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50" d="100"/>
          <a:sy n="50" d="100"/>
        </p:scale>
        <p:origin x="-36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5738-BD45-46B4-B037-FEE35895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102C3-8A0A-47D5-8B8C-5FF4A71B3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5882D-77EC-4161-889A-BC03B012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5703-EF4B-4C4B-8CD8-A2534E4D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4CD2-66F1-484B-90E4-EC34E276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44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B7E6-138D-4E71-B8EA-E820168F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3C4D-592F-49DF-A14E-677231B3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A8D7-8F99-426A-BDDF-F8CFD8AA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400F-76B5-4C18-AC24-91AE11EA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62E-BC37-4B02-9616-D2127CB1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95014-2351-4E0E-8245-D357E7C74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C4F-B967-444E-BB9F-6FF5323BB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DB28-1914-424A-B3E3-9C7C452A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2FC2-123B-4A87-977E-E241540C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B00D-DB99-4431-8536-C651B38A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783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E129-CA58-4C38-BEB5-0B14C138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18AB-24A3-4671-84C4-50338FC6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D96F-9284-41A2-B248-423636B4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03B4-928D-47E9-A034-17E9F837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3B350-3419-4F37-8F06-B414F0BC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389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FC97-8A7D-4E5B-B1EC-ED098BB2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4648C-598A-4CCF-867C-518C2D95E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4B74-AB25-4632-A70D-7ED2635A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FFE14-685D-402E-B61E-88D7C161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34736-E6DD-40A7-AB27-632FC3FA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611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93C0-7F08-448D-A9B4-354C7973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68D7-AE5B-4ABC-8F41-88862834E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258-9533-48A4-A620-54B5363FE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86F5D-3D2B-44AA-BAEC-56F8DAC4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7C876-906F-4424-A0E2-74F3C652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40FA-A405-4208-8E36-B7B38D62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532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3BD-8F07-48B0-BB30-7D0FAFE4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E11B-2CF3-4372-8251-E442C48E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2C666-A708-4A73-B427-00700D213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36706-8028-4797-8E5D-1B90F129E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248CD-AF41-4C69-99D7-43668D327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BEBEF-021F-4649-AC11-60476B60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EE1A8-2A25-424C-A1DB-BF2832DE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9040F-2337-426F-9B66-876B1018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199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B3B8-4B32-47D6-97E1-B57C0AFB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F53F0-1790-432E-94DD-14E6C4BC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B54FB-A0ED-4BD3-860B-71F847AE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0FEBC-79E9-46EC-B1E4-4D5E6823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159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CD00D-CD75-45B8-8899-752A772C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E62C5-2111-4A4C-8D7D-4665D5B5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2116F-8B82-47B8-84D3-C92133B6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09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F245-F7B6-46F8-B1B8-38509974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CE64-6660-4503-8A75-F07C35B4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E1C50-1357-423C-8D5E-4E1AAE58A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0E6DB-6BEE-4300-9CC3-3183A5A0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03923-3175-46E1-81C6-15D8E9D6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1907-C635-4F77-8F5E-2D31E845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207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7504-3090-4310-947E-E47A962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4D090-C0C6-4504-B6BA-4FD1F463A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E8C34-7808-47C9-88FA-9479F9C55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E0F88-1F8D-4725-9F57-E5FB260B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7DE7D-2B2B-424F-9095-4418E884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80E26-7D8D-4E5B-8232-05D34F6B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643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B2C0D-CD0F-4871-B1E5-53FBEE06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92B56-46A9-499F-B3CD-9E1E88DE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EA6A3-5E2B-4A42-B997-3B59A14E9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563A-F71E-4E48-94DD-38CEE26BA100}" type="datetimeFigureOut">
              <a:rPr lang="en-ZA" smtClean="0"/>
              <a:t>2021-10-18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8580-4308-4EBA-9F6C-83DA276C1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75E8-6C2C-4042-9217-83296765F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1B37-BA86-4BC2-963C-F3A4745BBE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12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C07922A-D227-4229-91E3-AE53F1922673}"/>
              </a:ext>
            </a:extLst>
          </p:cNvPr>
          <p:cNvSpPr/>
          <p:nvPr/>
        </p:nvSpPr>
        <p:spPr>
          <a:xfrm>
            <a:off x="8933368" y="4996106"/>
            <a:ext cx="1880758" cy="746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235477-21BF-491C-AA86-BF4389A2B796}"/>
              </a:ext>
            </a:extLst>
          </p:cNvPr>
          <p:cNvSpPr/>
          <p:nvPr/>
        </p:nvSpPr>
        <p:spPr>
          <a:xfrm>
            <a:off x="4649397" y="4996106"/>
            <a:ext cx="4283975" cy="746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8CE231-5C4D-4670-8851-8F4B91B701BC}"/>
              </a:ext>
            </a:extLst>
          </p:cNvPr>
          <p:cNvSpPr/>
          <p:nvPr/>
        </p:nvSpPr>
        <p:spPr>
          <a:xfrm>
            <a:off x="2819671" y="4988716"/>
            <a:ext cx="1824279" cy="7466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EEDB5F-A8BA-473C-AFDB-B49FEE3DFFE9}"/>
              </a:ext>
            </a:extLst>
          </p:cNvPr>
          <p:cNvSpPr/>
          <p:nvPr/>
        </p:nvSpPr>
        <p:spPr>
          <a:xfrm>
            <a:off x="9988371" y="2155777"/>
            <a:ext cx="1182544" cy="7425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F7D28C-585D-4B4C-BC79-C50FBDD39489}"/>
              </a:ext>
            </a:extLst>
          </p:cNvPr>
          <p:cNvSpPr/>
          <p:nvPr/>
        </p:nvSpPr>
        <p:spPr>
          <a:xfrm>
            <a:off x="7047230" y="2159071"/>
            <a:ext cx="2942093" cy="7425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66E1FA-4DA1-4123-8EA5-0723598C51D7}"/>
              </a:ext>
            </a:extLst>
          </p:cNvPr>
          <p:cNvSpPr/>
          <p:nvPr/>
        </p:nvSpPr>
        <p:spPr>
          <a:xfrm>
            <a:off x="5796265" y="2157396"/>
            <a:ext cx="1250965" cy="74257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67394-2D98-4AD7-9CE1-76A8BE447848}"/>
              </a:ext>
            </a:extLst>
          </p:cNvPr>
          <p:cNvSpPr/>
          <p:nvPr/>
        </p:nvSpPr>
        <p:spPr>
          <a:xfrm>
            <a:off x="4980931" y="2150038"/>
            <a:ext cx="815342" cy="746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B570E6-BCC7-445C-A1DA-B5031AAB84AD}"/>
              </a:ext>
            </a:extLst>
          </p:cNvPr>
          <p:cNvSpPr/>
          <p:nvPr/>
        </p:nvSpPr>
        <p:spPr>
          <a:xfrm>
            <a:off x="3903974" y="2151677"/>
            <a:ext cx="1076959" cy="746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F33512-768B-4113-A2AC-5EEF57634EDF}"/>
              </a:ext>
            </a:extLst>
          </p:cNvPr>
          <p:cNvSpPr/>
          <p:nvPr/>
        </p:nvSpPr>
        <p:spPr>
          <a:xfrm>
            <a:off x="2223246" y="2154778"/>
            <a:ext cx="1680728" cy="746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654263-1CFF-4D4B-B310-E3A5E17E984A}"/>
              </a:ext>
            </a:extLst>
          </p:cNvPr>
          <p:cNvSpPr/>
          <p:nvPr/>
        </p:nvSpPr>
        <p:spPr>
          <a:xfrm>
            <a:off x="2223246" y="2151529"/>
            <a:ext cx="8947669" cy="753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122A4-F1D3-4F1D-80F9-A68528B54BDA}"/>
              </a:ext>
            </a:extLst>
          </p:cNvPr>
          <p:cNvSpPr/>
          <p:nvPr/>
        </p:nvSpPr>
        <p:spPr>
          <a:xfrm>
            <a:off x="2817607" y="4989756"/>
            <a:ext cx="7996518" cy="753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A73E7B-C48D-47F9-A4AC-CEB009B0992E}"/>
              </a:ext>
            </a:extLst>
          </p:cNvPr>
          <p:cNvCxnSpPr>
            <a:cxnSpLocks/>
          </p:cNvCxnSpPr>
          <p:nvPr/>
        </p:nvCxnSpPr>
        <p:spPr>
          <a:xfrm flipV="1">
            <a:off x="5796280" y="2151529"/>
            <a:ext cx="0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D860A9-6F2E-4C8D-8892-3DFEB936CCEF}"/>
              </a:ext>
            </a:extLst>
          </p:cNvPr>
          <p:cNvCxnSpPr>
            <a:cxnSpLocks/>
          </p:cNvCxnSpPr>
          <p:nvPr/>
        </p:nvCxnSpPr>
        <p:spPr>
          <a:xfrm flipV="1">
            <a:off x="7049135" y="2155339"/>
            <a:ext cx="0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C9273A-46A8-4277-A321-ED008ECE89B0}"/>
              </a:ext>
            </a:extLst>
          </p:cNvPr>
          <p:cNvCxnSpPr>
            <a:cxnSpLocks/>
          </p:cNvCxnSpPr>
          <p:nvPr/>
        </p:nvCxnSpPr>
        <p:spPr>
          <a:xfrm flipV="1">
            <a:off x="4980940" y="2148989"/>
            <a:ext cx="0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628E10-7566-47C5-83ED-604F66B6BE6A}"/>
              </a:ext>
            </a:extLst>
          </p:cNvPr>
          <p:cNvCxnSpPr>
            <a:cxnSpLocks/>
          </p:cNvCxnSpPr>
          <p:nvPr/>
        </p:nvCxnSpPr>
        <p:spPr>
          <a:xfrm flipV="1">
            <a:off x="3903980" y="2155338"/>
            <a:ext cx="0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22E783-FBC1-447C-97FE-B73B307DE959}"/>
              </a:ext>
            </a:extLst>
          </p:cNvPr>
          <p:cNvCxnSpPr>
            <a:cxnSpLocks/>
          </p:cNvCxnSpPr>
          <p:nvPr/>
        </p:nvCxnSpPr>
        <p:spPr>
          <a:xfrm flipV="1">
            <a:off x="9991230" y="2148989"/>
            <a:ext cx="0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34156A-43B5-44C0-B535-A536846F2D1A}"/>
              </a:ext>
            </a:extLst>
          </p:cNvPr>
          <p:cNvSpPr txBox="1"/>
          <p:nvPr/>
        </p:nvSpPr>
        <p:spPr>
          <a:xfrm>
            <a:off x="2606715" y="2352471"/>
            <a:ext cx="1042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Preamble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6E6B1-9DDB-4EF4-A03B-F61868738DD1}"/>
              </a:ext>
            </a:extLst>
          </p:cNvPr>
          <p:cNvSpPr txBox="1"/>
          <p:nvPr/>
        </p:nvSpPr>
        <p:spPr>
          <a:xfrm>
            <a:off x="4016381" y="2201655"/>
            <a:ext cx="84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Payload 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05EC1-E1C6-46F7-AE33-0FF420FF6B37}"/>
              </a:ext>
            </a:extLst>
          </p:cNvPr>
          <p:cNvSpPr txBox="1"/>
          <p:nvPr/>
        </p:nvSpPr>
        <p:spPr>
          <a:xfrm>
            <a:off x="4980940" y="2239467"/>
            <a:ext cx="84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Coding</a:t>
            </a:r>
          </a:p>
          <a:p>
            <a:pPr algn="ctr"/>
            <a:r>
              <a:rPr lang="en-ZA" sz="1600" dirty="0"/>
              <a:t>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6A6BF8-FE14-4A50-9791-8587FC1D2F11}"/>
              </a:ext>
            </a:extLst>
          </p:cNvPr>
          <p:cNvSpPr txBox="1"/>
          <p:nvPr/>
        </p:nvSpPr>
        <p:spPr>
          <a:xfrm>
            <a:off x="5857860" y="2103657"/>
            <a:ext cx="112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>
                <a:solidFill>
                  <a:schemeClr val="bg1"/>
                </a:solidFill>
              </a:rPr>
              <a:t>CRC </a:t>
            </a:r>
          </a:p>
          <a:p>
            <a:pPr algn="ctr"/>
            <a:r>
              <a:rPr lang="en-ZA" sz="1600" dirty="0">
                <a:solidFill>
                  <a:schemeClr val="bg1"/>
                </a:solidFill>
              </a:rPr>
              <a:t>Utilization Status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E8FE2D-14C9-452F-B841-620C6BE2EA67}"/>
              </a:ext>
            </a:extLst>
          </p:cNvPr>
          <p:cNvSpPr txBox="1"/>
          <p:nvPr/>
        </p:nvSpPr>
        <p:spPr>
          <a:xfrm>
            <a:off x="8199486" y="2320508"/>
            <a:ext cx="84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>
                <a:solidFill>
                  <a:schemeClr val="bg1"/>
                </a:solidFill>
              </a:rPr>
              <a:t>Payload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189B63-6731-406B-9F79-C0804B81E6A3}"/>
              </a:ext>
            </a:extLst>
          </p:cNvPr>
          <p:cNvSpPr txBox="1"/>
          <p:nvPr/>
        </p:nvSpPr>
        <p:spPr>
          <a:xfrm>
            <a:off x="10160305" y="2362579"/>
            <a:ext cx="84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>
                <a:solidFill>
                  <a:schemeClr val="bg1"/>
                </a:solidFill>
              </a:rPr>
              <a:t>CRC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C63FFA-FB99-4792-AF9B-EEF7585395AB}"/>
              </a:ext>
            </a:extLst>
          </p:cNvPr>
          <p:cNvCxnSpPr>
            <a:cxnSpLocks/>
          </p:cNvCxnSpPr>
          <p:nvPr/>
        </p:nvCxnSpPr>
        <p:spPr>
          <a:xfrm flipV="1">
            <a:off x="4643954" y="4989756"/>
            <a:ext cx="0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4C9043-D126-45E7-9DAE-F507C782D3A0}"/>
              </a:ext>
            </a:extLst>
          </p:cNvPr>
          <p:cNvCxnSpPr>
            <a:cxnSpLocks/>
          </p:cNvCxnSpPr>
          <p:nvPr/>
        </p:nvCxnSpPr>
        <p:spPr>
          <a:xfrm flipV="1">
            <a:off x="8933373" y="4989756"/>
            <a:ext cx="0" cy="75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CB0054-73D8-43B5-BB01-1CB8B7DC62F3}"/>
              </a:ext>
            </a:extLst>
          </p:cNvPr>
          <p:cNvSpPr txBox="1"/>
          <p:nvPr/>
        </p:nvSpPr>
        <p:spPr>
          <a:xfrm>
            <a:off x="6267572" y="5196996"/>
            <a:ext cx="84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Payload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A0079-2C9D-4F53-A235-C153A02C068B}"/>
              </a:ext>
            </a:extLst>
          </p:cNvPr>
          <p:cNvSpPr txBox="1"/>
          <p:nvPr/>
        </p:nvSpPr>
        <p:spPr>
          <a:xfrm>
            <a:off x="9429725" y="5196996"/>
            <a:ext cx="84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CRC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802DF-5169-4AB7-9579-EA27E7FD9BD8}"/>
              </a:ext>
            </a:extLst>
          </p:cNvPr>
          <p:cNvSpPr txBox="1"/>
          <p:nvPr/>
        </p:nvSpPr>
        <p:spPr>
          <a:xfrm>
            <a:off x="3253787" y="5196996"/>
            <a:ext cx="1042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Preamble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A4FE2E-9842-4070-9298-9164FA156E89}"/>
              </a:ext>
            </a:extLst>
          </p:cNvPr>
          <p:cNvCxnSpPr/>
          <p:nvPr/>
        </p:nvCxnSpPr>
        <p:spPr>
          <a:xfrm>
            <a:off x="3903980" y="1935480"/>
            <a:ext cx="31451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7ED3EE-E162-42E1-9D8D-B2BEE8123705}"/>
              </a:ext>
            </a:extLst>
          </p:cNvPr>
          <p:cNvCxnSpPr/>
          <p:nvPr/>
        </p:nvCxnSpPr>
        <p:spPr>
          <a:xfrm>
            <a:off x="3903980" y="1856740"/>
            <a:ext cx="0" cy="157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B33CDB-908C-44B3-A4E8-A89DB9098C65}"/>
              </a:ext>
            </a:extLst>
          </p:cNvPr>
          <p:cNvCxnSpPr/>
          <p:nvPr/>
        </p:nvCxnSpPr>
        <p:spPr>
          <a:xfrm>
            <a:off x="7047230" y="1852930"/>
            <a:ext cx="0" cy="157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F6359B-2737-4562-AB62-5A6B65BFF1A8}"/>
              </a:ext>
            </a:extLst>
          </p:cNvPr>
          <p:cNvSpPr txBox="1"/>
          <p:nvPr/>
        </p:nvSpPr>
        <p:spPr>
          <a:xfrm>
            <a:off x="4785360" y="1432560"/>
            <a:ext cx="154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b="1" dirty="0"/>
              <a:t>Header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E433B8-A0C1-46AB-9BDB-568B32CEEFF3}"/>
              </a:ext>
            </a:extLst>
          </p:cNvPr>
          <p:cNvCxnSpPr>
            <a:cxnSpLocks/>
          </p:cNvCxnSpPr>
          <p:nvPr/>
        </p:nvCxnSpPr>
        <p:spPr>
          <a:xfrm>
            <a:off x="2258573" y="1171649"/>
            <a:ext cx="8912342" cy="63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58BAAF-A852-4275-91C3-ECB4619007BD}"/>
              </a:ext>
            </a:extLst>
          </p:cNvPr>
          <p:cNvCxnSpPr/>
          <p:nvPr/>
        </p:nvCxnSpPr>
        <p:spPr>
          <a:xfrm>
            <a:off x="2258174" y="1087049"/>
            <a:ext cx="0" cy="157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677DBF-E856-4D4D-AEE0-B4878BFFE7AE}"/>
              </a:ext>
            </a:extLst>
          </p:cNvPr>
          <p:cNvCxnSpPr/>
          <p:nvPr/>
        </p:nvCxnSpPr>
        <p:spPr>
          <a:xfrm>
            <a:off x="11175479" y="1161489"/>
            <a:ext cx="0" cy="157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7DD122-487D-46E6-A146-73361B7CA3E0}"/>
              </a:ext>
            </a:extLst>
          </p:cNvPr>
          <p:cNvCxnSpPr>
            <a:cxnSpLocks/>
          </p:cNvCxnSpPr>
          <p:nvPr/>
        </p:nvCxnSpPr>
        <p:spPr>
          <a:xfrm>
            <a:off x="2817606" y="4725753"/>
            <a:ext cx="79965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C4074A-3D27-4FE2-921A-7EBB80F9B223}"/>
              </a:ext>
            </a:extLst>
          </p:cNvPr>
          <p:cNvCxnSpPr/>
          <p:nvPr/>
        </p:nvCxnSpPr>
        <p:spPr>
          <a:xfrm>
            <a:off x="2819739" y="4638209"/>
            <a:ext cx="0" cy="157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79D763-7098-4F71-AA59-3C9B058B9447}"/>
              </a:ext>
            </a:extLst>
          </p:cNvPr>
          <p:cNvCxnSpPr/>
          <p:nvPr/>
        </p:nvCxnSpPr>
        <p:spPr>
          <a:xfrm>
            <a:off x="10812894" y="4656674"/>
            <a:ext cx="0" cy="157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BF5F8E-C952-4400-978D-1CEF3BA4D917}"/>
              </a:ext>
            </a:extLst>
          </p:cNvPr>
          <p:cNvCxnSpPr/>
          <p:nvPr/>
        </p:nvCxnSpPr>
        <p:spPr>
          <a:xfrm>
            <a:off x="11327879" y="1313889"/>
            <a:ext cx="0" cy="157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F1A10DF-3ED0-4AA0-9A87-1772872B61FC}"/>
              </a:ext>
            </a:extLst>
          </p:cNvPr>
          <p:cNvSpPr txBox="1"/>
          <p:nvPr/>
        </p:nvSpPr>
        <p:spPr>
          <a:xfrm>
            <a:off x="5857860" y="723661"/>
            <a:ext cx="154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b="1" dirty="0"/>
              <a:t>Explicit Mode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ED8A8A-052E-4DE7-9F0E-3B74DCF64B41}"/>
              </a:ext>
            </a:extLst>
          </p:cNvPr>
          <p:cNvSpPr txBox="1"/>
          <p:nvPr/>
        </p:nvSpPr>
        <p:spPr>
          <a:xfrm>
            <a:off x="5916930" y="4296043"/>
            <a:ext cx="154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b="1" dirty="0"/>
              <a:t>Implicit Mode</a:t>
            </a:r>
          </a:p>
        </p:txBody>
      </p:sp>
    </p:spTree>
    <p:extLst>
      <p:ext uri="{BB962C8B-B14F-4D97-AF65-F5344CB8AC3E}">
        <p14:creationId xmlns:p14="http://schemas.microsoft.com/office/powerpoint/2010/main" val="277149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Yashiv Fakir</dc:creator>
  <cp:lastModifiedBy>Yashiv Fakir</cp:lastModifiedBy>
  <cp:revision>2</cp:revision>
  <dcterms:created xsi:type="dcterms:W3CDTF">2021-10-18T18:29:06Z</dcterms:created>
  <dcterms:modified xsi:type="dcterms:W3CDTF">2021-10-18T18:41:10Z</dcterms:modified>
</cp:coreProperties>
</file>