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840-85DF-4563-A8D7-AF06D5D7C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49569-FF2A-4BC6-85DC-40ACF6C6E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1907-F41C-4EB7-BE1E-782416D1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A909-CE0C-4187-9B6A-B5948E53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E2AA-F916-4C50-9EA7-D1BCF2ED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693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52BE-9FF0-4C6D-B2A2-65CA58BA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90454-1AEC-4A8B-8ACD-F2451074A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D260-F6F3-45F4-A0B4-AD602F9E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BE37-2A61-46E8-835B-3EBD2A14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D824-67DF-43F1-962D-8F5E065E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2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6BEE3-1AAC-48E3-AC81-4C2EAE44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C280E-2496-438A-9190-DB515A3F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FA48-E631-415E-9C5B-0493C490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4E5B-D17E-4201-803B-215EC497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854D-BFC5-4651-B0EC-6113FF2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8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6519-D235-4365-8B24-5459A55C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205A-424B-4216-8DC1-F5CE03D3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B3DC-B3ED-469F-A3D9-53F14AAC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343A-90A9-477F-B9DD-E34ECD28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9FE2-E879-4916-824D-89B14C1E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526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4100-4AE9-483B-849A-231E1487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CEF4B-CA87-4D95-899F-53B57C81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ACF45-554D-4079-898D-B29145C7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751D-CE65-48B1-A8F5-0A679258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6616-3DA7-4DE3-A3D5-89CEA7DA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726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E525-41E1-4538-AE73-9A152361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EB23-DC84-4397-814C-667765E85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D189-E202-4FE3-8B29-E6AC7CFF4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B6CC-C6CB-494F-A014-8F4283AC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E2A2B-3C27-45CA-B5F7-F720187B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4C05-9892-44E6-89A7-DB08445C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139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66E0-671A-427E-95C3-5EEE072B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21172-BD58-4E8A-9513-0A2C48B78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68261-4BDD-47EB-BA4B-74AF3556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435FD-385C-430C-B5DB-ED159A829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A845A-1B2B-4486-B5C6-AD804AAD7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67494-51E9-4D52-8C19-B1E71235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0CC4A-DB18-4D60-8307-3BAF7169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440B7-254B-4044-9599-4C6EBA82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12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9B47-671E-4172-9FC2-8368D338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134A-56B1-4650-931C-A2A421DC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C2197-1FA2-484C-AB2C-C028BE8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1DC16-B8F5-46BB-A010-4215371D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DF070-2C3F-4544-B53A-3449715C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22D41-090F-493E-A870-209969FB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C2C9-E4B3-4922-85CF-B69F9EAC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032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0F2A-2CDA-4B0A-9CB7-DF1FD6FD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94B2-F987-4DA5-BF6A-BE84308F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2F94F-855A-4FE5-9B4D-3DD8343F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23E9-70B8-41A4-9FF6-AC27274D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FA96-967B-4C16-8A7E-E667B038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1F026-9DF0-41DE-A0A6-4C14B388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42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5CB6-DB51-4F71-8239-4FC8479A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6ED87-6B51-49C6-9352-3193198F3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5884B-E598-4357-AEF8-E7F95E51F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BF8A7-C0FA-4F48-9F94-6DB2969B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6301B-732B-422E-A4C8-B0D1ECEF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94B96-D5E5-4925-99E8-C5EF999B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92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0D5E2-5A6C-4C0B-91E0-646120BB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64BF8-EC69-47E3-9173-EE1AA644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E505-FC31-4A6B-9E53-BBBAC3112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86FFE-008A-400E-838F-3C37B38EA234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EE0A-E469-4C27-BC95-EEAB17E0E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943F-4BE9-42FF-ABE0-37DDFC18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C865-14AB-457C-8A06-657F9A3537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044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9789F-81CC-4352-9876-C02E319F7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9" y="1417721"/>
            <a:ext cx="5878029" cy="3735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2E001-8BA9-4622-879F-58CF2B0E1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86" y="1417721"/>
            <a:ext cx="4881571" cy="37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Yashiv Fakir</dc:creator>
  <cp:lastModifiedBy>Yashiv Fakir</cp:lastModifiedBy>
  <cp:revision>1</cp:revision>
  <dcterms:created xsi:type="dcterms:W3CDTF">2021-10-31T11:47:26Z</dcterms:created>
  <dcterms:modified xsi:type="dcterms:W3CDTF">2021-10-31T11:47:33Z</dcterms:modified>
</cp:coreProperties>
</file>