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FADC-9468-4C9C-9A69-243D49BE4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1294C-644B-4563-9068-2D5FE1441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AFF43-D30F-4F0A-97A0-11CE8FE3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8ADD-AA21-4DD7-B56F-2B56CB3EFE4A}" type="datetimeFigureOut">
              <a:rPr lang="en-ZA" smtClean="0"/>
              <a:t>2021-10-26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D089-861E-4559-9013-7F3B522C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B65D8-EF68-454C-81C1-1B2A9D24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F560-501B-44BA-A9DD-6B3ADC69BF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823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57F9-5EE6-4383-867D-25336B51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A2165-0BB4-40C6-8062-8F07EBA64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E42A1-8444-4A70-A5BB-3563C59E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8ADD-AA21-4DD7-B56F-2B56CB3EFE4A}" type="datetimeFigureOut">
              <a:rPr lang="en-ZA" smtClean="0"/>
              <a:t>2021-10-26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AADE8-12A6-494D-A61F-88A1473C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69991-E30D-499E-ABC7-AA4C3538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F560-501B-44BA-A9DD-6B3ADC69BF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580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1A542-966D-4505-A6CE-54D473F7D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087D8-BD1B-48D2-8414-787C3829A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5BDA6-B082-4F82-8B33-34499DE9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8ADD-AA21-4DD7-B56F-2B56CB3EFE4A}" type="datetimeFigureOut">
              <a:rPr lang="en-ZA" smtClean="0"/>
              <a:t>2021-10-26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D8373-FD4C-4593-94B4-A785EDC2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ECC24-2BF9-4083-9F7B-FC540618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F560-501B-44BA-A9DD-6B3ADC69BF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975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F582-743C-456B-BE58-F7DF93DB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94D4-13D5-4A74-B4A5-7BC14C2FE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4E8A5-3B23-402D-B7E2-D31CB4C4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8ADD-AA21-4DD7-B56F-2B56CB3EFE4A}" type="datetimeFigureOut">
              <a:rPr lang="en-ZA" smtClean="0"/>
              <a:t>2021-10-26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BADFC-547B-4CB8-B70E-64751D52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2E515-4FEA-4BE1-B3B0-88FCBC95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F560-501B-44BA-A9DD-6B3ADC69BF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1096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6512-98A6-4316-AAB5-EE5EB190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1C4D7-715F-4631-88F0-2E3E24CC6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CCFD4-E1D5-4D5F-8359-63A712E0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8ADD-AA21-4DD7-B56F-2B56CB3EFE4A}" type="datetimeFigureOut">
              <a:rPr lang="en-ZA" smtClean="0"/>
              <a:t>2021-10-26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B68F5-5983-44E7-AE69-708C93B0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2D84E-D658-4745-8C86-BFE366C8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F560-501B-44BA-A9DD-6B3ADC69BF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240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F56A-C58F-4E6F-911F-9B7E6287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957FD-B4C4-4AF6-9942-2FEF700B4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28CC8-0E5E-4A12-8B64-E86268B60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2DD6B-70CD-41B7-993C-82FF8F861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8ADD-AA21-4DD7-B56F-2B56CB3EFE4A}" type="datetimeFigureOut">
              <a:rPr lang="en-ZA" smtClean="0"/>
              <a:t>2021-10-26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A5C09-E7F1-4089-B28D-F048B6B0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C241B-36A8-4D44-A47A-2CEE2D0F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F560-501B-44BA-A9DD-6B3ADC69BF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527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34E7-267D-49E2-8CDB-D4406CE2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084C7-D37F-410F-A913-67252E0F2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F834F-10F5-4367-99C3-1F9394265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1FA21-9416-405F-9F68-437FCE227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81A1F-A07E-4508-9250-82D1BAC49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89A69-C725-4AD5-8A5E-70444C00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8ADD-AA21-4DD7-B56F-2B56CB3EFE4A}" type="datetimeFigureOut">
              <a:rPr lang="en-ZA" smtClean="0"/>
              <a:t>2021-10-26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76DC4-9FBD-441F-A4B7-4548F189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03576-C862-4094-BB42-3C3EB77E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F560-501B-44BA-A9DD-6B3ADC69BF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924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7F69-7DD2-4803-88F3-9473CDC8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AE113-6BB6-4705-89BA-B8A81BA0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8ADD-AA21-4DD7-B56F-2B56CB3EFE4A}" type="datetimeFigureOut">
              <a:rPr lang="en-ZA" smtClean="0"/>
              <a:t>2021-10-26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B3F61-AC94-4B06-8D0C-9FC0818D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8381A-B9C7-4DF8-ACD9-B1E4CB5F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F560-501B-44BA-A9DD-6B3ADC69BF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621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317E5-4E55-4AE8-AA30-E511C283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8ADD-AA21-4DD7-B56F-2B56CB3EFE4A}" type="datetimeFigureOut">
              <a:rPr lang="en-ZA" smtClean="0"/>
              <a:t>2021-10-26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40217-9F2E-4406-8066-492B8754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B72E5-3C0C-4A98-81B9-06029BF9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F560-501B-44BA-A9DD-6B3ADC69BF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775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4CFD-E2CF-4BDF-905A-99906B56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5AE31-78FB-4CDB-AEEA-F1FE4B8A3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62024-4CC6-4435-88B5-96E1023CC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62D0F-62A7-4938-A370-BBD94AC1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8ADD-AA21-4DD7-B56F-2B56CB3EFE4A}" type="datetimeFigureOut">
              <a:rPr lang="en-ZA" smtClean="0"/>
              <a:t>2021-10-26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C2181-5D15-4A2E-9678-07637DBC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A9FDF-C911-4AED-BCC7-43C4F522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F560-501B-44BA-A9DD-6B3ADC69BF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221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6064-2DD9-4A13-ABD2-06BBE776D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17DF3-9AA0-4920-B3C2-EF6997F00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E44E7-4D4A-4356-A5BC-E9FBD2841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5CB0B-39D3-4B28-8CAF-2FFFADD4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8ADD-AA21-4DD7-B56F-2B56CB3EFE4A}" type="datetimeFigureOut">
              <a:rPr lang="en-ZA" smtClean="0"/>
              <a:t>2021-10-26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EA72D-14A4-4C02-9C19-9FE2FD04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A7336-AA60-42E8-90B2-15DCE952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F560-501B-44BA-A9DD-6B3ADC69BF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530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775BE-D7F6-4575-BA66-3D481374B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86172-1EC4-4B2E-987B-BB2466CC4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5CD21-4AC1-423D-AAF5-1728A8EAE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68ADD-AA21-4DD7-B56F-2B56CB3EFE4A}" type="datetimeFigureOut">
              <a:rPr lang="en-ZA" smtClean="0"/>
              <a:t>2021-10-26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BB218-56EC-459D-90A7-673AD3DC7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A313F-B955-44C3-8C9C-391025EAB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AF560-501B-44BA-A9DD-6B3ADC69BF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000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41E149-C76C-408A-A92F-6C3AAA073B95}"/>
              </a:ext>
            </a:extLst>
          </p:cNvPr>
          <p:cNvGrpSpPr/>
          <p:nvPr/>
        </p:nvGrpSpPr>
        <p:grpSpPr>
          <a:xfrm>
            <a:off x="332397" y="259080"/>
            <a:ext cx="7714323" cy="6339840"/>
            <a:chOff x="1536357" y="0"/>
            <a:chExt cx="9144000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9C51807-8815-415A-9220-4C2F4C147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6357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5796F74-4FF0-4B9B-898E-4F8C41EEA46C}"/>
                </a:ext>
              </a:extLst>
            </p:cNvPr>
            <p:cNvSpPr/>
            <p:nvPr/>
          </p:nvSpPr>
          <p:spPr>
            <a:xfrm>
              <a:off x="7007470" y="2945424"/>
              <a:ext cx="668215" cy="615462"/>
            </a:xfrm>
            <a:prstGeom prst="round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70D2D7-B29D-4E5B-820A-311A578AC1BA}"/>
                </a:ext>
              </a:extLst>
            </p:cNvPr>
            <p:cNvSpPr txBox="1"/>
            <p:nvPr/>
          </p:nvSpPr>
          <p:spPr>
            <a:xfrm>
              <a:off x="6820249" y="2325928"/>
              <a:ext cx="11121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>
                  <a:solidFill>
                    <a:srgbClr val="7030A0"/>
                  </a:solidFill>
                </a:rPr>
                <a:t>Receiver Position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67FD14B-8E77-4C57-8F70-4A7859F705B7}"/>
                </a:ext>
              </a:extLst>
            </p:cNvPr>
            <p:cNvSpPr/>
            <p:nvPr/>
          </p:nvSpPr>
          <p:spPr>
            <a:xfrm>
              <a:off x="7895961" y="581954"/>
              <a:ext cx="2632953" cy="1555763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EAB688-765C-4C28-8EC0-A3777233A628}"/>
                </a:ext>
              </a:extLst>
            </p:cNvPr>
            <p:cNvSpPr txBox="1"/>
            <p:nvPr/>
          </p:nvSpPr>
          <p:spPr>
            <a:xfrm>
              <a:off x="9216959" y="729049"/>
              <a:ext cx="1311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>
                  <a:solidFill>
                    <a:srgbClr val="0070C0"/>
                  </a:solidFill>
                </a:rPr>
                <a:t>Dark Rain </a:t>
              </a:r>
            </a:p>
            <a:p>
              <a:pPr algn="ctr"/>
              <a:r>
                <a:rPr lang="en-ZA" sz="1400" dirty="0">
                  <a:solidFill>
                    <a:srgbClr val="0070C0"/>
                  </a:solidFill>
                </a:rPr>
                <a:t>Clouds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43C6FE0-8751-4531-AD45-2DE708300352}"/>
                </a:ext>
              </a:extLst>
            </p:cNvPr>
            <p:cNvSpPr/>
            <p:nvPr/>
          </p:nvSpPr>
          <p:spPr>
            <a:xfrm>
              <a:off x="4856205" y="2743200"/>
              <a:ext cx="1927648" cy="817686"/>
            </a:xfrm>
            <a:prstGeom prst="round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790BE8-7E78-4455-B9D9-94459116A9FC}"/>
                </a:ext>
              </a:extLst>
            </p:cNvPr>
            <p:cNvSpPr txBox="1"/>
            <p:nvPr/>
          </p:nvSpPr>
          <p:spPr>
            <a:xfrm>
              <a:off x="5221332" y="2657888"/>
              <a:ext cx="1116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>
                  <a:solidFill>
                    <a:schemeClr val="accent2">
                      <a:lumMod val="75000"/>
                    </a:schemeClr>
                  </a:solidFill>
                </a:rPr>
                <a:t>Rain</a:t>
              </a:r>
              <a:r>
                <a:rPr lang="en-ZA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BF6E018-E9FF-429B-B15C-0522455B4C0B}"/>
                </a:ext>
              </a:extLst>
            </p:cNvPr>
            <p:cNvSpPr/>
            <p:nvPr/>
          </p:nvSpPr>
          <p:spPr>
            <a:xfrm>
              <a:off x="2108895" y="632568"/>
              <a:ext cx="2187145" cy="1555763"/>
            </a:xfrm>
            <a:prstGeom prst="round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80CA70-E5D7-49FD-B0C1-46E124D8B7F7}"/>
                </a:ext>
              </a:extLst>
            </p:cNvPr>
            <p:cNvSpPr txBox="1"/>
            <p:nvPr/>
          </p:nvSpPr>
          <p:spPr>
            <a:xfrm>
              <a:off x="2588731" y="594812"/>
              <a:ext cx="1445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Sunny</a:t>
              </a:r>
              <a:r>
                <a:rPr lang="en-ZA" dirty="0"/>
                <a:t>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F7077D8-6D1C-4590-85AE-97E574ABC0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90"/>
          <a:stretch/>
        </p:blipFill>
        <p:spPr>
          <a:xfrm>
            <a:off x="8235374" y="259080"/>
            <a:ext cx="3875346" cy="633984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77C3013-02F8-4D38-BB4D-BCF812C0752D}"/>
              </a:ext>
            </a:extLst>
          </p:cNvPr>
          <p:cNvSpPr/>
          <p:nvPr/>
        </p:nvSpPr>
        <p:spPr>
          <a:xfrm>
            <a:off x="10168745" y="5059680"/>
            <a:ext cx="1772400" cy="1066801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9E6BD-E66E-499F-9E82-FF836AFC2BC5}"/>
              </a:ext>
            </a:extLst>
          </p:cNvPr>
          <p:cNvSpPr txBox="1"/>
          <p:nvPr/>
        </p:nvSpPr>
        <p:spPr>
          <a:xfrm>
            <a:off x="10395210" y="5204460"/>
            <a:ext cx="1318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>
                <a:solidFill>
                  <a:schemeClr val="bg1"/>
                </a:solidFill>
              </a:rPr>
              <a:t>Transmitter Setup</a:t>
            </a:r>
          </a:p>
        </p:txBody>
      </p:sp>
    </p:spTree>
    <p:extLst>
      <p:ext uri="{BB962C8B-B14F-4D97-AF65-F5344CB8AC3E}">
        <p14:creationId xmlns:p14="http://schemas.microsoft.com/office/powerpoint/2010/main" val="216585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Yashiv Fakir</dc:creator>
  <cp:lastModifiedBy>Yashiv Fakir</cp:lastModifiedBy>
  <cp:revision>2</cp:revision>
  <dcterms:created xsi:type="dcterms:W3CDTF">2021-10-26T14:14:58Z</dcterms:created>
  <dcterms:modified xsi:type="dcterms:W3CDTF">2021-10-26T14:21:38Z</dcterms:modified>
</cp:coreProperties>
</file>