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82"/>
    <a:srgbClr val="F15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CA9E-894A-4CF1-8B6C-D4107665A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7F426-FE34-44D1-B698-D6DBFE470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2FBDB-4182-47D4-BAB9-97F06176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EDF5-91EF-4B73-9639-7952FBE63303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2E702-5E59-498A-8D0A-0E650528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979AB-84BB-4941-A7E8-B579F8D4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C958-A251-4EAC-9619-0A85A42BE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80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167B-1DAB-4C7B-80C9-0AE7817D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84E28-28C2-4E66-951A-CC7229EF1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DA94-F4B9-4FBF-9EA2-FEB874A8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EDF5-91EF-4B73-9639-7952FBE63303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AB66A-F1AE-404C-9789-A70DA70D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58AE-A61C-4948-BB66-787BD91E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C958-A251-4EAC-9619-0A85A42BE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78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BC096-2F72-45C4-BCDB-794E6AA26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5B6CD-5829-4E38-8134-B321319D7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8839C-732A-4912-9AF7-3954FD24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EDF5-91EF-4B73-9639-7952FBE63303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CB95-EF2B-4AB5-A746-42EB24AD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9DFA6-A3C8-4801-923F-7D2EE6F7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C958-A251-4EAC-9619-0A85A42BE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50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33A3-9283-423D-B1E9-0C411673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C9D4-F81E-4C4D-BE7F-FA2FEB175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91C76-EB7F-494A-8807-860E70F4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EDF5-91EF-4B73-9639-7952FBE63303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F13E-2A67-4BDB-A8FF-8C044321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370A4-A475-45B7-ACD2-C36BD750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C958-A251-4EAC-9619-0A85A42BE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93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18A0-3708-4737-8A2F-AAE380EE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0A617-30E1-4ACE-A503-B4E42F145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18165-95CD-4859-BFC2-FC01C8C1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EDF5-91EF-4B73-9639-7952FBE63303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294C6-F952-44C7-BE5C-8E7E0EE6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2BDE9-E877-4528-952B-1323AE08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C958-A251-4EAC-9619-0A85A42BE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55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A8B8-742A-4F49-9E5A-3C11F965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08DCA-B2F2-4C3C-8FB5-786FCD48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9603F-A9D5-44B8-9B4E-1ABB724A6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54C3D-C131-4CFF-A682-7FB33762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EDF5-91EF-4B73-9639-7952FBE63303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2CF14-6706-493B-A554-02005585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86E89-B957-4785-A015-2B53FD43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C958-A251-4EAC-9619-0A85A42BE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4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7258-0FE6-4B25-B469-B5E1332E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7ADF7-0227-4DB6-B014-A0A30694B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9A20E-B6CE-41F8-9C45-DCF878B32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93F49-6F83-44E1-A850-8D14F416D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EAF66-AE7C-4E6A-A251-023DC4485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0DF35-A4D5-42CD-95C7-C76BDB65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EDF5-91EF-4B73-9639-7952FBE63303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B5E25-9700-4C15-8A05-82C72397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40EC6-2465-46BA-92A5-4F486415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C958-A251-4EAC-9619-0A85A42BE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15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21D6-E1E8-4FCC-AC23-F3239493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7E159-5E09-4CB0-A507-4C155737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EDF5-91EF-4B73-9639-7952FBE63303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688B9-B2F1-4146-9F62-75206555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59CE1-D8DF-4C26-8AC8-7D38DA61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C958-A251-4EAC-9619-0A85A42BE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32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DB113-ECB6-48FE-9C44-B86E63F9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EDF5-91EF-4B73-9639-7952FBE63303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5A46D-D2CD-414D-937D-3D57E27E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B80F7-CD3B-4680-93EA-983D253F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C958-A251-4EAC-9619-0A85A42BE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90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18AB-DF16-4A79-9855-B1EEC859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C58C-05CC-466B-9EDB-EA6660021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D9A8-9811-4E32-8DC7-2BEBB7021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2C91D-A963-4306-96B1-03F11B56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EDF5-91EF-4B73-9639-7952FBE63303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0C2FE-1716-477A-8672-B2A22EA0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1FD5A-40F2-4DE1-A527-805BF9DD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C958-A251-4EAC-9619-0A85A42BE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32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D782-E265-4E3E-A7F6-56706B66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96143-4897-4DB9-A7E9-7BCAD2F3D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D8BD1-D05A-45B6-B3F5-A8592E670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3126E-005B-413B-BFEB-D4064F34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EDF5-91EF-4B73-9639-7952FBE63303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B7ACB-A255-4D0E-96AC-E2C317E4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85102-BD52-4861-93D2-0D295BF0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C958-A251-4EAC-9619-0A85A42BE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10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FE17E-DDFD-430B-A3ED-DC346E9B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7C812-216B-4B57-AAEF-4AC84D42E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1DE84-EE1C-4E38-9058-7301F7A9D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DEDF5-91EF-4B73-9639-7952FBE63303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DD7A0-0C1B-41D0-853C-1B2D346EC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4DBED-D068-4ED2-9441-17466FFD5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4C958-A251-4EAC-9619-0A85A42BE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52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svg"/><Relationship Id="rId7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63A8D95-FDD8-4185-AA51-D9770FBFD965}"/>
              </a:ext>
            </a:extLst>
          </p:cNvPr>
          <p:cNvSpPr/>
          <p:nvPr/>
        </p:nvSpPr>
        <p:spPr>
          <a:xfrm rot="5400000">
            <a:off x="864068" y="2727413"/>
            <a:ext cx="980165" cy="302404"/>
          </a:xfrm>
          <a:prstGeom prst="triangle">
            <a:avLst/>
          </a:prstGeom>
          <a:solidFill>
            <a:srgbClr val="0060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FCBA7D-0F94-4A54-9DCA-D6F751FFBE72}"/>
              </a:ext>
            </a:extLst>
          </p:cNvPr>
          <p:cNvSpPr/>
          <p:nvPr/>
        </p:nvSpPr>
        <p:spPr>
          <a:xfrm>
            <a:off x="0" y="0"/>
            <a:ext cx="12192000" cy="6949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64873EF5-C6A6-4013-A63E-8A1C3DA76CA8}"/>
              </a:ext>
            </a:extLst>
          </p:cNvPr>
          <p:cNvSpPr/>
          <p:nvPr/>
        </p:nvSpPr>
        <p:spPr>
          <a:xfrm>
            <a:off x="2753868" y="-2"/>
            <a:ext cx="6684264" cy="684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374 w 10000"/>
              <a:gd name="connsiteY3" fmla="*/ 9860 h 10000"/>
              <a:gd name="connsiteX4" fmla="*/ 0 w 10000"/>
              <a:gd name="connsiteY4" fmla="*/ 0 h 10000"/>
              <a:gd name="connsiteX0" fmla="*/ 0 w 10000"/>
              <a:gd name="connsiteY0" fmla="*/ 0 h 9860"/>
              <a:gd name="connsiteX1" fmla="*/ 10000 w 10000"/>
              <a:gd name="connsiteY1" fmla="*/ 0 h 9860"/>
              <a:gd name="connsiteX2" fmla="*/ 8975 w 10000"/>
              <a:gd name="connsiteY2" fmla="*/ 9860 h 9860"/>
              <a:gd name="connsiteX3" fmla="*/ 1374 w 10000"/>
              <a:gd name="connsiteY3" fmla="*/ 9860 h 9860"/>
              <a:gd name="connsiteX4" fmla="*/ 0 w 10000"/>
              <a:gd name="connsiteY4" fmla="*/ 0 h 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860">
                <a:moveTo>
                  <a:pt x="0" y="0"/>
                </a:moveTo>
                <a:lnTo>
                  <a:pt x="10000" y="0"/>
                </a:lnTo>
                <a:lnTo>
                  <a:pt x="8975" y="9860"/>
                </a:lnTo>
                <a:lnTo>
                  <a:pt x="1374" y="9860"/>
                </a:lnTo>
                <a:lnTo>
                  <a:pt x="0" y="0"/>
                </a:lnTo>
                <a:close/>
              </a:path>
            </a:pathLst>
          </a:cu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BBB20-3DD2-4FF0-8F86-E409071C207C}"/>
              </a:ext>
            </a:extLst>
          </p:cNvPr>
          <p:cNvSpPr/>
          <p:nvPr/>
        </p:nvSpPr>
        <p:spPr>
          <a:xfrm>
            <a:off x="155643" y="854812"/>
            <a:ext cx="1069848" cy="1143000"/>
          </a:xfrm>
          <a:prstGeom prst="roundRect">
            <a:avLst/>
          </a:prstGeom>
          <a:solidFill>
            <a:srgbClr val="0060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C8192A-4F95-4EC7-84A0-E5E80630076E}"/>
              </a:ext>
            </a:extLst>
          </p:cNvPr>
          <p:cNvSpPr/>
          <p:nvPr/>
        </p:nvSpPr>
        <p:spPr>
          <a:xfrm>
            <a:off x="155643" y="2165383"/>
            <a:ext cx="1069848" cy="14264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4BF170-D427-43A7-9DE9-67AD937B06A3}"/>
              </a:ext>
            </a:extLst>
          </p:cNvPr>
          <p:cNvSpPr/>
          <p:nvPr/>
        </p:nvSpPr>
        <p:spPr>
          <a:xfrm>
            <a:off x="155643" y="3759418"/>
            <a:ext cx="1069848" cy="14264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7476D6-F6A3-4E34-BB06-EBEBB68E937D}"/>
              </a:ext>
            </a:extLst>
          </p:cNvPr>
          <p:cNvSpPr/>
          <p:nvPr/>
        </p:nvSpPr>
        <p:spPr>
          <a:xfrm>
            <a:off x="155643" y="5353454"/>
            <a:ext cx="1069848" cy="14264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E40310-31B5-4E3F-AB55-7CE9E4239AF7}"/>
              </a:ext>
            </a:extLst>
          </p:cNvPr>
          <p:cNvSpPr/>
          <p:nvPr/>
        </p:nvSpPr>
        <p:spPr>
          <a:xfrm>
            <a:off x="1571295" y="884503"/>
            <a:ext cx="1490472" cy="125272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5A1248-80AA-4581-A37E-C33E7EC36231}"/>
              </a:ext>
            </a:extLst>
          </p:cNvPr>
          <p:cNvSpPr/>
          <p:nvPr/>
        </p:nvSpPr>
        <p:spPr>
          <a:xfrm>
            <a:off x="1571295" y="2252250"/>
            <a:ext cx="1490472" cy="13395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D4A5B45-6B22-4FB2-95FF-9D85CC7C4B8A}"/>
              </a:ext>
            </a:extLst>
          </p:cNvPr>
          <p:cNvSpPr/>
          <p:nvPr/>
        </p:nvSpPr>
        <p:spPr>
          <a:xfrm>
            <a:off x="3278911" y="854811"/>
            <a:ext cx="3995928" cy="273703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2E3BFC-6F71-47AD-AA6B-F3F679BBE018}"/>
              </a:ext>
            </a:extLst>
          </p:cNvPr>
          <p:cNvSpPr/>
          <p:nvPr/>
        </p:nvSpPr>
        <p:spPr>
          <a:xfrm>
            <a:off x="1571295" y="3759418"/>
            <a:ext cx="2148840" cy="142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A3E8223-2DFE-48CF-AE04-C37AF0C0496A}"/>
              </a:ext>
            </a:extLst>
          </p:cNvPr>
          <p:cNvSpPr/>
          <p:nvPr/>
        </p:nvSpPr>
        <p:spPr>
          <a:xfrm>
            <a:off x="1571295" y="5345750"/>
            <a:ext cx="2148840" cy="142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CE7ADE7-2123-42F5-9B0A-0EAB4A642596}"/>
              </a:ext>
            </a:extLst>
          </p:cNvPr>
          <p:cNvSpPr/>
          <p:nvPr/>
        </p:nvSpPr>
        <p:spPr>
          <a:xfrm>
            <a:off x="3914834" y="3759418"/>
            <a:ext cx="3360005" cy="301279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73319A7-6047-4E4D-884E-214F0B5F6733}"/>
              </a:ext>
            </a:extLst>
          </p:cNvPr>
          <p:cNvSpPr/>
          <p:nvPr/>
        </p:nvSpPr>
        <p:spPr>
          <a:xfrm>
            <a:off x="7403499" y="836599"/>
            <a:ext cx="4700016" cy="283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7CD721-002A-4256-AFA6-EE97394D9574}"/>
              </a:ext>
            </a:extLst>
          </p:cNvPr>
          <p:cNvSpPr/>
          <p:nvPr/>
        </p:nvSpPr>
        <p:spPr>
          <a:xfrm>
            <a:off x="7431575" y="1190743"/>
            <a:ext cx="1499616" cy="239572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A2D7CC8-80AC-4FCA-9F1D-A12281ADAC31}"/>
              </a:ext>
            </a:extLst>
          </p:cNvPr>
          <p:cNvSpPr/>
          <p:nvPr/>
        </p:nvSpPr>
        <p:spPr>
          <a:xfrm>
            <a:off x="9045813" y="1193430"/>
            <a:ext cx="1499616" cy="239572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0C0525-EE0D-401C-A9DC-E9CD9E3F6ECC}"/>
              </a:ext>
            </a:extLst>
          </p:cNvPr>
          <p:cNvSpPr/>
          <p:nvPr/>
        </p:nvSpPr>
        <p:spPr>
          <a:xfrm>
            <a:off x="10660051" y="1196117"/>
            <a:ext cx="1499616" cy="239572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A74EB68-3FC1-473E-8F84-5F3DA2E8681F}"/>
              </a:ext>
            </a:extLst>
          </p:cNvPr>
          <p:cNvSpPr/>
          <p:nvPr/>
        </p:nvSpPr>
        <p:spPr>
          <a:xfrm>
            <a:off x="7403499" y="3759418"/>
            <a:ext cx="4700016" cy="283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534093-4E50-4BA2-A98C-5F9FBA4A3F37}"/>
              </a:ext>
            </a:extLst>
          </p:cNvPr>
          <p:cNvSpPr/>
          <p:nvPr/>
        </p:nvSpPr>
        <p:spPr>
          <a:xfrm>
            <a:off x="7403499" y="4147886"/>
            <a:ext cx="4700016" cy="25802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F6F1ED-A263-4F6B-B061-3702FF0CCA4F}"/>
              </a:ext>
            </a:extLst>
          </p:cNvPr>
          <p:cNvSpPr txBox="1"/>
          <p:nvPr/>
        </p:nvSpPr>
        <p:spPr>
          <a:xfrm>
            <a:off x="3328857" y="-50033"/>
            <a:ext cx="537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>
                    <a:lumMod val="95000"/>
                  </a:schemeClr>
                </a:solidFill>
              </a:rPr>
              <a:t>Property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Management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>
                <a:solidFill>
                  <a:schemeClr val="bg1"/>
                </a:solidFill>
              </a:rPr>
              <a:t>Dashboard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1EADB8-A0D1-41C4-8EBD-E7E07D8C4AE2}"/>
              </a:ext>
            </a:extLst>
          </p:cNvPr>
          <p:cNvSpPr txBox="1"/>
          <p:nvPr/>
        </p:nvSpPr>
        <p:spPr>
          <a:xfrm>
            <a:off x="-258280" y="1085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Real Estate</a:t>
            </a:r>
            <a:endParaRPr lang="en-US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37A2D-C882-4DCA-A1D8-0BD11EB150B6}"/>
              </a:ext>
            </a:extLst>
          </p:cNvPr>
          <p:cNvSpPr txBox="1"/>
          <p:nvPr/>
        </p:nvSpPr>
        <p:spPr>
          <a:xfrm>
            <a:off x="3200400" y="442409"/>
            <a:ext cx="2652889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values analysis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B0DB372-435E-4D80-8906-0E9AB21AED9C}"/>
              </a:ext>
            </a:extLst>
          </p:cNvPr>
          <p:cNvSpPr/>
          <p:nvPr/>
        </p:nvSpPr>
        <p:spPr>
          <a:xfrm>
            <a:off x="190373" y="234081"/>
            <a:ext cx="286005" cy="286005"/>
          </a:xfrm>
          <a:prstGeom prst="ellipse">
            <a:avLst/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City">
            <a:extLst>
              <a:ext uri="{FF2B5EF4-FFF2-40B4-BE49-F238E27FC236}">
                <a16:creationId xmlns:a16="http://schemas.microsoft.com/office/drawing/2014/main" id="{57A1917D-E817-44E7-87D5-BB37E92A1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89" y="969112"/>
            <a:ext cx="914400" cy="914400"/>
          </a:xfrm>
          <a:prstGeom prst="rect">
            <a:avLst/>
          </a:prstGeom>
        </p:spPr>
      </p:pic>
      <p:pic>
        <p:nvPicPr>
          <p:cNvPr id="30" name="Graphic 29" descr="Home">
            <a:extLst>
              <a:ext uri="{FF2B5EF4-FFF2-40B4-BE49-F238E27FC236}">
                <a16:creationId xmlns:a16="http://schemas.microsoft.com/office/drawing/2014/main" id="{19878222-03E1-4040-B944-410E8A2DD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38421" y="1321652"/>
            <a:ext cx="914400" cy="914400"/>
          </a:xfrm>
          <a:prstGeom prst="rect">
            <a:avLst/>
          </a:prstGeom>
        </p:spPr>
      </p:pic>
      <p:pic>
        <p:nvPicPr>
          <p:cNvPr id="32" name="Graphic 31" descr="House">
            <a:extLst>
              <a:ext uri="{FF2B5EF4-FFF2-40B4-BE49-F238E27FC236}">
                <a16:creationId xmlns:a16="http://schemas.microsoft.com/office/drawing/2014/main" id="{72651F09-F916-4AA3-92D8-8EFF90E8FB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7604" y="1323555"/>
            <a:ext cx="914400" cy="914400"/>
          </a:xfrm>
          <a:prstGeom prst="rect">
            <a:avLst/>
          </a:prstGeom>
        </p:spPr>
      </p:pic>
      <p:pic>
        <p:nvPicPr>
          <p:cNvPr id="33" name="Graphic 32" descr="House">
            <a:extLst>
              <a:ext uri="{FF2B5EF4-FFF2-40B4-BE49-F238E27FC236}">
                <a16:creationId xmlns:a16="http://schemas.microsoft.com/office/drawing/2014/main" id="{A240A868-FFA5-4F37-9704-3D4D36ED8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52659" y="1337850"/>
            <a:ext cx="914400" cy="914400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93B301DD-F84A-4BE8-BFED-B765AE52E8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67447" y="1261718"/>
            <a:ext cx="519341" cy="486473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3F5F1764-C777-4EC7-AD12-7D0B91AD2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74583" y="1261717"/>
            <a:ext cx="527098" cy="486473"/>
          </a:xfrm>
          <a:prstGeom prst="rect">
            <a:avLst/>
          </a:prstGeom>
        </p:spPr>
      </p:pic>
      <p:pic>
        <p:nvPicPr>
          <p:cNvPr id="38" name="Graphic 37" descr="Close">
            <a:extLst>
              <a:ext uri="{FF2B5EF4-FFF2-40B4-BE49-F238E27FC236}">
                <a16:creationId xmlns:a16="http://schemas.microsoft.com/office/drawing/2014/main" id="{C8720822-F1DB-4DBD-BFA2-4DB4B2CF6B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68545" y="1357624"/>
            <a:ext cx="368227" cy="36822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818FE28-E207-49C8-B762-C2027A9E9052}"/>
              </a:ext>
            </a:extLst>
          </p:cNvPr>
          <p:cNvSpPr txBox="1"/>
          <p:nvPr/>
        </p:nvSpPr>
        <p:spPr>
          <a:xfrm>
            <a:off x="-260268" y="2549229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Over view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4CD654-2981-449D-9139-504839D497BD}"/>
              </a:ext>
            </a:extLst>
          </p:cNvPr>
          <p:cNvSpPr txBox="1"/>
          <p:nvPr/>
        </p:nvSpPr>
        <p:spPr>
          <a:xfrm>
            <a:off x="-311328" y="4067744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Locations</a:t>
            </a:r>
          </a:p>
        </p:txBody>
      </p:sp>
      <p:pic>
        <p:nvPicPr>
          <p:cNvPr id="41" name="Graphic 40" descr="Eye">
            <a:extLst>
              <a:ext uri="{FF2B5EF4-FFF2-40B4-BE49-F238E27FC236}">
                <a16:creationId xmlns:a16="http://schemas.microsoft.com/office/drawing/2014/main" id="{A5CA9868-23E7-4D73-AC85-1B0099481F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8689" y="2716043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23B192F-5252-430B-B98E-6A3B1F1892B2}"/>
              </a:ext>
            </a:extLst>
          </p:cNvPr>
          <p:cNvSpPr txBox="1"/>
          <p:nvPr/>
        </p:nvSpPr>
        <p:spPr>
          <a:xfrm>
            <a:off x="-311328" y="5669973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43" name="Graphic 42" descr="Earth globe Africa and Europe">
            <a:extLst>
              <a:ext uri="{FF2B5EF4-FFF2-40B4-BE49-F238E27FC236}">
                <a16:creationId xmlns:a16="http://schemas.microsoft.com/office/drawing/2014/main" id="{B23289A5-5EF4-4267-AAC3-3C908D7554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8152" y="4331266"/>
            <a:ext cx="746564" cy="746564"/>
          </a:xfrm>
          <a:prstGeom prst="rect">
            <a:avLst/>
          </a:prstGeom>
        </p:spPr>
      </p:pic>
      <p:pic>
        <p:nvPicPr>
          <p:cNvPr id="44" name="Graphic 43" descr="Open book">
            <a:extLst>
              <a:ext uri="{FF2B5EF4-FFF2-40B4-BE49-F238E27FC236}">
                <a16:creationId xmlns:a16="http://schemas.microsoft.com/office/drawing/2014/main" id="{AF92E93F-C915-4860-9581-3754F48406E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5605" y="5926280"/>
            <a:ext cx="801856" cy="80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9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63A8D95-FDD8-4185-AA51-D9770FBFD965}"/>
              </a:ext>
            </a:extLst>
          </p:cNvPr>
          <p:cNvSpPr/>
          <p:nvPr/>
        </p:nvSpPr>
        <p:spPr>
          <a:xfrm rot="5400000">
            <a:off x="883209" y="4321815"/>
            <a:ext cx="980165" cy="302404"/>
          </a:xfrm>
          <a:prstGeom prst="triangle">
            <a:avLst/>
          </a:prstGeom>
          <a:solidFill>
            <a:srgbClr val="0060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FCBA7D-0F94-4A54-9DCA-D6F751FFBE72}"/>
              </a:ext>
            </a:extLst>
          </p:cNvPr>
          <p:cNvSpPr/>
          <p:nvPr/>
        </p:nvSpPr>
        <p:spPr>
          <a:xfrm>
            <a:off x="0" y="0"/>
            <a:ext cx="12192000" cy="6949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64873EF5-C6A6-4013-A63E-8A1C3DA76CA8}"/>
              </a:ext>
            </a:extLst>
          </p:cNvPr>
          <p:cNvSpPr/>
          <p:nvPr/>
        </p:nvSpPr>
        <p:spPr>
          <a:xfrm>
            <a:off x="2753868" y="-2"/>
            <a:ext cx="6684264" cy="684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374 w 10000"/>
              <a:gd name="connsiteY3" fmla="*/ 9860 h 10000"/>
              <a:gd name="connsiteX4" fmla="*/ 0 w 10000"/>
              <a:gd name="connsiteY4" fmla="*/ 0 h 10000"/>
              <a:gd name="connsiteX0" fmla="*/ 0 w 10000"/>
              <a:gd name="connsiteY0" fmla="*/ 0 h 9860"/>
              <a:gd name="connsiteX1" fmla="*/ 10000 w 10000"/>
              <a:gd name="connsiteY1" fmla="*/ 0 h 9860"/>
              <a:gd name="connsiteX2" fmla="*/ 8975 w 10000"/>
              <a:gd name="connsiteY2" fmla="*/ 9860 h 9860"/>
              <a:gd name="connsiteX3" fmla="*/ 1374 w 10000"/>
              <a:gd name="connsiteY3" fmla="*/ 9860 h 9860"/>
              <a:gd name="connsiteX4" fmla="*/ 0 w 10000"/>
              <a:gd name="connsiteY4" fmla="*/ 0 h 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860">
                <a:moveTo>
                  <a:pt x="0" y="0"/>
                </a:moveTo>
                <a:lnTo>
                  <a:pt x="10000" y="0"/>
                </a:lnTo>
                <a:lnTo>
                  <a:pt x="8975" y="9860"/>
                </a:lnTo>
                <a:lnTo>
                  <a:pt x="1374" y="9860"/>
                </a:lnTo>
                <a:lnTo>
                  <a:pt x="0" y="0"/>
                </a:lnTo>
                <a:close/>
              </a:path>
            </a:pathLst>
          </a:cu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BBB20-3DD2-4FF0-8F86-E409071C207C}"/>
              </a:ext>
            </a:extLst>
          </p:cNvPr>
          <p:cNvSpPr/>
          <p:nvPr/>
        </p:nvSpPr>
        <p:spPr>
          <a:xfrm>
            <a:off x="155643" y="854812"/>
            <a:ext cx="1069848" cy="1143000"/>
          </a:xfrm>
          <a:prstGeom prst="roundRect">
            <a:avLst/>
          </a:prstGeom>
          <a:solidFill>
            <a:srgbClr val="0060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C8192A-4F95-4EC7-84A0-E5E80630076E}"/>
              </a:ext>
            </a:extLst>
          </p:cNvPr>
          <p:cNvSpPr/>
          <p:nvPr/>
        </p:nvSpPr>
        <p:spPr>
          <a:xfrm>
            <a:off x="155643" y="2165383"/>
            <a:ext cx="1069848" cy="14264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4BF170-D427-43A7-9DE9-67AD937B06A3}"/>
              </a:ext>
            </a:extLst>
          </p:cNvPr>
          <p:cNvSpPr/>
          <p:nvPr/>
        </p:nvSpPr>
        <p:spPr>
          <a:xfrm>
            <a:off x="155643" y="3759418"/>
            <a:ext cx="1069848" cy="14264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7476D6-F6A3-4E34-BB06-EBEBB68E937D}"/>
              </a:ext>
            </a:extLst>
          </p:cNvPr>
          <p:cNvSpPr/>
          <p:nvPr/>
        </p:nvSpPr>
        <p:spPr>
          <a:xfrm>
            <a:off x="155643" y="5353454"/>
            <a:ext cx="1069848" cy="14264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F6F1ED-A263-4F6B-B061-3702FF0CCA4F}"/>
              </a:ext>
            </a:extLst>
          </p:cNvPr>
          <p:cNvSpPr txBox="1"/>
          <p:nvPr/>
        </p:nvSpPr>
        <p:spPr>
          <a:xfrm>
            <a:off x="3328857" y="-50033"/>
            <a:ext cx="537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>
                    <a:lumMod val="95000"/>
                  </a:schemeClr>
                </a:solidFill>
              </a:rPr>
              <a:t>Property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Management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>
                <a:solidFill>
                  <a:schemeClr val="bg1"/>
                </a:solidFill>
              </a:rPr>
              <a:t>Dashboard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1EADB8-A0D1-41C4-8EBD-E7E07D8C4AE2}"/>
              </a:ext>
            </a:extLst>
          </p:cNvPr>
          <p:cNvSpPr txBox="1"/>
          <p:nvPr/>
        </p:nvSpPr>
        <p:spPr>
          <a:xfrm>
            <a:off x="-258280" y="1085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Real Estate</a:t>
            </a:r>
            <a:endParaRPr lang="en-US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37A2D-C882-4DCA-A1D8-0BD11EB150B6}"/>
              </a:ext>
            </a:extLst>
          </p:cNvPr>
          <p:cNvSpPr txBox="1"/>
          <p:nvPr/>
        </p:nvSpPr>
        <p:spPr>
          <a:xfrm>
            <a:off x="3200400" y="442409"/>
            <a:ext cx="2652889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values analysis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B0DB372-435E-4D80-8906-0E9AB21AED9C}"/>
              </a:ext>
            </a:extLst>
          </p:cNvPr>
          <p:cNvSpPr/>
          <p:nvPr/>
        </p:nvSpPr>
        <p:spPr>
          <a:xfrm>
            <a:off x="190373" y="234081"/>
            <a:ext cx="286005" cy="286005"/>
          </a:xfrm>
          <a:prstGeom prst="ellipse">
            <a:avLst/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City">
            <a:extLst>
              <a:ext uri="{FF2B5EF4-FFF2-40B4-BE49-F238E27FC236}">
                <a16:creationId xmlns:a16="http://schemas.microsoft.com/office/drawing/2014/main" id="{57A1917D-E817-44E7-87D5-BB37E92A1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89" y="969112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818FE28-E207-49C8-B762-C2027A9E9052}"/>
              </a:ext>
            </a:extLst>
          </p:cNvPr>
          <p:cNvSpPr txBox="1"/>
          <p:nvPr/>
        </p:nvSpPr>
        <p:spPr>
          <a:xfrm>
            <a:off x="-260268" y="2549229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4CD654-2981-449D-9139-504839D497BD}"/>
              </a:ext>
            </a:extLst>
          </p:cNvPr>
          <p:cNvSpPr txBox="1"/>
          <p:nvPr/>
        </p:nvSpPr>
        <p:spPr>
          <a:xfrm>
            <a:off x="-311328" y="4067744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Locations</a:t>
            </a:r>
          </a:p>
        </p:txBody>
      </p:sp>
      <p:pic>
        <p:nvPicPr>
          <p:cNvPr id="41" name="Graphic 40" descr="Eye">
            <a:extLst>
              <a:ext uri="{FF2B5EF4-FFF2-40B4-BE49-F238E27FC236}">
                <a16:creationId xmlns:a16="http://schemas.microsoft.com/office/drawing/2014/main" id="{A5CA9868-23E7-4D73-AC85-1B0099481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89" y="2716043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23B192F-5252-430B-B98E-6A3B1F1892B2}"/>
              </a:ext>
            </a:extLst>
          </p:cNvPr>
          <p:cNvSpPr txBox="1"/>
          <p:nvPr/>
        </p:nvSpPr>
        <p:spPr>
          <a:xfrm>
            <a:off x="-311328" y="5669973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43" name="Graphic 42" descr="Earth globe Africa and Europe">
            <a:extLst>
              <a:ext uri="{FF2B5EF4-FFF2-40B4-BE49-F238E27FC236}">
                <a16:creationId xmlns:a16="http://schemas.microsoft.com/office/drawing/2014/main" id="{B23289A5-5EF4-4267-AAC3-3C908D7554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152" y="4331266"/>
            <a:ext cx="746564" cy="746564"/>
          </a:xfrm>
          <a:prstGeom prst="rect">
            <a:avLst/>
          </a:prstGeom>
        </p:spPr>
      </p:pic>
      <p:pic>
        <p:nvPicPr>
          <p:cNvPr id="44" name="Graphic 43" descr="Open book">
            <a:extLst>
              <a:ext uri="{FF2B5EF4-FFF2-40B4-BE49-F238E27FC236}">
                <a16:creationId xmlns:a16="http://schemas.microsoft.com/office/drawing/2014/main" id="{AF92E93F-C915-4860-9581-3754F48406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605" y="5926280"/>
            <a:ext cx="801856" cy="801856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989C695-6ECE-4A22-B8CA-D7FEF1724A3E}"/>
              </a:ext>
            </a:extLst>
          </p:cNvPr>
          <p:cNvSpPr/>
          <p:nvPr/>
        </p:nvSpPr>
        <p:spPr>
          <a:xfrm>
            <a:off x="1698963" y="1388533"/>
            <a:ext cx="6033925" cy="528188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212C701-1673-437F-A4D8-8016038ED37C}"/>
              </a:ext>
            </a:extLst>
          </p:cNvPr>
          <p:cNvSpPr/>
          <p:nvPr/>
        </p:nvSpPr>
        <p:spPr>
          <a:xfrm>
            <a:off x="8142979" y="958272"/>
            <a:ext cx="3758347" cy="273005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49CA248-8654-4496-ABFB-37F2A75EE5D3}"/>
              </a:ext>
            </a:extLst>
          </p:cNvPr>
          <p:cNvSpPr/>
          <p:nvPr/>
        </p:nvSpPr>
        <p:spPr>
          <a:xfrm>
            <a:off x="8142979" y="3940364"/>
            <a:ext cx="3758347" cy="273005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B91A205-E46A-4DB4-8980-521EF7E72636}"/>
              </a:ext>
            </a:extLst>
          </p:cNvPr>
          <p:cNvSpPr/>
          <p:nvPr/>
        </p:nvSpPr>
        <p:spPr>
          <a:xfrm>
            <a:off x="1698095" y="972066"/>
            <a:ext cx="6033925" cy="306073"/>
          </a:xfrm>
          <a:prstGeom prst="roundRect">
            <a:avLst>
              <a:gd name="adj" fmla="val 0"/>
            </a:avLst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3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63A8D95-FDD8-4185-AA51-D9770FBFD965}"/>
              </a:ext>
            </a:extLst>
          </p:cNvPr>
          <p:cNvSpPr/>
          <p:nvPr/>
        </p:nvSpPr>
        <p:spPr>
          <a:xfrm rot="5400000">
            <a:off x="881377" y="5902330"/>
            <a:ext cx="980165" cy="302404"/>
          </a:xfrm>
          <a:prstGeom prst="triangle">
            <a:avLst/>
          </a:prstGeom>
          <a:solidFill>
            <a:srgbClr val="0060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FCBA7D-0F94-4A54-9DCA-D6F751FFBE72}"/>
              </a:ext>
            </a:extLst>
          </p:cNvPr>
          <p:cNvSpPr/>
          <p:nvPr/>
        </p:nvSpPr>
        <p:spPr>
          <a:xfrm>
            <a:off x="0" y="0"/>
            <a:ext cx="12192000" cy="6949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64873EF5-C6A6-4013-A63E-8A1C3DA76CA8}"/>
              </a:ext>
            </a:extLst>
          </p:cNvPr>
          <p:cNvSpPr/>
          <p:nvPr/>
        </p:nvSpPr>
        <p:spPr>
          <a:xfrm>
            <a:off x="2753868" y="-2"/>
            <a:ext cx="6684264" cy="684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374 w 10000"/>
              <a:gd name="connsiteY3" fmla="*/ 9860 h 10000"/>
              <a:gd name="connsiteX4" fmla="*/ 0 w 10000"/>
              <a:gd name="connsiteY4" fmla="*/ 0 h 10000"/>
              <a:gd name="connsiteX0" fmla="*/ 0 w 10000"/>
              <a:gd name="connsiteY0" fmla="*/ 0 h 9860"/>
              <a:gd name="connsiteX1" fmla="*/ 10000 w 10000"/>
              <a:gd name="connsiteY1" fmla="*/ 0 h 9860"/>
              <a:gd name="connsiteX2" fmla="*/ 8975 w 10000"/>
              <a:gd name="connsiteY2" fmla="*/ 9860 h 9860"/>
              <a:gd name="connsiteX3" fmla="*/ 1374 w 10000"/>
              <a:gd name="connsiteY3" fmla="*/ 9860 h 9860"/>
              <a:gd name="connsiteX4" fmla="*/ 0 w 10000"/>
              <a:gd name="connsiteY4" fmla="*/ 0 h 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860">
                <a:moveTo>
                  <a:pt x="0" y="0"/>
                </a:moveTo>
                <a:lnTo>
                  <a:pt x="10000" y="0"/>
                </a:lnTo>
                <a:lnTo>
                  <a:pt x="8975" y="9860"/>
                </a:lnTo>
                <a:lnTo>
                  <a:pt x="1374" y="9860"/>
                </a:lnTo>
                <a:lnTo>
                  <a:pt x="0" y="0"/>
                </a:lnTo>
                <a:close/>
              </a:path>
            </a:pathLst>
          </a:cu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BBB20-3DD2-4FF0-8F86-E409071C207C}"/>
              </a:ext>
            </a:extLst>
          </p:cNvPr>
          <p:cNvSpPr/>
          <p:nvPr/>
        </p:nvSpPr>
        <p:spPr>
          <a:xfrm>
            <a:off x="155643" y="854812"/>
            <a:ext cx="1069848" cy="1143000"/>
          </a:xfrm>
          <a:prstGeom prst="roundRect">
            <a:avLst/>
          </a:prstGeom>
          <a:solidFill>
            <a:srgbClr val="0060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C8192A-4F95-4EC7-84A0-E5E80630076E}"/>
              </a:ext>
            </a:extLst>
          </p:cNvPr>
          <p:cNvSpPr/>
          <p:nvPr/>
        </p:nvSpPr>
        <p:spPr>
          <a:xfrm>
            <a:off x="155643" y="2165383"/>
            <a:ext cx="1069848" cy="14264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4BF170-D427-43A7-9DE9-67AD937B06A3}"/>
              </a:ext>
            </a:extLst>
          </p:cNvPr>
          <p:cNvSpPr/>
          <p:nvPr/>
        </p:nvSpPr>
        <p:spPr>
          <a:xfrm>
            <a:off x="155643" y="3759418"/>
            <a:ext cx="1069848" cy="14264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7476D6-F6A3-4E34-BB06-EBEBB68E937D}"/>
              </a:ext>
            </a:extLst>
          </p:cNvPr>
          <p:cNvSpPr/>
          <p:nvPr/>
        </p:nvSpPr>
        <p:spPr>
          <a:xfrm>
            <a:off x="155643" y="5353454"/>
            <a:ext cx="1069848" cy="14264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F6F1ED-A263-4F6B-B061-3702FF0CCA4F}"/>
              </a:ext>
            </a:extLst>
          </p:cNvPr>
          <p:cNvSpPr txBox="1"/>
          <p:nvPr/>
        </p:nvSpPr>
        <p:spPr>
          <a:xfrm>
            <a:off x="3328857" y="-50033"/>
            <a:ext cx="537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>
                    <a:lumMod val="95000"/>
                  </a:schemeClr>
                </a:solidFill>
              </a:rPr>
              <a:t>Property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Management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>
                <a:solidFill>
                  <a:schemeClr val="bg1"/>
                </a:solidFill>
              </a:rPr>
              <a:t>Dashboard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1EADB8-A0D1-41C4-8EBD-E7E07D8C4AE2}"/>
              </a:ext>
            </a:extLst>
          </p:cNvPr>
          <p:cNvSpPr txBox="1"/>
          <p:nvPr/>
        </p:nvSpPr>
        <p:spPr>
          <a:xfrm>
            <a:off x="-258280" y="1085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Real Estate</a:t>
            </a:r>
            <a:endParaRPr lang="en-US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37A2D-C882-4DCA-A1D8-0BD11EB150B6}"/>
              </a:ext>
            </a:extLst>
          </p:cNvPr>
          <p:cNvSpPr txBox="1"/>
          <p:nvPr/>
        </p:nvSpPr>
        <p:spPr>
          <a:xfrm>
            <a:off x="3200400" y="442409"/>
            <a:ext cx="2652889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values analysis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B0DB372-435E-4D80-8906-0E9AB21AED9C}"/>
              </a:ext>
            </a:extLst>
          </p:cNvPr>
          <p:cNvSpPr/>
          <p:nvPr/>
        </p:nvSpPr>
        <p:spPr>
          <a:xfrm>
            <a:off x="190373" y="234081"/>
            <a:ext cx="286005" cy="286005"/>
          </a:xfrm>
          <a:prstGeom prst="ellipse">
            <a:avLst/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City">
            <a:extLst>
              <a:ext uri="{FF2B5EF4-FFF2-40B4-BE49-F238E27FC236}">
                <a16:creationId xmlns:a16="http://schemas.microsoft.com/office/drawing/2014/main" id="{57A1917D-E817-44E7-87D5-BB37E92A1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89" y="969112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818FE28-E207-49C8-B762-C2027A9E9052}"/>
              </a:ext>
            </a:extLst>
          </p:cNvPr>
          <p:cNvSpPr txBox="1"/>
          <p:nvPr/>
        </p:nvSpPr>
        <p:spPr>
          <a:xfrm>
            <a:off x="-260268" y="2549229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4CD654-2981-449D-9139-504839D497BD}"/>
              </a:ext>
            </a:extLst>
          </p:cNvPr>
          <p:cNvSpPr txBox="1"/>
          <p:nvPr/>
        </p:nvSpPr>
        <p:spPr>
          <a:xfrm>
            <a:off x="-311328" y="4067744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Locations</a:t>
            </a:r>
          </a:p>
        </p:txBody>
      </p:sp>
      <p:pic>
        <p:nvPicPr>
          <p:cNvPr id="41" name="Graphic 40" descr="Eye">
            <a:extLst>
              <a:ext uri="{FF2B5EF4-FFF2-40B4-BE49-F238E27FC236}">
                <a16:creationId xmlns:a16="http://schemas.microsoft.com/office/drawing/2014/main" id="{A5CA9868-23E7-4D73-AC85-1B0099481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89" y="2716043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23B192F-5252-430B-B98E-6A3B1F1892B2}"/>
              </a:ext>
            </a:extLst>
          </p:cNvPr>
          <p:cNvSpPr txBox="1"/>
          <p:nvPr/>
        </p:nvSpPr>
        <p:spPr>
          <a:xfrm>
            <a:off x="-311328" y="5669973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43" name="Graphic 42" descr="Earth globe Africa and Europe">
            <a:extLst>
              <a:ext uri="{FF2B5EF4-FFF2-40B4-BE49-F238E27FC236}">
                <a16:creationId xmlns:a16="http://schemas.microsoft.com/office/drawing/2014/main" id="{B23289A5-5EF4-4267-AAC3-3C908D7554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152" y="4331266"/>
            <a:ext cx="746564" cy="746564"/>
          </a:xfrm>
          <a:prstGeom prst="rect">
            <a:avLst/>
          </a:prstGeom>
        </p:spPr>
      </p:pic>
      <p:pic>
        <p:nvPicPr>
          <p:cNvPr id="44" name="Graphic 43" descr="Open book">
            <a:extLst>
              <a:ext uri="{FF2B5EF4-FFF2-40B4-BE49-F238E27FC236}">
                <a16:creationId xmlns:a16="http://schemas.microsoft.com/office/drawing/2014/main" id="{AF92E93F-C915-4860-9581-3754F48406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605" y="5926280"/>
            <a:ext cx="801856" cy="801856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7007C58-4482-4845-8E40-0207BB8ADBC0}"/>
              </a:ext>
            </a:extLst>
          </p:cNvPr>
          <p:cNvSpPr/>
          <p:nvPr/>
        </p:nvSpPr>
        <p:spPr>
          <a:xfrm>
            <a:off x="3008387" y="1399823"/>
            <a:ext cx="6033925" cy="2525727"/>
          </a:xfrm>
          <a:prstGeom prst="roundRect">
            <a:avLst>
              <a:gd name="adj" fmla="val 0"/>
            </a:avLst>
          </a:prstGeom>
          <a:solidFill>
            <a:srgbClr val="006082">
              <a:alpha val="73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F0B1DD7-B407-4C0B-BB0C-30D18CAD42F9}"/>
              </a:ext>
            </a:extLst>
          </p:cNvPr>
          <p:cNvSpPr/>
          <p:nvPr/>
        </p:nvSpPr>
        <p:spPr>
          <a:xfrm>
            <a:off x="3008387" y="985843"/>
            <a:ext cx="6033924" cy="278520"/>
          </a:xfrm>
          <a:prstGeom prst="roundRect">
            <a:avLst>
              <a:gd name="adj" fmla="val 0"/>
            </a:avLst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51EA64-F1CB-4328-9F58-30EF72EB8B68}"/>
              </a:ext>
            </a:extLst>
          </p:cNvPr>
          <p:cNvSpPr/>
          <p:nvPr/>
        </p:nvSpPr>
        <p:spPr>
          <a:xfrm>
            <a:off x="3016318" y="3925550"/>
            <a:ext cx="6033925" cy="2791299"/>
          </a:xfrm>
          <a:prstGeom prst="roundRect">
            <a:avLst>
              <a:gd name="adj" fmla="val 0"/>
            </a:avLst>
          </a:prstGeom>
          <a:solidFill>
            <a:srgbClr val="006082">
              <a:alpha val="7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3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Joshi</dc:creator>
  <cp:lastModifiedBy>Yash Joshi</cp:lastModifiedBy>
  <cp:revision>8</cp:revision>
  <dcterms:created xsi:type="dcterms:W3CDTF">2022-04-08T15:14:51Z</dcterms:created>
  <dcterms:modified xsi:type="dcterms:W3CDTF">2022-04-13T05:15:01Z</dcterms:modified>
</cp:coreProperties>
</file>