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04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66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16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605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72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6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901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8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7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0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45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0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7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95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9B2857-9A41-406B-B472-5ED055B79EFD}" type="datetimeFigureOut">
              <a:rPr lang="en-IN" smtClean="0"/>
              <a:t>14-04-2023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68FF1AF-8E1B-487D-B72E-E0F57DE2D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96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93B7C1-843D-CBE0-E2AC-7DF7C0FACC8E}"/>
              </a:ext>
            </a:extLst>
          </p:cNvPr>
          <p:cNvSpPr/>
          <p:nvPr/>
        </p:nvSpPr>
        <p:spPr>
          <a:xfrm>
            <a:off x="93306" y="-87549"/>
            <a:ext cx="12192000" cy="68580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1E288-1D33-BE06-0BD4-424F49678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42" y="684450"/>
            <a:ext cx="8223115" cy="2744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C68A-A11C-921A-3730-0885869F32F8}"/>
              </a:ext>
            </a:extLst>
          </p:cNvPr>
          <p:cNvSpPr txBox="1"/>
          <p:nvPr/>
        </p:nvSpPr>
        <p:spPr>
          <a:xfrm>
            <a:off x="1256488" y="3341451"/>
            <a:ext cx="96790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Arial" panose="020B0604020202020204" pitchFamily="34" charset="0"/>
                <a:cs typeface="Arial" panose="020B0604020202020204" pitchFamily="34" charset="0"/>
              </a:rPr>
              <a:t>TOPIC – DASHBOARD ON TOY SALES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E1113-2C8D-7EBA-5741-3FC5C75AFD17}"/>
              </a:ext>
            </a:extLst>
          </p:cNvPr>
          <p:cNvSpPr txBox="1"/>
          <p:nvPr/>
        </p:nvSpPr>
        <p:spPr>
          <a:xfrm>
            <a:off x="583660" y="5216896"/>
            <a:ext cx="44051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SUBMITTED TO :- FunctionUp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9112-4921-EFE4-818F-0B6C7E895AAC}"/>
              </a:ext>
            </a:extLst>
          </p:cNvPr>
          <p:cNvSpPr txBox="1"/>
          <p:nvPr/>
        </p:nvSpPr>
        <p:spPr>
          <a:xfrm>
            <a:off x="7203233" y="5203654"/>
            <a:ext cx="4405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SUBMITTED BY :- Yash Jadon</a:t>
            </a:r>
          </a:p>
          <a:p>
            <a:r>
              <a:rPr lang="en-IN" sz="2500" dirty="0"/>
              <a:t>Roll Number :-  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Gilroy"/>
              </a:rPr>
              <a:t>fn-may-39LZR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5097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96BB6-A394-08A8-5D98-BEA7517D5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27E1E5-0CB7-5430-464D-EDCC411A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9484" y="2794443"/>
            <a:ext cx="2143125" cy="214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C4530-A7A6-FF82-5175-ECFDAB35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COLOUMNS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41C8-4508-0CB4-F2C9-03352A4E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86056"/>
            <a:ext cx="8761412" cy="34163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QUANTITY ORDERED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PRICE OF EACH ARTICLE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ORDER DATE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STATUS OF SHIPMENT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TERRITORY, COUNTRY, STATE, CITY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DEAL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B5753-7124-1401-9458-7FED8A9C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87" y="3741206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1CD97-CBF0-1CFF-6496-1254C948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047" y="374120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BFFD1-FF35-8878-78EA-786DB2EF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43AAB3-28BF-0E33-C945-035C4710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59978"/>
          </a:xfrm>
        </p:spPr>
        <p:txBody>
          <a:bodyPr>
            <a:noAutofit/>
          </a:bodyPr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Products generating the highest revenue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products which are being sold the most in quantity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Territory with highest sales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countries by highest sales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territory wise distribution of deal size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order status by region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token price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seller and Lowest seller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6088C-4E24-1066-4931-9C65A48F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92" y="3372465"/>
            <a:ext cx="3066953" cy="20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04BB-A5F2-6001-9032-5070AE0B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selling product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with highest sales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with highest revenue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Yearly sales growth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growth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58F60-08DC-C5A3-89F7-EEBCB3E5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MAJOR KPI’S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DB697-B8B3-20CC-F032-B54164D4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98" y="3015857"/>
            <a:ext cx="3916782" cy="24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E4E1-A9B0-5CD1-3952-0E97A266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PIVOT TABLE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6E7AF-5CAC-04A6-2680-A8EA22012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2" y="2575433"/>
            <a:ext cx="3558608" cy="321576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97A577-C67E-EDD4-D9EF-DD067538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10" y="2575433"/>
            <a:ext cx="6653313" cy="233999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15015E-672F-DDE7-BC17-A4FC51E3075D}"/>
              </a:ext>
            </a:extLst>
          </p:cNvPr>
          <p:cNvSpPr txBox="1"/>
          <p:nvPr/>
        </p:nvSpPr>
        <p:spPr>
          <a:xfrm>
            <a:off x="981042" y="5791200"/>
            <a:ext cx="355860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Region wise sale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0599D-89D9-128B-41BC-CB7D25A0FA8F}"/>
              </a:ext>
            </a:extLst>
          </p:cNvPr>
          <p:cNvSpPr txBox="1"/>
          <p:nvPr/>
        </p:nvSpPr>
        <p:spPr>
          <a:xfrm>
            <a:off x="5409210" y="4915426"/>
            <a:ext cx="665331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Territory wise distribution of deal size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C328A-E90A-6C5F-91CF-A50BB3DE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3117938"/>
            <a:ext cx="3360231" cy="324287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F38D91-67E3-2FDA-CD0A-13D31BC48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18" y="3082290"/>
            <a:ext cx="2171700" cy="6934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85DD3-1938-517C-8CAE-7BFBBF03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458441"/>
            <a:ext cx="3550920" cy="19964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FE15F-E9E5-AFC1-0580-F7FBB4DBD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44" y="3082290"/>
            <a:ext cx="2358954" cy="3032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5DE37-665B-6508-B818-F2182A640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11" y="458441"/>
            <a:ext cx="4094274" cy="190701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29494-FD79-3BA0-1573-8E5954DB2072}"/>
              </a:ext>
            </a:extLst>
          </p:cNvPr>
          <p:cNvSpPr txBox="1"/>
          <p:nvPr/>
        </p:nvSpPr>
        <p:spPr>
          <a:xfrm>
            <a:off x="713550" y="2414241"/>
            <a:ext cx="355092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Top 5 Most sold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A4816-1ABE-BAD8-4851-EEF223F41138}"/>
              </a:ext>
            </a:extLst>
          </p:cNvPr>
          <p:cNvSpPr txBox="1"/>
          <p:nvPr/>
        </p:nvSpPr>
        <p:spPr>
          <a:xfrm>
            <a:off x="5868311" y="2364224"/>
            <a:ext cx="409427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Products with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C7916-EB03-FE79-EA78-8CB52B777029}"/>
              </a:ext>
            </a:extLst>
          </p:cNvPr>
          <p:cNvSpPr txBox="1"/>
          <p:nvPr/>
        </p:nvSpPr>
        <p:spPr>
          <a:xfrm>
            <a:off x="719941" y="6360808"/>
            <a:ext cx="33602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Monthly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8B17-A410-201C-60DA-054B1FC02ACB}"/>
              </a:ext>
            </a:extLst>
          </p:cNvPr>
          <p:cNvSpPr txBox="1"/>
          <p:nvPr/>
        </p:nvSpPr>
        <p:spPr>
          <a:xfrm>
            <a:off x="4895398" y="3755112"/>
            <a:ext cx="214122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Territory with highest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91571-9677-BF48-6B01-370DF3C88D02}"/>
              </a:ext>
            </a:extLst>
          </p:cNvPr>
          <p:cNvSpPr txBox="1"/>
          <p:nvPr/>
        </p:nvSpPr>
        <p:spPr>
          <a:xfrm>
            <a:off x="7821364" y="6094452"/>
            <a:ext cx="235895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10 countries with highest sales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6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7B67-1D1E-9F15-0919-7D6188B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CHART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0557-8640-FF36-CBBB-44A1B110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Doughnut Chart</a:t>
            </a:r>
          </a:p>
          <a:p>
            <a:r>
              <a:rPr lang="en-IN" dirty="0"/>
              <a:t>3D Stacked Column</a:t>
            </a:r>
          </a:p>
          <a:p>
            <a:r>
              <a:rPr lang="en-IN" dirty="0"/>
              <a:t>Clustered Bar</a:t>
            </a:r>
          </a:p>
          <a:p>
            <a:r>
              <a:rPr lang="en-IN" dirty="0"/>
              <a:t>Line with markers</a:t>
            </a:r>
          </a:p>
          <a:p>
            <a:r>
              <a:rPr lang="en-IN" dirty="0"/>
              <a:t>Combination of Stacked Area and Clustered Column </a:t>
            </a:r>
          </a:p>
          <a:p>
            <a:r>
              <a:rPr lang="en-IN" dirty="0"/>
              <a:t>Combination of line with markers and Area</a:t>
            </a:r>
          </a:p>
        </p:txBody>
      </p:sp>
    </p:spTree>
    <p:extLst>
      <p:ext uri="{BB962C8B-B14F-4D97-AF65-F5344CB8AC3E}">
        <p14:creationId xmlns:p14="http://schemas.microsoft.com/office/powerpoint/2010/main" val="189155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B79C-8CFD-FFC6-DDC4-EE04D6EE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93590"/>
            <a:ext cx="8825660" cy="1822514"/>
          </a:xfrm>
        </p:spPr>
        <p:txBody>
          <a:bodyPr/>
          <a:lstStyle/>
          <a:p>
            <a:pPr algn="ctr"/>
            <a:r>
              <a:rPr lang="en-IN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DA0C-1010-1DCE-46CA-BFA73962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3896460"/>
            <a:ext cx="8825659" cy="8604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14492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</TotalTime>
  <Words>178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Gilroy</vt:lpstr>
      <vt:lpstr>Wingdings 3</vt:lpstr>
      <vt:lpstr>Ion Boardroom</vt:lpstr>
      <vt:lpstr>PowerPoint Presentation</vt:lpstr>
      <vt:lpstr>PowerPoint Presentation</vt:lpstr>
      <vt:lpstr>KEY COLOUMNS IN DATASET</vt:lpstr>
      <vt:lpstr>INSIGHTS</vt:lpstr>
      <vt:lpstr>MAJOR KPI’S</vt:lpstr>
      <vt:lpstr>PIVOT TABLE USED</vt:lpstr>
      <vt:lpstr>PowerPoint Presentation</vt:lpstr>
      <vt:lpstr>CHART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jadon</dc:creator>
  <cp:lastModifiedBy>yash jadon</cp:lastModifiedBy>
  <cp:revision>8</cp:revision>
  <dcterms:created xsi:type="dcterms:W3CDTF">2023-03-20T11:49:47Z</dcterms:created>
  <dcterms:modified xsi:type="dcterms:W3CDTF">2023-04-14T11:47:28Z</dcterms:modified>
</cp:coreProperties>
</file>