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72" r:id="rId4"/>
    <p:sldId id="273" r:id="rId5"/>
    <p:sldId id="274" r:id="rId6"/>
    <p:sldId id="276" r:id="rId7"/>
    <p:sldId id="278" r:id="rId8"/>
    <p:sldId id="281" r:id="rId9"/>
    <p:sldId id="279" r:id="rId10"/>
    <p:sldId id="282" r:id="rId11"/>
    <p:sldId id="275" r:id="rId12"/>
    <p:sldId id="285" r:id="rId13"/>
    <p:sldId id="284" r:id="rId14"/>
    <p:sldId id="277" r:id="rId15"/>
    <p:sldId id="283" r:id="rId16"/>
    <p:sldId id="286" r:id="rId17"/>
    <p:sldId id="28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3B3B"/>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1C9993-B289-40D4-9840-14E99458144F}" v="117" dt="2023-03-21T00:10:49.8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6"/>
  </p:normalViewPr>
  <p:slideViewPr>
    <p:cSldViewPr snapToGrid="0">
      <p:cViewPr varScale="1">
        <p:scale>
          <a:sx n="80" d="100"/>
          <a:sy n="80" d="100"/>
        </p:scale>
        <p:origin x="62"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 Jadwani" userId="e7af5f0a5dbc14bb" providerId="LiveId" clId="{DC1C9993-B289-40D4-9840-14E99458144F}"/>
    <pc:docChg chg="undo custSel addSld delSld modSld sldOrd">
      <pc:chgData name="Yash Jadwani" userId="e7af5f0a5dbc14bb" providerId="LiveId" clId="{DC1C9993-B289-40D4-9840-14E99458144F}" dt="2023-03-21T00:26:54.256" v="3737" actId="20577"/>
      <pc:docMkLst>
        <pc:docMk/>
      </pc:docMkLst>
      <pc:sldChg chg="modSp mod">
        <pc:chgData name="Yash Jadwani" userId="e7af5f0a5dbc14bb" providerId="LiveId" clId="{DC1C9993-B289-40D4-9840-14E99458144F}" dt="2023-03-19T19:55:25.278" v="32" actId="20577"/>
        <pc:sldMkLst>
          <pc:docMk/>
          <pc:sldMk cId="109857222" sldId="256"/>
        </pc:sldMkLst>
        <pc:spChg chg="mod">
          <ac:chgData name="Yash Jadwani" userId="e7af5f0a5dbc14bb" providerId="LiveId" clId="{DC1C9993-B289-40D4-9840-14E99458144F}" dt="2023-03-19T19:55:25.278" v="32" actId="20577"/>
          <ac:spMkLst>
            <pc:docMk/>
            <pc:sldMk cId="109857222" sldId="256"/>
            <ac:spMk id="11" creationId="{00CC22B5-8500-2C45-91DE-A596A6DF1C3B}"/>
          </ac:spMkLst>
        </pc:spChg>
      </pc:sldChg>
      <pc:sldChg chg="del">
        <pc:chgData name="Yash Jadwani" userId="e7af5f0a5dbc14bb" providerId="LiveId" clId="{DC1C9993-B289-40D4-9840-14E99458144F}" dt="2023-03-20T15:05:30.745" v="1549" actId="2696"/>
        <pc:sldMkLst>
          <pc:docMk/>
          <pc:sldMk cId="4047255108" sldId="267"/>
        </pc:sldMkLst>
      </pc:sldChg>
      <pc:sldChg chg="addSp delSp modSp del mod ord">
        <pc:chgData name="Yash Jadwani" userId="e7af5f0a5dbc14bb" providerId="LiveId" clId="{DC1C9993-B289-40D4-9840-14E99458144F}" dt="2023-03-21T00:12:10.917" v="3713" actId="47"/>
        <pc:sldMkLst>
          <pc:docMk/>
          <pc:sldMk cId="116821060" sldId="268"/>
        </pc:sldMkLst>
        <pc:picChg chg="add del mod">
          <ac:chgData name="Yash Jadwani" userId="e7af5f0a5dbc14bb" providerId="LiveId" clId="{DC1C9993-B289-40D4-9840-14E99458144F}" dt="2023-03-20T16:18:42.060" v="1793" actId="21"/>
          <ac:picMkLst>
            <pc:docMk/>
            <pc:sldMk cId="116821060" sldId="268"/>
            <ac:picMk id="3" creationId="{0F48E787-336A-BB15-C3FA-786B65061F27}"/>
          </ac:picMkLst>
        </pc:picChg>
        <pc:picChg chg="del mod">
          <ac:chgData name="Yash Jadwani" userId="e7af5f0a5dbc14bb" providerId="LiveId" clId="{DC1C9993-B289-40D4-9840-14E99458144F}" dt="2023-03-21T00:10:31.002" v="3697" actId="21"/>
          <ac:picMkLst>
            <pc:docMk/>
            <pc:sldMk cId="116821060" sldId="268"/>
            <ac:picMk id="4" creationId="{7A465064-0714-5743-882B-8875105A7023}"/>
          </ac:picMkLst>
        </pc:picChg>
      </pc:sldChg>
      <pc:sldChg chg="addSp delSp modSp new mod">
        <pc:chgData name="Yash Jadwani" userId="e7af5f0a5dbc14bb" providerId="LiveId" clId="{DC1C9993-B289-40D4-9840-14E99458144F}" dt="2023-03-20T23:59:11.978" v="3623" actId="404"/>
        <pc:sldMkLst>
          <pc:docMk/>
          <pc:sldMk cId="2509525668" sldId="269"/>
        </pc:sldMkLst>
        <pc:spChg chg="del mod">
          <ac:chgData name="Yash Jadwani" userId="e7af5f0a5dbc14bb" providerId="LiveId" clId="{DC1C9993-B289-40D4-9840-14E99458144F}" dt="2023-03-19T19:56:53.777" v="35"/>
          <ac:spMkLst>
            <pc:docMk/>
            <pc:sldMk cId="2509525668" sldId="269"/>
            <ac:spMk id="2" creationId="{DB7080F8-AA85-040F-91DF-880A9256C512}"/>
          </ac:spMkLst>
        </pc:spChg>
        <pc:spChg chg="mod">
          <ac:chgData name="Yash Jadwani" userId="e7af5f0a5dbc14bb" providerId="LiveId" clId="{DC1C9993-B289-40D4-9840-14E99458144F}" dt="2023-03-20T23:59:11.978" v="3623" actId="404"/>
          <ac:spMkLst>
            <pc:docMk/>
            <pc:sldMk cId="2509525668" sldId="269"/>
            <ac:spMk id="3" creationId="{87C4AC25-F4F1-49DB-C490-B15237F42D4D}"/>
          </ac:spMkLst>
        </pc:spChg>
        <pc:spChg chg="add mod">
          <ac:chgData name="Yash Jadwani" userId="e7af5f0a5dbc14bb" providerId="LiveId" clId="{DC1C9993-B289-40D4-9840-14E99458144F}" dt="2023-03-20T12:18:12.390" v="1195" actId="14100"/>
          <ac:spMkLst>
            <pc:docMk/>
            <pc:sldMk cId="2509525668" sldId="269"/>
            <ac:spMk id="4" creationId="{13149735-EADF-7473-3504-3E4279BE3039}"/>
          </ac:spMkLst>
        </pc:spChg>
      </pc:sldChg>
      <pc:sldChg chg="add del">
        <pc:chgData name="Yash Jadwani" userId="e7af5f0a5dbc14bb" providerId="LiveId" clId="{DC1C9993-B289-40D4-9840-14E99458144F}" dt="2023-03-19T19:57:34.735" v="46" actId="2696"/>
        <pc:sldMkLst>
          <pc:docMk/>
          <pc:sldMk cId="1189791457" sldId="270"/>
        </pc:sldMkLst>
      </pc:sldChg>
      <pc:sldChg chg="new del">
        <pc:chgData name="Yash Jadwani" userId="e7af5f0a5dbc14bb" providerId="LiveId" clId="{DC1C9993-B289-40D4-9840-14E99458144F}" dt="2023-03-19T19:57:30.057" v="42" actId="2696"/>
        <pc:sldMkLst>
          <pc:docMk/>
          <pc:sldMk cId="3305017364" sldId="270"/>
        </pc:sldMkLst>
      </pc:sldChg>
      <pc:sldChg chg="add del">
        <pc:chgData name="Yash Jadwani" userId="e7af5f0a5dbc14bb" providerId="LiveId" clId="{DC1C9993-B289-40D4-9840-14E99458144F}" dt="2023-03-20T11:07:28.897" v="283" actId="47"/>
        <pc:sldMkLst>
          <pc:docMk/>
          <pc:sldMk cId="1993423714" sldId="271"/>
        </pc:sldMkLst>
      </pc:sldChg>
      <pc:sldChg chg="add del">
        <pc:chgData name="Yash Jadwani" userId="e7af5f0a5dbc14bb" providerId="LiveId" clId="{DC1C9993-B289-40D4-9840-14E99458144F}" dt="2023-03-19T19:57:34.735" v="46" actId="2696"/>
        <pc:sldMkLst>
          <pc:docMk/>
          <pc:sldMk cId="2379848792" sldId="272"/>
        </pc:sldMkLst>
      </pc:sldChg>
      <pc:sldChg chg="addSp delSp modSp add mod">
        <pc:chgData name="Yash Jadwani" userId="e7af5f0a5dbc14bb" providerId="LiveId" clId="{DC1C9993-B289-40D4-9840-14E99458144F}" dt="2023-03-20T12:18:33.535" v="1198" actId="14100"/>
        <pc:sldMkLst>
          <pc:docMk/>
          <pc:sldMk cId="3583128321" sldId="272"/>
        </pc:sldMkLst>
        <pc:spChg chg="mod">
          <ac:chgData name="Yash Jadwani" userId="e7af5f0a5dbc14bb" providerId="LiveId" clId="{DC1C9993-B289-40D4-9840-14E99458144F}" dt="2023-03-20T11:36:20.700" v="997" actId="14100"/>
          <ac:spMkLst>
            <pc:docMk/>
            <pc:sldMk cId="3583128321" sldId="272"/>
            <ac:spMk id="3" creationId="{87C4AC25-F4F1-49DB-C490-B15237F42D4D}"/>
          </ac:spMkLst>
        </pc:spChg>
        <pc:spChg chg="mod">
          <ac:chgData name="Yash Jadwani" userId="e7af5f0a5dbc14bb" providerId="LiveId" clId="{DC1C9993-B289-40D4-9840-14E99458144F}" dt="2023-03-20T12:18:33.535" v="1198" actId="14100"/>
          <ac:spMkLst>
            <pc:docMk/>
            <pc:sldMk cId="3583128321" sldId="272"/>
            <ac:spMk id="4" creationId="{13149735-EADF-7473-3504-3E4279BE3039}"/>
          </ac:spMkLst>
        </pc:spChg>
        <pc:spChg chg="mod">
          <ac:chgData name="Yash Jadwani" userId="e7af5f0a5dbc14bb" providerId="LiveId" clId="{DC1C9993-B289-40D4-9840-14E99458144F}" dt="2023-03-19T23:55:20.908" v="259" actId="1076"/>
          <ac:spMkLst>
            <pc:docMk/>
            <pc:sldMk cId="3583128321" sldId="272"/>
            <ac:spMk id="6" creationId="{7E7C4D23-322B-8EC8-7421-23261AD1FAB8}"/>
          </ac:spMkLst>
        </pc:spChg>
        <pc:spChg chg="mod">
          <ac:chgData name="Yash Jadwani" userId="e7af5f0a5dbc14bb" providerId="LiveId" clId="{DC1C9993-B289-40D4-9840-14E99458144F}" dt="2023-03-19T23:55:20.908" v="259" actId="1076"/>
          <ac:spMkLst>
            <pc:docMk/>
            <pc:sldMk cId="3583128321" sldId="272"/>
            <ac:spMk id="7" creationId="{EA44167E-3720-3450-CBC8-5BF37395404D}"/>
          </ac:spMkLst>
        </pc:spChg>
        <pc:spChg chg="mod">
          <ac:chgData name="Yash Jadwani" userId="e7af5f0a5dbc14bb" providerId="LiveId" clId="{DC1C9993-B289-40D4-9840-14E99458144F}" dt="2023-03-19T23:55:20.908" v="259" actId="1076"/>
          <ac:spMkLst>
            <pc:docMk/>
            <pc:sldMk cId="3583128321" sldId="272"/>
            <ac:spMk id="14" creationId="{2337A143-FADA-B8ED-F200-324DCAE89A64}"/>
          </ac:spMkLst>
        </pc:spChg>
        <pc:spChg chg="mod">
          <ac:chgData name="Yash Jadwani" userId="e7af5f0a5dbc14bb" providerId="LiveId" clId="{DC1C9993-B289-40D4-9840-14E99458144F}" dt="2023-03-19T23:55:20.908" v="259" actId="1076"/>
          <ac:spMkLst>
            <pc:docMk/>
            <pc:sldMk cId="3583128321" sldId="272"/>
            <ac:spMk id="15" creationId="{5F08517F-BC68-D69B-29C9-D397EBDB1D1B}"/>
          </ac:spMkLst>
        </pc:spChg>
        <pc:spChg chg="mod">
          <ac:chgData name="Yash Jadwani" userId="e7af5f0a5dbc14bb" providerId="LiveId" clId="{DC1C9993-B289-40D4-9840-14E99458144F}" dt="2023-03-19T23:55:20.908" v="259" actId="1076"/>
          <ac:spMkLst>
            <pc:docMk/>
            <pc:sldMk cId="3583128321" sldId="272"/>
            <ac:spMk id="16" creationId="{8821F261-50C1-E8B8-1C5F-7A6ADD02F921}"/>
          </ac:spMkLst>
        </pc:spChg>
        <pc:spChg chg="mod">
          <ac:chgData name="Yash Jadwani" userId="e7af5f0a5dbc14bb" providerId="LiveId" clId="{DC1C9993-B289-40D4-9840-14E99458144F}" dt="2023-03-19T23:55:20.908" v="259" actId="1076"/>
          <ac:spMkLst>
            <pc:docMk/>
            <pc:sldMk cId="3583128321" sldId="272"/>
            <ac:spMk id="17" creationId="{3FDEEFD3-D218-383B-EAF5-4A3BBC56CD6A}"/>
          </ac:spMkLst>
        </pc:spChg>
        <pc:spChg chg="mod">
          <ac:chgData name="Yash Jadwani" userId="e7af5f0a5dbc14bb" providerId="LiveId" clId="{DC1C9993-B289-40D4-9840-14E99458144F}" dt="2023-03-19T23:55:20.908" v="259" actId="1076"/>
          <ac:spMkLst>
            <pc:docMk/>
            <pc:sldMk cId="3583128321" sldId="272"/>
            <ac:spMk id="18" creationId="{42B83B09-08CA-BFC8-4B9D-6429C46878F7}"/>
          </ac:spMkLst>
        </pc:spChg>
        <pc:spChg chg="mod">
          <ac:chgData name="Yash Jadwani" userId="e7af5f0a5dbc14bb" providerId="LiveId" clId="{DC1C9993-B289-40D4-9840-14E99458144F}" dt="2023-03-19T23:55:20.908" v="259" actId="1076"/>
          <ac:spMkLst>
            <pc:docMk/>
            <pc:sldMk cId="3583128321" sldId="272"/>
            <ac:spMk id="19" creationId="{C1761D02-4419-349E-2284-348799C7D14F}"/>
          </ac:spMkLst>
        </pc:spChg>
        <pc:spChg chg="mod">
          <ac:chgData name="Yash Jadwani" userId="e7af5f0a5dbc14bb" providerId="LiveId" clId="{DC1C9993-B289-40D4-9840-14E99458144F}" dt="2023-03-19T23:55:20.908" v="259" actId="1076"/>
          <ac:spMkLst>
            <pc:docMk/>
            <pc:sldMk cId="3583128321" sldId="272"/>
            <ac:spMk id="20" creationId="{3EEE2F30-A5A6-CEBD-C739-F4C50A3B54B0}"/>
          </ac:spMkLst>
        </pc:spChg>
        <pc:spChg chg="mod">
          <ac:chgData name="Yash Jadwani" userId="e7af5f0a5dbc14bb" providerId="LiveId" clId="{DC1C9993-B289-40D4-9840-14E99458144F}" dt="2023-03-19T23:55:20.908" v="259" actId="1076"/>
          <ac:spMkLst>
            <pc:docMk/>
            <pc:sldMk cId="3583128321" sldId="272"/>
            <ac:spMk id="21" creationId="{C7677FAD-72A1-CE53-38FE-3ED2CFBA84CC}"/>
          </ac:spMkLst>
        </pc:spChg>
        <pc:spChg chg="mod">
          <ac:chgData name="Yash Jadwani" userId="e7af5f0a5dbc14bb" providerId="LiveId" clId="{DC1C9993-B289-40D4-9840-14E99458144F}" dt="2023-03-19T23:55:20.908" v="259" actId="1076"/>
          <ac:spMkLst>
            <pc:docMk/>
            <pc:sldMk cId="3583128321" sldId="272"/>
            <ac:spMk id="22" creationId="{B20B4D86-D894-CC3B-F327-4448E5C85CBC}"/>
          </ac:spMkLst>
        </pc:spChg>
        <pc:spChg chg="mod">
          <ac:chgData name="Yash Jadwani" userId="e7af5f0a5dbc14bb" providerId="LiveId" clId="{DC1C9993-B289-40D4-9840-14E99458144F}" dt="2023-03-19T23:55:20.908" v="259" actId="1076"/>
          <ac:spMkLst>
            <pc:docMk/>
            <pc:sldMk cId="3583128321" sldId="272"/>
            <ac:spMk id="23" creationId="{68E9BE5C-82CE-13AA-844F-DB776A1CE118}"/>
          </ac:spMkLst>
        </pc:spChg>
        <pc:grpChg chg="add del mod">
          <ac:chgData name="Yash Jadwani" userId="e7af5f0a5dbc14bb" providerId="LiveId" clId="{DC1C9993-B289-40D4-9840-14E99458144F}" dt="2023-03-19T23:55:31.981" v="264" actId="478"/>
          <ac:grpSpMkLst>
            <pc:docMk/>
            <pc:sldMk cId="3583128321" sldId="272"/>
            <ac:grpSpMk id="2" creationId="{DDB05C84-8C29-B8C7-AF3F-CF906F4388D6}"/>
          </ac:grpSpMkLst>
        </pc:grpChg>
        <pc:grpChg chg="mod">
          <ac:chgData name="Yash Jadwani" userId="e7af5f0a5dbc14bb" providerId="LiveId" clId="{DC1C9993-B289-40D4-9840-14E99458144F}" dt="2023-03-19T23:55:20.908" v="259" actId="1076"/>
          <ac:grpSpMkLst>
            <pc:docMk/>
            <pc:sldMk cId="3583128321" sldId="272"/>
            <ac:grpSpMk id="5" creationId="{081553EA-E8BC-7A47-885E-B6CDC4B6D173}"/>
          </ac:grpSpMkLst>
        </pc:grpChg>
        <pc:grpChg chg="mod">
          <ac:chgData name="Yash Jadwani" userId="e7af5f0a5dbc14bb" providerId="LiveId" clId="{DC1C9993-B289-40D4-9840-14E99458144F}" dt="2023-03-19T23:55:20.908" v="259" actId="1076"/>
          <ac:grpSpMkLst>
            <pc:docMk/>
            <pc:sldMk cId="3583128321" sldId="272"/>
            <ac:grpSpMk id="9" creationId="{C58BD87D-E985-206D-492F-1E448F916484}"/>
          </ac:grpSpMkLst>
        </pc:grpChg>
        <pc:picChg chg="add mod">
          <ac:chgData name="Yash Jadwani" userId="e7af5f0a5dbc14bb" providerId="LiveId" clId="{DC1C9993-B289-40D4-9840-14E99458144F}" dt="2023-03-20T12:18:25.240" v="1197" actId="14100"/>
          <ac:picMkLst>
            <pc:docMk/>
            <pc:sldMk cId="3583128321" sldId="272"/>
            <ac:picMk id="24" creationId="{7E3455A3-CFFA-CCAA-C0F2-19D02CE77B21}"/>
          </ac:picMkLst>
        </pc:picChg>
        <pc:cxnChg chg="mod">
          <ac:chgData name="Yash Jadwani" userId="e7af5f0a5dbc14bb" providerId="LiveId" clId="{DC1C9993-B289-40D4-9840-14E99458144F}" dt="2023-03-19T23:55:20.908" v="259" actId="1076"/>
          <ac:cxnSpMkLst>
            <pc:docMk/>
            <pc:sldMk cId="3583128321" sldId="272"/>
            <ac:cxnSpMk id="8" creationId="{3AABC669-ADB3-9F5C-3929-40C1A13D38F0}"/>
          </ac:cxnSpMkLst>
        </pc:cxnChg>
        <pc:cxnChg chg="mod">
          <ac:chgData name="Yash Jadwani" userId="e7af5f0a5dbc14bb" providerId="LiveId" clId="{DC1C9993-B289-40D4-9840-14E99458144F}" dt="2023-03-19T23:55:20.908" v="259" actId="1076"/>
          <ac:cxnSpMkLst>
            <pc:docMk/>
            <pc:sldMk cId="3583128321" sldId="272"/>
            <ac:cxnSpMk id="10" creationId="{E8592A47-E5B5-F3E9-BFD4-3A264597CAF8}"/>
          </ac:cxnSpMkLst>
        </pc:cxnChg>
        <pc:cxnChg chg="mod">
          <ac:chgData name="Yash Jadwani" userId="e7af5f0a5dbc14bb" providerId="LiveId" clId="{DC1C9993-B289-40D4-9840-14E99458144F}" dt="2023-03-19T23:55:20.908" v="259" actId="1076"/>
          <ac:cxnSpMkLst>
            <pc:docMk/>
            <pc:sldMk cId="3583128321" sldId="272"/>
            <ac:cxnSpMk id="11" creationId="{8924B3E6-27E8-5870-147E-60CB0DAAB88E}"/>
          </ac:cxnSpMkLst>
        </pc:cxnChg>
        <pc:cxnChg chg="mod">
          <ac:chgData name="Yash Jadwani" userId="e7af5f0a5dbc14bb" providerId="LiveId" clId="{DC1C9993-B289-40D4-9840-14E99458144F}" dt="2023-03-19T23:55:20.908" v="259" actId="1076"/>
          <ac:cxnSpMkLst>
            <pc:docMk/>
            <pc:sldMk cId="3583128321" sldId="272"/>
            <ac:cxnSpMk id="12" creationId="{4B1DA072-D9D3-4D3C-D6FE-77CED008E30A}"/>
          </ac:cxnSpMkLst>
        </pc:cxnChg>
        <pc:cxnChg chg="mod">
          <ac:chgData name="Yash Jadwani" userId="e7af5f0a5dbc14bb" providerId="LiveId" clId="{DC1C9993-B289-40D4-9840-14E99458144F}" dt="2023-03-19T23:55:20.908" v="259" actId="1076"/>
          <ac:cxnSpMkLst>
            <pc:docMk/>
            <pc:sldMk cId="3583128321" sldId="272"/>
            <ac:cxnSpMk id="13" creationId="{9CD992A6-4410-4A73-1ECE-50D2D921F84C}"/>
          </ac:cxnSpMkLst>
        </pc:cxnChg>
      </pc:sldChg>
      <pc:sldChg chg="addSp delSp modSp new del">
        <pc:chgData name="Yash Jadwani" userId="e7af5f0a5dbc14bb" providerId="LiveId" clId="{DC1C9993-B289-40D4-9840-14E99458144F}" dt="2023-03-20T11:07:44.734" v="287" actId="680"/>
        <pc:sldMkLst>
          <pc:docMk/>
          <pc:sldMk cId="57117492" sldId="273"/>
        </pc:sldMkLst>
        <pc:spChg chg="add del">
          <ac:chgData name="Yash Jadwani" userId="e7af5f0a5dbc14bb" providerId="LiveId" clId="{DC1C9993-B289-40D4-9840-14E99458144F}" dt="2023-03-20T11:07:44.057" v="286"/>
          <ac:spMkLst>
            <pc:docMk/>
            <pc:sldMk cId="57117492" sldId="273"/>
            <ac:spMk id="2" creationId="{C72B0DC8-1C16-DDE9-0D1B-8F257C676205}"/>
          </ac:spMkLst>
        </pc:spChg>
        <pc:spChg chg="add del mod">
          <ac:chgData name="Yash Jadwani" userId="e7af5f0a5dbc14bb" providerId="LiveId" clId="{DC1C9993-B289-40D4-9840-14E99458144F}" dt="2023-03-20T11:07:44.057" v="286"/>
          <ac:spMkLst>
            <pc:docMk/>
            <pc:sldMk cId="57117492" sldId="273"/>
            <ac:spMk id="4" creationId="{B391585A-7C5B-6B9B-2AAB-AEF2B8969783}"/>
          </ac:spMkLst>
        </pc:spChg>
      </pc:sldChg>
      <pc:sldChg chg="addSp delSp modSp add del mod">
        <pc:chgData name="Yash Jadwani" userId="e7af5f0a5dbc14bb" providerId="LiveId" clId="{DC1C9993-B289-40D4-9840-14E99458144F}" dt="2023-03-20T11:07:28.897" v="283" actId="47"/>
        <pc:sldMkLst>
          <pc:docMk/>
          <pc:sldMk cId="734007460" sldId="273"/>
        </pc:sldMkLst>
        <pc:spChg chg="add del mod">
          <ac:chgData name="Yash Jadwani" userId="e7af5f0a5dbc14bb" providerId="LiveId" clId="{DC1C9993-B289-40D4-9840-14E99458144F}" dt="2023-03-20T11:03:54.554" v="276"/>
          <ac:spMkLst>
            <pc:docMk/>
            <pc:sldMk cId="734007460" sldId="273"/>
            <ac:spMk id="2" creationId="{B1B39846-2754-A0A2-EC0C-DB62819A4F75}"/>
          </ac:spMkLst>
        </pc:spChg>
        <pc:spChg chg="add del">
          <ac:chgData name="Yash Jadwani" userId="e7af5f0a5dbc14bb" providerId="LiveId" clId="{DC1C9993-B289-40D4-9840-14E99458144F}" dt="2023-03-20T11:04:08.638" v="279"/>
          <ac:spMkLst>
            <pc:docMk/>
            <pc:sldMk cId="734007460" sldId="273"/>
            <ac:spMk id="3" creationId="{87C4AC25-F4F1-49DB-C490-B15237F42D4D}"/>
          </ac:spMkLst>
        </pc:spChg>
        <pc:spChg chg="add del">
          <ac:chgData name="Yash Jadwani" userId="e7af5f0a5dbc14bb" providerId="LiveId" clId="{DC1C9993-B289-40D4-9840-14E99458144F}" dt="2023-03-20T11:03:54.554" v="276"/>
          <ac:spMkLst>
            <pc:docMk/>
            <pc:sldMk cId="734007460" sldId="273"/>
            <ac:spMk id="4" creationId="{13149735-EADF-7473-3504-3E4279BE3039}"/>
          </ac:spMkLst>
        </pc:spChg>
        <pc:spChg chg="add del mod">
          <ac:chgData name="Yash Jadwani" userId="e7af5f0a5dbc14bb" providerId="LiveId" clId="{DC1C9993-B289-40D4-9840-14E99458144F}" dt="2023-03-20T11:04:08.638" v="279"/>
          <ac:spMkLst>
            <pc:docMk/>
            <pc:sldMk cId="734007460" sldId="273"/>
            <ac:spMk id="5" creationId="{6C621376-DD97-32BA-CC2E-EFF7BFA9043D}"/>
          </ac:spMkLst>
        </pc:spChg>
      </pc:sldChg>
      <pc:sldChg chg="addSp delSp modSp new mod">
        <pc:chgData name="Yash Jadwani" userId="e7af5f0a5dbc14bb" providerId="LiveId" clId="{DC1C9993-B289-40D4-9840-14E99458144F}" dt="2023-03-20T15:45:49.695" v="1558"/>
        <pc:sldMkLst>
          <pc:docMk/>
          <pc:sldMk cId="2437920492" sldId="273"/>
        </pc:sldMkLst>
        <pc:spChg chg="mod">
          <ac:chgData name="Yash Jadwani" userId="e7af5f0a5dbc14bb" providerId="LiveId" clId="{DC1C9993-B289-40D4-9840-14E99458144F}" dt="2023-03-20T11:08:11.248" v="292"/>
          <ac:spMkLst>
            <pc:docMk/>
            <pc:sldMk cId="2437920492" sldId="273"/>
            <ac:spMk id="2" creationId="{97ADC05B-3518-180E-47E2-229C4D45C869}"/>
          </ac:spMkLst>
        </pc:spChg>
        <pc:spChg chg="mod">
          <ac:chgData name="Yash Jadwani" userId="e7af5f0a5dbc14bb" providerId="LiveId" clId="{DC1C9993-B289-40D4-9840-14E99458144F}" dt="2023-03-20T11:51:56.742" v="1186" actId="14100"/>
          <ac:spMkLst>
            <pc:docMk/>
            <pc:sldMk cId="2437920492" sldId="273"/>
            <ac:spMk id="3" creationId="{4A290B1B-D558-D74A-7265-4490C0E30D22}"/>
          </ac:spMkLst>
        </pc:spChg>
        <pc:spChg chg="add mod">
          <ac:chgData name="Yash Jadwani" userId="e7af5f0a5dbc14bb" providerId="LiveId" clId="{DC1C9993-B289-40D4-9840-14E99458144F}" dt="2023-03-20T11:34:40.323" v="829" actId="14100"/>
          <ac:spMkLst>
            <pc:docMk/>
            <pc:sldMk cId="2437920492" sldId="273"/>
            <ac:spMk id="4" creationId="{72720844-4126-E8ED-EC68-0EE85410A015}"/>
          </ac:spMkLst>
        </pc:spChg>
        <pc:graphicFrameChg chg="add mod modGraphic">
          <ac:chgData name="Yash Jadwani" userId="e7af5f0a5dbc14bb" providerId="LiveId" clId="{DC1C9993-B289-40D4-9840-14E99458144F}" dt="2023-03-20T15:35:03.085" v="1553" actId="20577"/>
          <ac:graphicFrameMkLst>
            <pc:docMk/>
            <pc:sldMk cId="2437920492" sldId="273"/>
            <ac:graphicFrameMk id="5" creationId="{58310A56-6A93-FE37-F388-0213265EAA23}"/>
          </ac:graphicFrameMkLst>
        </pc:graphicFrameChg>
        <pc:graphicFrameChg chg="add del">
          <ac:chgData name="Yash Jadwani" userId="e7af5f0a5dbc14bb" providerId="LiveId" clId="{DC1C9993-B289-40D4-9840-14E99458144F}" dt="2023-03-20T11:46:01.326" v="1017"/>
          <ac:graphicFrameMkLst>
            <pc:docMk/>
            <pc:sldMk cId="2437920492" sldId="273"/>
            <ac:graphicFrameMk id="6" creationId="{B1D7B8D6-5AFF-FA14-89DA-082C1FFEEF18}"/>
          </ac:graphicFrameMkLst>
        </pc:graphicFrameChg>
        <pc:picChg chg="add del mod">
          <ac:chgData name="Yash Jadwani" userId="e7af5f0a5dbc14bb" providerId="LiveId" clId="{DC1C9993-B289-40D4-9840-14E99458144F}" dt="2023-03-20T15:45:49.695" v="1558"/>
          <ac:picMkLst>
            <pc:docMk/>
            <pc:sldMk cId="2437920492" sldId="273"/>
            <ac:picMk id="8" creationId="{19DCF4F5-D35A-9A66-3E70-28138F7B5024}"/>
          </ac:picMkLst>
        </pc:picChg>
      </pc:sldChg>
      <pc:sldChg chg="add del">
        <pc:chgData name="Yash Jadwani" userId="e7af5f0a5dbc14bb" providerId="LiveId" clId="{DC1C9993-B289-40D4-9840-14E99458144F}" dt="2023-03-19T19:57:34.735" v="46" actId="2696"/>
        <pc:sldMkLst>
          <pc:docMk/>
          <pc:sldMk cId="4271731351" sldId="273"/>
        </pc:sldMkLst>
      </pc:sldChg>
      <pc:sldChg chg="addSp delSp modSp add mod">
        <pc:chgData name="Yash Jadwani" userId="e7af5f0a5dbc14bb" providerId="LiveId" clId="{DC1C9993-B289-40D4-9840-14E99458144F}" dt="2023-03-20T19:25:20.006" v="1927" actId="478"/>
        <pc:sldMkLst>
          <pc:docMk/>
          <pc:sldMk cId="1128803699" sldId="274"/>
        </pc:sldMkLst>
        <pc:spChg chg="del mod">
          <ac:chgData name="Yash Jadwani" userId="e7af5f0a5dbc14bb" providerId="LiveId" clId="{DC1C9993-B289-40D4-9840-14E99458144F}" dt="2023-03-20T13:03:56.977" v="1205"/>
          <ac:spMkLst>
            <pc:docMk/>
            <pc:sldMk cId="1128803699" sldId="274"/>
            <ac:spMk id="3" creationId="{4A290B1B-D558-D74A-7265-4490C0E30D22}"/>
          </ac:spMkLst>
        </pc:spChg>
        <pc:spChg chg="mod">
          <ac:chgData name="Yash Jadwani" userId="e7af5f0a5dbc14bb" providerId="LiveId" clId="{DC1C9993-B289-40D4-9840-14E99458144F}" dt="2023-03-20T13:07:12.096" v="1255" actId="20577"/>
          <ac:spMkLst>
            <pc:docMk/>
            <pc:sldMk cId="1128803699" sldId="274"/>
            <ac:spMk id="4" creationId="{72720844-4126-E8ED-EC68-0EE85410A015}"/>
          </ac:spMkLst>
        </pc:spChg>
        <pc:spChg chg="add del mod">
          <ac:chgData name="Yash Jadwani" userId="e7af5f0a5dbc14bb" providerId="LiveId" clId="{DC1C9993-B289-40D4-9840-14E99458144F}" dt="2023-03-20T13:04:22.581" v="1214" actId="478"/>
          <ac:spMkLst>
            <pc:docMk/>
            <pc:sldMk cId="1128803699" sldId="274"/>
            <ac:spMk id="7" creationId="{E5CC9789-CFC6-67D9-70E5-A3CFFD4AFAE5}"/>
          </ac:spMkLst>
        </pc:spChg>
        <pc:spChg chg="add del mod">
          <ac:chgData name="Yash Jadwani" userId="e7af5f0a5dbc14bb" providerId="LiveId" clId="{DC1C9993-B289-40D4-9840-14E99458144F}" dt="2023-03-20T13:04:42.437" v="1237" actId="22"/>
          <ac:spMkLst>
            <pc:docMk/>
            <pc:sldMk cId="1128803699" sldId="274"/>
            <ac:spMk id="8" creationId="{CB33E243-A750-A42D-5602-709799E567C5}"/>
          </ac:spMkLst>
        </pc:spChg>
        <pc:spChg chg="add mod">
          <ac:chgData name="Yash Jadwani" userId="e7af5f0a5dbc14bb" providerId="LiveId" clId="{DC1C9993-B289-40D4-9840-14E99458144F}" dt="2023-03-20T13:18:01.035" v="1256"/>
          <ac:spMkLst>
            <pc:docMk/>
            <pc:sldMk cId="1128803699" sldId="274"/>
            <ac:spMk id="11" creationId="{DD7D75E7-264E-D3AB-B809-5ED966C6C012}"/>
          </ac:spMkLst>
        </pc:spChg>
        <pc:spChg chg="add mod">
          <ac:chgData name="Yash Jadwani" userId="e7af5f0a5dbc14bb" providerId="LiveId" clId="{DC1C9993-B289-40D4-9840-14E99458144F}" dt="2023-03-20T13:18:36.524" v="1267" actId="14100"/>
          <ac:spMkLst>
            <pc:docMk/>
            <pc:sldMk cId="1128803699" sldId="274"/>
            <ac:spMk id="13" creationId="{A45E17AB-796E-263A-7BBE-8DBFD98C68C6}"/>
          </ac:spMkLst>
        </pc:spChg>
        <pc:spChg chg="add mod">
          <ac:chgData name="Yash Jadwani" userId="e7af5f0a5dbc14bb" providerId="LiveId" clId="{DC1C9993-B289-40D4-9840-14E99458144F}" dt="2023-03-20T15:02:33.129" v="1496" actId="12"/>
          <ac:spMkLst>
            <pc:docMk/>
            <pc:sldMk cId="1128803699" sldId="274"/>
            <ac:spMk id="20" creationId="{03FBF539-DAC3-7730-6861-06A0163AE6B6}"/>
          </ac:spMkLst>
        </pc:spChg>
        <pc:picChg chg="add del mod">
          <ac:chgData name="Yash Jadwani" userId="e7af5f0a5dbc14bb" providerId="LiveId" clId="{DC1C9993-B289-40D4-9840-14E99458144F}" dt="2023-03-20T13:04:22.581" v="1214" actId="478"/>
          <ac:picMkLst>
            <pc:docMk/>
            <pc:sldMk cId="1128803699" sldId="274"/>
            <ac:picMk id="6" creationId="{992718AA-AA6F-2416-F809-ED16A370240E}"/>
          </ac:picMkLst>
        </pc:picChg>
        <pc:picChg chg="add del mod ord">
          <ac:chgData name="Yash Jadwani" userId="e7af5f0a5dbc14bb" providerId="LiveId" clId="{DC1C9993-B289-40D4-9840-14E99458144F}" dt="2023-03-20T13:18:02.821" v="1257" actId="478"/>
          <ac:picMkLst>
            <pc:docMk/>
            <pc:sldMk cId="1128803699" sldId="274"/>
            <ac:picMk id="10" creationId="{90DDDB53-93E8-F172-A3CD-3F2356EC3DCC}"/>
          </ac:picMkLst>
        </pc:picChg>
        <pc:picChg chg="add del mod">
          <ac:chgData name="Yash Jadwani" userId="e7af5f0a5dbc14bb" providerId="LiveId" clId="{DC1C9993-B289-40D4-9840-14E99458144F}" dt="2023-03-20T19:25:20.006" v="1927" actId="478"/>
          <ac:picMkLst>
            <pc:docMk/>
            <pc:sldMk cId="1128803699" sldId="274"/>
            <ac:picMk id="15" creationId="{C0A401DD-7CF0-56B7-9FE6-6430A126E59A}"/>
          </ac:picMkLst>
        </pc:picChg>
        <pc:picChg chg="add mod">
          <ac:chgData name="Yash Jadwani" userId="e7af5f0a5dbc14bb" providerId="LiveId" clId="{DC1C9993-B289-40D4-9840-14E99458144F}" dt="2023-03-20T13:31:57.821" v="1294" actId="1076"/>
          <ac:picMkLst>
            <pc:docMk/>
            <pc:sldMk cId="1128803699" sldId="274"/>
            <ac:picMk id="19" creationId="{F663BC39-9E82-2974-4C78-1D2812D0C02F}"/>
          </ac:picMkLst>
        </pc:picChg>
      </pc:sldChg>
      <pc:sldChg chg="add del">
        <pc:chgData name="Yash Jadwani" userId="e7af5f0a5dbc14bb" providerId="LiveId" clId="{DC1C9993-B289-40D4-9840-14E99458144F}" dt="2023-03-20T11:07:28.897" v="283" actId="47"/>
        <pc:sldMkLst>
          <pc:docMk/>
          <pc:sldMk cId="3767013448" sldId="274"/>
        </pc:sldMkLst>
      </pc:sldChg>
      <pc:sldChg chg="addSp delSp modSp add del mod ord">
        <pc:chgData name="Yash Jadwani" userId="e7af5f0a5dbc14bb" providerId="LiveId" clId="{DC1C9993-B289-40D4-9840-14E99458144F}" dt="2023-03-20T23:52:01.447" v="3553" actId="108"/>
        <pc:sldMkLst>
          <pc:docMk/>
          <pc:sldMk cId="3502817462" sldId="275"/>
        </pc:sldMkLst>
        <pc:spChg chg="del mod">
          <ac:chgData name="Yash Jadwani" userId="e7af5f0a5dbc14bb" providerId="LiveId" clId="{DC1C9993-B289-40D4-9840-14E99458144F}" dt="2023-03-20T13:18:48.407" v="1271" actId="21"/>
          <ac:spMkLst>
            <pc:docMk/>
            <pc:sldMk cId="3502817462" sldId="275"/>
            <ac:spMk id="3" creationId="{4A290B1B-D558-D74A-7265-4490C0E30D22}"/>
          </ac:spMkLst>
        </pc:spChg>
        <pc:spChg chg="mod">
          <ac:chgData name="Yash Jadwani" userId="e7af5f0a5dbc14bb" providerId="LiveId" clId="{DC1C9993-B289-40D4-9840-14E99458144F}" dt="2023-03-20T15:58:33.398" v="1730" actId="20577"/>
          <ac:spMkLst>
            <pc:docMk/>
            <pc:sldMk cId="3502817462" sldId="275"/>
            <ac:spMk id="4" creationId="{72720844-4126-E8ED-EC68-0EE85410A015}"/>
          </ac:spMkLst>
        </pc:spChg>
        <pc:spChg chg="add mod">
          <ac:chgData name="Yash Jadwani" userId="e7af5f0a5dbc14bb" providerId="LiveId" clId="{DC1C9993-B289-40D4-9840-14E99458144F}" dt="2023-03-20T13:45:05.340" v="1295"/>
          <ac:spMkLst>
            <pc:docMk/>
            <pc:sldMk cId="3502817462" sldId="275"/>
            <ac:spMk id="5" creationId="{3B0BFDBF-C8FD-D743-480C-4B762EFB05BC}"/>
          </ac:spMkLst>
        </pc:spChg>
        <pc:spChg chg="add mod">
          <ac:chgData name="Yash Jadwani" userId="e7af5f0a5dbc14bb" providerId="LiveId" clId="{DC1C9993-B289-40D4-9840-14E99458144F}" dt="2023-03-20T23:52:01.447" v="3553" actId="108"/>
          <ac:spMkLst>
            <pc:docMk/>
            <pc:sldMk cId="3502817462" sldId="275"/>
            <ac:spMk id="10" creationId="{28DD5F90-B389-690D-5217-B2233B8784B5}"/>
          </ac:spMkLst>
        </pc:spChg>
        <pc:picChg chg="add del mod">
          <ac:chgData name="Yash Jadwani" userId="e7af5f0a5dbc14bb" providerId="LiveId" clId="{DC1C9993-B289-40D4-9840-14E99458144F}" dt="2023-03-20T23:02:06.576" v="2249" actId="1076"/>
          <ac:picMkLst>
            <pc:docMk/>
            <pc:sldMk cId="3502817462" sldId="275"/>
            <ac:picMk id="7" creationId="{57E1DCF4-9E6D-2273-E699-0769F91EDDF1}"/>
          </ac:picMkLst>
        </pc:picChg>
        <pc:picChg chg="add del mod">
          <ac:chgData name="Yash Jadwani" userId="e7af5f0a5dbc14bb" providerId="LiveId" clId="{DC1C9993-B289-40D4-9840-14E99458144F}" dt="2023-03-20T19:30:35.059" v="1938" actId="478"/>
          <ac:picMkLst>
            <pc:docMk/>
            <pc:sldMk cId="3502817462" sldId="275"/>
            <ac:picMk id="9" creationId="{61FA7D30-D18A-6724-E4B9-11A11FCF407D}"/>
          </ac:picMkLst>
        </pc:picChg>
      </pc:sldChg>
      <pc:sldChg chg="add del">
        <pc:chgData name="Yash Jadwani" userId="e7af5f0a5dbc14bb" providerId="LiveId" clId="{DC1C9993-B289-40D4-9840-14E99458144F}" dt="2023-03-20T11:07:28.897" v="283" actId="47"/>
        <pc:sldMkLst>
          <pc:docMk/>
          <pc:sldMk cId="3863896476" sldId="275"/>
        </pc:sldMkLst>
      </pc:sldChg>
      <pc:sldChg chg="add del">
        <pc:chgData name="Yash Jadwani" userId="e7af5f0a5dbc14bb" providerId="LiveId" clId="{DC1C9993-B289-40D4-9840-14E99458144F}" dt="2023-03-20T13:18:52.408" v="1272" actId="2696"/>
        <pc:sldMkLst>
          <pc:docMk/>
          <pc:sldMk cId="147384261" sldId="276"/>
        </pc:sldMkLst>
      </pc:sldChg>
      <pc:sldChg chg="add del">
        <pc:chgData name="Yash Jadwani" userId="e7af5f0a5dbc14bb" providerId="LiveId" clId="{DC1C9993-B289-40D4-9840-14E99458144F}" dt="2023-03-20T11:07:28.897" v="283" actId="47"/>
        <pc:sldMkLst>
          <pc:docMk/>
          <pc:sldMk cId="663936468" sldId="276"/>
        </pc:sldMkLst>
      </pc:sldChg>
      <pc:sldChg chg="addSp delSp modSp add mod ord">
        <pc:chgData name="Yash Jadwani" userId="e7af5f0a5dbc14bb" providerId="LiveId" clId="{DC1C9993-B289-40D4-9840-14E99458144F}" dt="2023-03-20T14:57:08.011" v="1374" actId="255"/>
        <pc:sldMkLst>
          <pc:docMk/>
          <pc:sldMk cId="2928244724" sldId="276"/>
        </pc:sldMkLst>
        <pc:spChg chg="mod">
          <ac:chgData name="Yash Jadwani" userId="e7af5f0a5dbc14bb" providerId="LiveId" clId="{DC1C9993-B289-40D4-9840-14E99458144F}" dt="2023-03-20T14:34:54.344" v="1361" actId="20577"/>
          <ac:spMkLst>
            <pc:docMk/>
            <pc:sldMk cId="2928244724" sldId="276"/>
            <ac:spMk id="4" creationId="{72720844-4126-E8ED-EC68-0EE85410A015}"/>
          </ac:spMkLst>
        </pc:spChg>
        <pc:spChg chg="add mod">
          <ac:chgData name="Yash Jadwani" userId="e7af5f0a5dbc14bb" providerId="LiveId" clId="{DC1C9993-B289-40D4-9840-14E99458144F}" dt="2023-03-20T14:57:08.011" v="1374" actId="255"/>
          <ac:spMkLst>
            <pc:docMk/>
            <pc:sldMk cId="2928244724" sldId="276"/>
            <ac:spMk id="7" creationId="{505C68BA-1E00-3DC4-427F-B2CDDD76F0B5}"/>
          </ac:spMkLst>
        </pc:spChg>
        <pc:picChg chg="add del mod">
          <ac:chgData name="Yash Jadwani" userId="e7af5f0a5dbc14bb" providerId="LiveId" clId="{DC1C9993-B289-40D4-9840-14E99458144F}" dt="2023-03-20T14:32:31.667" v="1344" actId="478"/>
          <ac:picMkLst>
            <pc:docMk/>
            <pc:sldMk cId="2928244724" sldId="276"/>
            <ac:picMk id="5" creationId="{93B8EB2E-12A0-2ED8-B4BE-A8BBF93E77EA}"/>
          </ac:picMkLst>
        </pc:picChg>
        <pc:picChg chg="add mod modCrop">
          <ac:chgData name="Yash Jadwani" userId="e7af5f0a5dbc14bb" providerId="LiveId" clId="{DC1C9993-B289-40D4-9840-14E99458144F}" dt="2023-03-20T14:56:49.034" v="1369" actId="1076"/>
          <ac:picMkLst>
            <pc:docMk/>
            <pc:sldMk cId="2928244724" sldId="276"/>
            <ac:picMk id="6" creationId="{F2F03F67-3F5D-9903-5701-37EC73A49475}"/>
          </ac:picMkLst>
        </pc:picChg>
      </pc:sldChg>
      <pc:sldChg chg="add del">
        <pc:chgData name="Yash Jadwani" userId="e7af5f0a5dbc14bb" providerId="LiveId" clId="{DC1C9993-B289-40D4-9840-14E99458144F}" dt="2023-03-20T13:18:52.691" v="1273" actId="2696"/>
        <pc:sldMkLst>
          <pc:docMk/>
          <pc:sldMk cId="2368961688" sldId="277"/>
        </pc:sldMkLst>
      </pc:sldChg>
      <pc:sldChg chg="addSp delSp modSp add del mod ord">
        <pc:chgData name="Yash Jadwani" userId="e7af5f0a5dbc14bb" providerId="LiveId" clId="{DC1C9993-B289-40D4-9840-14E99458144F}" dt="2023-03-20T23:51:41.524" v="3552" actId="1076"/>
        <pc:sldMkLst>
          <pc:docMk/>
          <pc:sldMk cId="3816820602" sldId="277"/>
        </pc:sldMkLst>
        <pc:spChg chg="add mod">
          <ac:chgData name="Yash Jadwani" userId="e7af5f0a5dbc14bb" providerId="LiveId" clId="{DC1C9993-B289-40D4-9840-14E99458144F}" dt="2023-03-20T15:02:57.890" v="1499"/>
          <ac:spMkLst>
            <pc:docMk/>
            <pc:sldMk cId="3816820602" sldId="277"/>
            <ac:spMk id="3" creationId="{049D7093-132B-5D10-A7E1-B7066D48D35C}"/>
          </ac:spMkLst>
        </pc:spChg>
        <pc:spChg chg="mod">
          <ac:chgData name="Yash Jadwani" userId="e7af5f0a5dbc14bb" providerId="LiveId" clId="{DC1C9993-B289-40D4-9840-14E99458144F}" dt="2023-03-20T23:29:25.098" v="2763" actId="20577"/>
          <ac:spMkLst>
            <pc:docMk/>
            <pc:sldMk cId="3816820602" sldId="277"/>
            <ac:spMk id="4" creationId="{72720844-4126-E8ED-EC68-0EE85410A015}"/>
          </ac:spMkLst>
        </pc:spChg>
        <pc:spChg chg="add del mod">
          <ac:chgData name="Yash Jadwani" userId="e7af5f0a5dbc14bb" providerId="LiveId" clId="{DC1C9993-B289-40D4-9840-14E99458144F}" dt="2023-03-20T23:28:39.187" v="2698"/>
          <ac:spMkLst>
            <pc:docMk/>
            <pc:sldMk cId="3816820602" sldId="277"/>
            <ac:spMk id="8" creationId="{7CBF8FA5-2A32-D668-6314-F47FD60042E5}"/>
          </ac:spMkLst>
        </pc:spChg>
        <pc:spChg chg="add mod">
          <ac:chgData name="Yash Jadwani" userId="e7af5f0a5dbc14bb" providerId="LiveId" clId="{DC1C9993-B289-40D4-9840-14E99458144F}" dt="2023-03-20T23:51:41.524" v="3552" actId="1076"/>
          <ac:spMkLst>
            <pc:docMk/>
            <pc:sldMk cId="3816820602" sldId="277"/>
            <ac:spMk id="14" creationId="{57FA5015-21C5-9F96-8386-ECDC78BAE6E9}"/>
          </ac:spMkLst>
        </pc:spChg>
        <pc:spChg chg="add mod">
          <ac:chgData name="Yash Jadwani" userId="e7af5f0a5dbc14bb" providerId="LiveId" clId="{DC1C9993-B289-40D4-9840-14E99458144F}" dt="2023-03-20T23:50:35.985" v="3503" actId="20577"/>
          <ac:spMkLst>
            <pc:docMk/>
            <pc:sldMk cId="3816820602" sldId="277"/>
            <ac:spMk id="15" creationId="{49C4AD82-DCF5-DF8E-635D-BE4C6CE33023}"/>
          </ac:spMkLst>
        </pc:spChg>
        <pc:picChg chg="add del mod">
          <ac:chgData name="Yash Jadwani" userId="e7af5f0a5dbc14bb" providerId="LiveId" clId="{DC1C9993-B289-40D4-9840-14E99458144F}" dt="2023-03-20T23:27:12.843" v="2694" actId="478"/>
          <ac:picMkLst>
            <pc:docMk/>
            <pc:sldMk cId="3816820602" sldId="277"/>
            <ac:picMk id="6" creationId="{D55635DD-35F2-63F7-0C92-EA82314327AD}"/>
          </ac:picMkLst>
        </pc:picChg>
        <pc:picChg chg="add mod ord">
          <ac:chgData name="Yash Jadwani" userId="e7af5f0a5dbc14bb" providerId="LiveId" clId="{DC1C9993-B289-40D4-9840-14E99458144F}" dt="2023-03-20T23:47:54.556" v="3431" actId="1076"/>
          <ac:picMkLst>
            <pc:docMk/>
            <pc:sldMk cId="3816820602" sldId="277"/>
            <ac:picMk id="10" creationId="{D1F6FB7F-C6D6-45B4-F7B3-071A2E5E7372}"/>
          </ac:picMkLst>
        </pc:picChg>
        <pc:picChg chg="add del mod">
          <ac:chgData name="Yash Jadwani" userId="e7af5f0a5dbc14bb" providerId="LiveId" clId="{DC1C9993-B289-40D4-9840-14E99458144F}" dt="2023-03-20T23:42:09.426" v="3411" actId="478"/>
          <ac:picMkLst>
            <pc:docMk/>
            <pc:sldMk cId="3816820602" sldId="277"/>
            <ac:picMk id="12" creationId="{9929CFFA-04B5-5AC5-38F2-8F95DBAA21F0}"/>
          </ac:picMkLst>
        </pc:picChg>
        <pc:picChg chg="add mod">
          <ac:chgData name="Yash Jadwani" userId="e7af5f0a5dbc14bb" providerId="LiveId" clId="{DC1C9993-B289-40D4-9840-14E99458144F}" dt="2023-03-20T23:42:15.954" v="3414" actId="1076"/>
          <ac:picMkLst>
            <pc:docMk/>
            <pc:sldMk cId="3816820602" sldId="277"/>
            <ac:picMk id="13" creationId="{AF1A01B2-DA6D-B897-BAFA-F91DB945636C}"/>
          </ac:picMkLst>
        </pc:picChg>
      </pc:sldChg>
      <pc:sldChg chg="add del">
        <pc:chgData name="Yash Jadwani" userId="e7af5f0a5dbc14bb" providerId="LiveId" clId="{DC1C9993-B289-40D4-9840-14E99458144F}" dt="2023-03-20T11:07:28.897" v="283" actId="47"/>
        <pc:sldMkLst>
          <pc:docMk/>
          <pc:sldMk cId="4059601024" sldId="277"/>
        </pc:sldMkLst>
      </pc:sldChg>
      <pc:sldChg chg="add del">
        <pc:chgData name="Yash Jadwani" userId="e7af5f0a5dbc14bb" providerId="LiveId" clId="{DC1C9993-B289-40D4-9840-14E99458144F}" dt="2023-03-20T13:18:52.928" v="1274" actId="2696"/>
        <pc:sldMkLst>
          <pc:docMk/>
          <pc:sldMk cId="891591267" sldId="278"/>
        </pc:sldMkLst>
      </pc:sldChg>
      <pc:sldChg chg="add del">
        <pc:chgData name="Yash Jadwani" userId="e7af5f0a5dbc14bb" providerId="LiveId" clId="{DC1C9993-B289-40D4-9840-14E99458144F}" dt="2023-03-20T11:07:28.897" v="283" actId="47"/>
        <pc:sldMkLst>
          <pc:docMk/>
          <pc:sldMk cId="1460228330" sldId="278"/>
        </pc:sldMkLst>
      </pc:sldChg>
      <pc:sldChg chg="addSp delSp modSp add mod ord">
        <pc:chgData name="Yash Jadwani" userId="e7af5f0a5dbc14bb" providerId="LiveId" clId="{DC1C9993-B289-40D4-9840-14E99458144F}" dt="2023-03-20T22:59:23.004" v="2184" actId="12"/>
        <pc:sldMkLst>
          <pc:docMk/>
          <pc:sldMk cId="1819699428" sldId="278"/>
        </pc:sldMkLst>
        <pc:spChg chg="mod">
          <ac:chgData name="Yash Jadwani" userId="e7af5f0a5dbc14bb" providerId="LiveId" clId="{DC1C9993-B289-40D4-9840-14E99458144F}" dt="2023-03-20T15:04:37.480" v="1543" actId="20577"/>
          <ac:spMkLst>
            <pc:docMk/>
            <pc:sldMk cId="1819699428" sldId="278"/>
            <ac:spMk id="4" creationId="{72720844-4126-E8ED-EC68-0EE85410A015}"/>
          </ac:spMkLst>
        </pc:spChg>
        <pc:spChg chg="add del mod">
          <ac:chgData name="Yash Jadwani" userId="e7af5f0a5dbc14bb" providerId="LiveId" clId="{DC1C9993-B289-40D4-9840-14E99458144F}" dt="2023-03-20T22:50:15.434" v="2050"/>
          <ac:spMkLst>
            <pc:docMk/>
            <pc:sldMk cId="1819699428" sldId="278"/>
            <ac:spMk id="6" creationId="{D19BF7C8-BA8A-C65D-CA99-9A04AEA1E17C}"/>
          </ac:spMkLst>
        </pc:spChg>
        <pc:spChg chg="add del mod">
          <ac:chgData name="Yash Jadwani" userId="e7af5f0a5dbc14bb" providerId="LiveId" clId="{DC1C9993-B289-40D4-9840-14E99458144F}" dt="2023-03-20T22:42:40.677" v="2027"/>
          <ac:spMkLst>
            <pc:docMk/>
            <pc:sldMk cId="1819699428" sldId="278"/>
            <ac:spMk id="7" creationId="{73BCC0BB-B974-1D37-F013-4F6BFBA08A3A}"/>
          </ac:spMkLst>
        </pc:spChg>
        <pc:spChg chg="add del mod">
          <ac:chgData name="Yash Jadwani" userId="e7af5f0a5dbc14bb" providerId="LiveId" clId="{DC1C9993-B289-40D4-9840-14E99458144F}" dt="2023-03-20T22:50:21.822" v="2055"/>
          <ac:spMkLst>
            <pc:docMk/>
            <pc:sldMk cId="1819699428" sldId="278"/>
            <ac:spMk id="11" creationId="{4E14E551-74A4-96A5-60D4-A419A7B1ED23}"/>
          </ac:spMkLst>
        </pc:spChg>
        <pc:spChg chg="add mod">
          <ac:chgData name="Yash Jadwani" userId="e7af5f0a5dbc14bb" providerId="LiveId" clId="{DC1C9993-B289-40D4-9840-14E99458144F}" dt="2023-03-20T22:59:23.004" v="2184" actId="12"/>
          <ac:spMkLst>
            <pc:docMk/>
            <pc:sldMk cId="1819699428" sldId="278"/>
            <ac:spMk id="13" creationId="{90A190D9-3907-50DC-886A-D58DDDFA3FB9}"/>
          </ac:spMkLst>
        </pc:spChg>
        <pc:picChg chg="add mod">
          <ac:chgData name="Yash Jadwani" userId="e7af5f0a5dbc14bb" providerId="LiveId" clId="{DC1C9993-B289-40D4-9840-14E99458144F}" dt="2023-03-20T22:50:11.741" v="2046" actId="14100"/>
          <ac:picMkLst>
            <pc:docMk/>
            <pc:sldMk cId="1819699428" sldId="278"/>
            <ac:picMk id="5" creationId="{DC907CDE-ECF4-72E6-7966-51158E7C9C94}"/>
          </ac:picMkLst>
        </pc:picChg>
        <pc:picChg chg="add mod">
          <ac:chgData name="Yash Jadwani" userId="e7af5f0a5dbc14bb" providerId="LiveId" clId="{DC1C9993-B289-40D4-9840-14E99458144F}" dt="2023-03-20T22:50:19.110" v="2052" actId="1076"/>
          <ac:picMkLst>
            <pc:docMk/>
            <pc:sldMk cId="1819699428" sldId="278"/>
            <ac:picMk id="9" creationId="{98AB202A-7507-9474-A1CA-E39552408297}"/>
          </ac:picMkLst>
        </pc:picChg>
      </pc:sldChg>
      <pc:sldChg chg="add del">
        <pc:chgData name="Yash Jadwani" userId="e7af5f0a5dbc14bb" providerId="LiveId" clId="{DC1C9993-B289-40D4-9840-14E99458144F}" dt="2023-03-20T13:18:53.101" v="1275" actId="2696"/>
        <pc:sldMkLst>
          <pc:docMk/>
          <pc:sldMk cId="410804785" sldId="279"/>
        </pc:sldMkLst>
      </pc:sldChg>
      <pc:sldChg chg="add del">
        <pc:chgData name="Yash Jadwani" userId="e7af5f0a5dbc14bb" providerId="LiveId" clId="{DC1C9993-B289-40D4-9840-14E99458144F}" dt="2023-03-20T11:07:28.897" v="283" actId="47"/>
        <pc:sldMkLst>
          <pc:docMk/>
          <pc:sldMk cId="2343896056" sldId="279"/>
        </pc:sldMkLst>
      </pc:sldChg>
      <pc:sldChg chg="addSp delSp modSp add mod ord">
        <pc:chgData name="Yash Jadwani" userId="e7af5f0a5dbc14bb" providerId="LiveId" clId="{DC1C9993-B289-40D4-9840-14E99458144F}" dt="2023-03-20T23:00:25.810" v="2248" actId="12"/>
        <pc:sldMkLst>
          <pc:docMk/>
          <pc:sldMk cId="2387694259" sldId="279"/>
        </pc:sldMkLst>
        <pc:spChg chg="mod">
          <ac:chgData name="Yash Jadwani" userId="e7af5f0a5dbc14bb" providerId="LiveId" clId="{DC1C9993-B289-40D4-9840-14E99458144F}" dt="2023-03-20T15:47:18.238" v="1646" actId="20577"/>
          <ac:spMkLst>
            <pc:docMk/>
            <pc:sldMk cId="2387694259" sldId="279"/>
            <ac:spMk id="4" creationId="{72720844-4126-E8ED-EC68-0EE85410A015}"/>
          </ac:spMkLst>
        </pc:spChg>
        <pc:spChg chg="add mod">
          <ac:chgData name="Yash Jadwani" userId="e7af5f0a5dbc14bb" providerId="LiveId" clId="{DC1C9993-B289-40D4-9840-14E99458144F}" dt="2023-03-20T23:00:25.810" v="2248" actId="12"/>
          <ac:spMkLst>
            <pc:docMk/>
            <pc:sldMk cId="2387694259" sldId="279"/>
            <ac:spMk id="10" creationId="{C2A58008-B35C-8B67-A1A7-9C9DED4821B9}"/>
          </ac:spMkLst>
        </pc:spChg>
        <pc:picChg chg="add del">
          <ac:chgData name="Yash Jadwani" userId="e7af5f0a5dbc14bb" providerId="LiveId" clId="{DC1C9993-B289-40D4-9840-14E99458144F}" dt="2023-03-20T15:45:57.371" v="1560" actId="22"/>
          <ac:picMkLst>
            <pc:docMk/>
            <pc:sldMk cId="2387694259" sldId="279"/>
            <ac:picMk id="5" creationId="{9780E23D-A927-B108-F42F-D70C8B69C48D}"/>
          </ac:picMkLst>
        </pc:picChg>
        <pc:picChg chg="add mod">
          <ac:chgData name="Yash Jadwani" userId="e7af5f0a5dbc14bb" providerId="LiveId" clId="{DC1C9993-B289-40D4-9840-14E99458144F}" dt="2023-03-20T16:21:02.306" v="1819" actId="1076"/>
          <ac:picMkLst>
            <pc:docMk/>
            <pc:sldMk cId="2387694259" sldId="279"/>
            <ac:picMk id="7" creationId="{D205BEF7-A627-9343-4635-EF25756D5DD0}"/>
          </ac:picMkLst>
        </pc:picChg>
        <pc:picChg chg="add mod">
          <ac:chgData name="Yash Jadwani" userId="e7af5f0a5dbc14bb" providerId="LiveId" clId="{DC1C9993-B289-40D4-9840-14E99458144F}" dt="2023-03-20T16:21:06.432" v="1820" actId="1076"/>
          <ac:picMkLst>
            <pc:docMk/>
            <pc:sldMk cId="2387694259" sldId="279"/>
            <ac:picMk id="9" creationId="{F966A0EF-267C-8EA3-A741-9FC6C3D423D5}"/>
          </ac:picMkLst>
        </pc:picChg>
      </pc:sldChg>
      <pc:sldChg chg="addSp delSp modSp add del mod ord">
        <pc:chgData name="Yash Jadwani" userId="e7af5f0a5dbc14bb" providerId="LiveId" clId="{DC1C9993-B289-40D4-9840-14E99458144F}" dt="2023-03-20T18:52:39.587" v="1871" actId="47"/>
        <pc:sldMkLst>
          <pc:docMk/>
          <pc:sldMk cId="631929408" sldId="280"/>
        </pc:sldMkLst>
        <pc:spChg chg="mod">
          <ac:chgData name="Yash Jadwani" userId="e7af5f0a5dbc14bb" providerId="LiveId" clId="{DC1C9993-B289-40D4-9840-14E99458144F}" dt="2023-03-20T15:59:16.263" v="1775" actId="20577"/>
          <ac:spMkLst>
            <pc:docMk/>
            <pc:sldMk cId="631929408" sldId="280"/>
            <ac:spMk id="4" creationId="{72720844-4126-E8ED-EC68-0EE85410A015}"/>
          </ac:spMkLst>
        </pc:spChg>
        <pc:picChg chg="add del">
          <ac:chgData name="Yash Jadwani" userId="e7af5f0a5dbc14bb" providerId="LiveId" clId="{DC1C9993-B289-40D4-9840-14E99458144F}" dt="2023-03-20T15:58:43.256" v="1745" actId="478"/>
          <ac:picMkLst>
            <pc:docMk/>
            <pc:sldMk cId="631929408" sldId="280"/>
            <ac:picMk id="5" creationId="{36479DA0-BC3A-54EC-D161-3DCFFE318645}"/>
          </ac:picMkLst>
        </pc:picChg>
        <pc:picChg chg="add mod">
          <ac:chgData name="Yash Jadwani" userId="e7af5f0a5dbc14bb" providerId="LiveId" clId="{DC1C9993-B289-40D4-9840-14E99458144F}" dt="2023-03-20T18:21:00.777" v="1837" actId="1076"/>
          <ac:picMkLst>
            <pc:docMk/>
            <pc:sldMk cId="631929408" sldId="280"/>
            <ac:picMk id="7" creationId="{4627D866-A0C9-48A6-1440-C1C0B8769FCC}"/>
          </ac:picMkLst>
        </pc:picChg>
      </pc:sldChg>
      <pc:sldChg chg="add del">
        <pc:chgData name="Yash Jadwani" userId="e7af5f0a5dbc14bb" providerId="LiveId" clId="{DC1C9993-B289-40D4-9840-14E99458144F}" dt="2023-03-20T13:18:53.702" v="1276" actId="2696"/>
        <pc:sldMkLst>
          <pc:docMk/>
          <pc:sldMk cId="1981643852" sldId="280"/>
        </pc:sldMkLst>
      </pc:sldChg>
      <pc:sldChg chg="add del">
        <pc:chgData name="Yash Jadwani" userId="e7af5f0a5dbc14bb" providerId="LiveId" clId="{DC1C9993-B289-40D4-9840-14E99458144F}" dt="2023-03-20T11:07:28.897" v="283" actId="47"/>
        <pc:sldMkLst>
          <pc:docMk/>
          <pc:sldMk cId="3908852367" sldId="280"/>
        </pc:sldMkLst>
      </pc:sldChg>
      <pc:sldChg chg="addSp delSp modSp add mod ord">
        <pc:chgData name="Yash Jadwani" userId="e7af5f0a5dbc14bb" providerId="LiveId" clId="{DC1C9993-B289-40D4-9840-14E99458144F}" dt="2023-03-20T22:59:54.341" v="2244" actId="14100"/>
        <pc:sldMkLst>
          <pc:docMk/>
          <pc:sldMk cId="3272111149" sldId="281"/>
        </pc:sldMkLst>
        <pc:spChg chg="mod">
          <ac:chgData name="Yash Jadwani" userId="e7af5f0a5dbc14bb" providerId="LiveId" clId="{DC1C9993-B289-40D4-9840-14E99458144F}" dt="2023-03-20T16:20:36.783" v="1817" actId="20577"/>
          <ac:spMkLst>
            <pc:docMk/>
            <pc:sldMk cId="3272111149" sldId="281"/>
            <ac:spMk id="4" creationId="{72720844-4126-E8ED-EC68-0EE85410A015}"/>
          </ac:spMkLst>
        </pc:spChg>
        <pc:spChg chg="add del mod">
          <ac:chgData name="Yash Jadwani" userId="e7af5f0a5dbc14bb" providerId="LiveId" clId="{DC1C9993-B289-40D4-9840-14E99458144F}" dt="2023-03-20T16:18:35.653" v="1787"/>
          <ac:spMkLst>
            <pc:docMk/>
            <pc:sldMk cId="3272111149" sldId="281"/>
            <ac:spMk id="8" creationId="{16248F16-7D4E-085D-4EFA-16B011F2659D}"/>
          </ac:spMkLst>
        </pc:spChg>
        <pc:spChg chg="add del mod">
          <ac:chgData name="Yash Jadwani" userId="e7af5f0a5dbc14bb" providerId="LiveId" clId="{DC1C9993-B289-40D4-9840-14E99458144F}" dt="2023-03-20T16:18:35.653" v="1787"/>
          <ac:spMkLst>
            <pc:docMk/>
            <pc:sldMk cId="3272111149" sldId="281"/>
            <ac:spMk id="9" creationId="{416D22F6-6249-95EB-3ED5-13924498B408}"/>
          </ac:spMkLst>
        </pc:spChg>
        <pc:spChg chg="add del mod">
          <ac:chgData name="Yash Jadwani" userId="e7af5f0a5dbc14bb" providerId="LiveId" clId="{DC1C9993-B289-40D4-9840-14E99458144F}" dt="2023-03-20T16:18:35.423" v="1786"/>
          <ac:spMkLst>
            <pc:docMk/>
            <pc:sldMk cId="3272111149" sldId="281"/>
            <ac:spMk id="10" creationId="{8A8D294A-07C1-C566-91A9-06D9EB9E1DF3}"/>
          </ac:spMkLst>
        </pc:spChg>
        <pc:spChg chg="add del mod">
          <ac:chgData name="Yash Jadwani" userId="e7af5f0a5dbc14bb" providerId="LiveId" clId="{DC1C9993-B289-40D4-9840-14E99458144F}" dt="2023-03-20T16:18:35.423" v="1786"/>
          <ac:spMkLst>
            <pc:docMk/>
            <pc:sldMk cId="3272111149" sldId="281"/>
            <ac:spMk id="11" creationId="{E988E55F-19BC-0A8D-3080-43F95337C8C8}"/>
          </ac:spMkLst>
        </pc:spChg>
        <pc:spChg chg="add mod">
          <ac:chgData name="Yash Jadwani" userId="e7af5f0a5dbc14bb" providerId="LiveId" clId="{DC1C9993-B289-40D4-9840-14E99458144F}" dt="2023-03-20T22:59:54.341" v="2244" actId="14100"/>
          <ac:spMkLst>
            <pc:docMk/>
            <pc:sldMk cId="3272111149" sldId="281"/>
            <ac:spMk id="18" creationId="{3B629BE3-F77A-74CC-06E0-B00BE176D93E}"/>
          </ac:spMkLst>
        </pc:spChg>
        <pc:picChg chg="add del">
          <ac:chgData name="Yash Jadwani" userId="e7af5f0a5dbc14bb" providerId="LiveId" clId="{DC1C9993-B289-40D4-9840-14E99458144F}" dt="2023-03-20T16:18:22.257" v="1778" actId="21"/>
          <ac:picMkLst>
            <pc:docMk/>
            <pc:sldMk cId="3272111149" sldId="281"/>
            <ac:picMk id="5" creationId="{76C3C4E7-DC40-0B30-7EEF-CA798C020792}"/>
          </ac:picMkLst>
        </pc:picChg>
        <pc:picChg chg="add del mod">
          <ac:chgData name="Yash Jadwani" userId="e7af5f0a5dbc14bb" providerId="LiveId" clId="{DC1C9993-B289-40D4-9840-14E99458144F}" dt="2023-03-20T16:18:29.972" v="1783"/>
          <ac:picMkLst>
            <pc:docMk/>
            <pc:sldMk cId="3272111149" sldId="281"/>
            <ac:picMk id="6" creationId="{0D96A1FE-8906-FCC4-0F10-DC828083D3B4}"/>
          </ac:picMkLst>
        </pc:picChg>
        <pc:picChg chg="add del mod">
          <ac:chgData name="Yash Jadwani" userId="e7af5f0a5dbc14bb" providerId="LiveId" clId="{DC1C9993-B289-40D4-9840-14E99458144F}" dt="2023-03-20T16:18:29.813" v="1782"/>
          <ac:picMkLst>
            <pc:docMk/>
            <pc:sldMk cId="3272111149" sldId="281"/>
            <ac:picMk id="7" creationId="{BB3CC680-427E-266B-D4AD-05EB03439F03}"/>
          </ac:picMkLst>
        </pc:picChg>
        <pc:picChg chg="add del mod">
          <ac:chgData name="Yash Jadwani" userId="e7af5f0a5dbc14bb" providerId="LiveId" clId="{DC1C9993-B289-40D4-9840-14E99458144F}" dt="2023-03-20T16:21:39.355" v="1824" actId="478"/>
          <ac:picMkLst>
            <pc:docMk/>
            <pc:sldMk cId="3272111149" sldId="281"/>
            <ac:picMk id="13" creationId="{9EA6F422-ECFE-591E-40C9-89CF55B3EB51}"/>
          </ac:picMkLst>
        </pc:picChg>
        <pc:picChg chg="add mod ord">
          <ac:chgData name="Yash Jadwani" userId="e7af5f0a5dbc14bb" providerId="LiveId" clId="{DC1C9993-B289-40D4-9840-14E99458144F}" dt="2023-03-20T16:22:11.254" v="1833" actId="1076"/>
          <ac:picMkLst>
            <pc:docMk/>
            <pc:sldMk cId="3272111149" sldId="281"/>
            <ac:picMk id="15" creationId="{5BA7CD8A-EC20-4D80-7F7A-EB9F6AB2F578}"/>
          </ac:picMkLst>
        </pc:picChg>
        <pc:picChg chg="add mod">
          <ac:chgData name="Yash Jadwani" userId="e7af5f0a5dbc14bb" providerId="LiveId" clId="{DC1C9993-B289-40D4-9840-14E99458144F}" dt="2023-03-20T16:22:17.874" v="1834" actId="14100"/>
          <ac:picMkLst>
            <pc:docMk/>
            <pc:sldMk cId="3272111149" sldId="281"/>
            <ac:picMk id="17" creationId="{7349BEBF-F585-580D-32F1-42637B0CBFF7}"/>
          </ac:picMkLst>
        </pc:picChg>
      </pc:sldChg>
      <pc:sldChg chg="add del">
        <pc:chgData name="Yash Jadwani" userId="e7af5f0a5dbc14bb" providerId="LiveId" clId="{DC1C9993-B289-40D4-9840-14E99458144F}" dt="2023-03-20T11:07:28.897" v="283" actId="47"/>
        <pc:sldMkLst>
          <pc:docMk/>
          <pc:sldMk cId="3295259702" sldId="281"/>
        </pc:sldMkLst>
      </pc:sldChg>
      <pc:sldChg chg="add del">
        <pc:chgData name="Yash Jadwani" userId="e7af5f0a5dbc14bb" providerId="LiveId" clId="{DC1C9993-B289-40D4-9840-14E99458144F}" dt="2023-03-20T13:18:54.632" v="1277" actId="2696"/>
        <pc:sldMkLst>
          <pc:docMk/>
          <pc:sldMk cId="4024285903" sldId="281"/>
        </pc:sldMkLst>
      </pc:sldChg>
      <pc:sldChg chg="addSp delSp modSp add mod ord">
        <pc:chgData name="Yash Jadwani" userId="e7af5f0a5dbc14bb" providerId="LiveId" clId="{DC1C9993-B289-40D4-9840-14E99458144F}" dt="2023-03-20T18:53:08.253" v="1919" actId="20577"/>
        <pc:sldMkLst>
          <pc:docMk/>
          <pc:sldMk cId="3544022709" sldId="282"/>
        </pc:sldMkLst>
        <pc:spChg chg="mod">
          <ac:chgData name="Yash Jadwani" userId="e7af5f0a5dbc14bb" providerId="LiveId" clId="{DC1C9993-B289-40D4-9840-14E99458144F}" dt="2023-03-20T18:53:08.253" v="1919" actId="20577"/>
          <ac:spMkLst>
            <pc:docMk/>
            <pc:sldMk cId="3544022709" sldId="282"/>
            <ac:spMk id="4" creationId="{72720844-4126-E8ED-EC68-0EE85410A015}"/>
          </ac:spMkLst>
        </pc:spChg>
        <pc:picChg chg="add del mod">
          <ac:chgData name="Yash Jadwani" userId="e7af5f0a5dbc14bb" providerId="LiveId" clId="{DC1C9993-B289-40D4-9840-14E99458144F}" dt="2023-03-20T18:44:54.972" v="1847" actId="478"/>
          <ac:picMkLst>
            <pc:docMk/>
            <pc:sldMk cId="3544022709" sldId="282"/>
            <ac:picMk id="5" creationId="{CC1DFD9D-EA37-BC27-7DC3-47EFCD2B16C5}"/>
          </ac:picMkLst>
        </pc:picChg>
        <pc:picChg chg="add del mod">
          <ac:chgData name="Yash Jadwani" userId="e7af5f0a5dbc14bb" providerId="LiveId" clId="{DC1C9993-B289-40D4-9840-14E99458144F}" dt="2023-03-20T18:48:09.509" v="1853" actId="478"/>
          <ac:picMkLst>
            <pc:docMk/>
            <pc:sldMk cId="3544022709" sldId="282"/>
            <ac:picMk id="7" creationId="{48119DD7-D627-ECD5-6B50-80825D0B7B43}"/>
          </ac:picMkLst>
        </pc:picChg>
        <pc:picChg chg="add del mod">
          <ac:chgData name="Yash Jadwani" userId="e7af5f0a5dbc14bb" providerId="LiveId" clId="{DC1C9993-B289-40D4-9840-14E99458144F}" dt="2023-03-20T18:52:07.856" v="1863" actId="478"/>
          <ac:picMkLst>
            <pc:docMk/>
            <pc:sldMk cId="3544022709" sldId="282"/>
            <ac:picMk id="9" creationId="{F9B2004F-FAD6-A6D1-7B2A-1DFA27415ABD}"/>
          </ac:picMkLst>
        </pc:picChg>
        <pc:picChg chg="add mod">
          <ac:chgData name="Yash Jadwani" userId="e7af5f0a5dbc14bb" providerId="LiveId" clId="{DC1C9993-B289-40D4-9840-14E99458144F}" dt="2023-03-20T18:52:36.266" v="1870" actId="1076"/>
          <ac:picMkLst>
            <pc:docMk/>
            <pc:sldMk cId="3544022709" sldId="282"/>
            <ac:picMk id="11" creationId="{DCCEA38A-2FD8-EE7D-3756-990A0A266462}"/>
          </ac:picMkLst>
        </pc:picChg>
      </pc:sldChg>
      <pc:sldChg chg="add del">
        <pc:chgData name="Yash Jadwani" userId="e7af5f0a5dbc14bb" providerId="LiveId" clId="{DC1C9993-B289-40D4-9840-14E99458144F}" dt="2023-03-20T13:18:55.028" v="1278" actId="2696"/>
        <pc:sldMkLst>
          <pc:docMk/>
          <pc:sldMk cId="3617328486" sldId="282"/>
        </pc:sldMkLst>
      </pc:sldChg>
      <pc:sldChg chg="add del">
        <pc:chgData name="Yash Jadwani" userId="e7af5f0a5dbc14bb" providerId="LiveId" clId="{DC1C9993-B289-40D4-9840-14E99458144F}" dt="2023-03-20T13:18:55.555" v="1279" actId="2696"/>
        <pc:sldMkLst>
          <pc:docMk/>
          <pc:sldMk cId="639277827" sldId="283"/>
        </pc:sldMkLst>
      </pc:sldChg>
      <pc:sldChg chg="addSp delSp modSp add mod">
        <pc:chgData name="Yash Jadwani" userId="e7af5f0a5dbc14bb" providerId="LiveId" clId="{DC1C9993-B289-40D4-9840-14E99458144F}" dt="2023-03-20T23:56:28.843" v="3567"/>
        <pc:sldMkLst>
          <pc:docMk/>
          <pc:sldMk cId="694837671" sldId="283"/>
        </pc:sldMkLst>
        <pc:spChg chg="mod">
          <ac:chgData name="Yash Jadwani" userId="e7af5f0a5dbc14bb" providerId="LiveId" clId="{DC1C9993-B289-40D4-9840-14E99458144F}" dt="2023-03-20T23:34:54.318" v="2844" actId="20577"/>
          <ac:spMkLst>
            <pc:docMk/>
            <pc:sldMk cId="694837671" sldId="283"/>
            <ac:spMk id="4" creationId="{72720844-4126-E8ED-EC68-0EE85410A015}"/>
          </ac:spMkLst>
        </pc:spChg>
        <pc:spChg chg="add mod">
          <ac:chgData name="Yash Jadwani" userId="e7af5f0a5dbc14bb" providerId="LiveId" clId="{DC1C9993-B289-40D4-9840-14E99458144F}" dt="2023-03-20T23:44:38.583" v="3421" actId="20577"/>
          <ac:spMkLst>
            <pc:docMk/>
            <pc:sldMk cId="694837671" sldId="283"/>
            <ac:spMk id="10" creationId="{EAC995E3-2809-8D58-81E8-2174424A1392}"/>
          </ac:spMkLst>
        </pc:spChg>
        <pc:spChg chg="add mod">
          <ac:chgData name="Yash Jadwani" userId="e7af5f0a5dbc14bb" providerId="LiveId" clId="{DC1C9993-B289-40D4-9840-14E99458144F}" dt="2023-03-20T23:53:30.056" v="3563" actId="1076"/>
          <ac:spMkLst>
            <pc:docMk/>
            <pc:sldMk cId="694837671" sldId="283"/>
            <ac:spMk id="13" creationId="{F1C327AF-567A-F5E6-5520-76ACEFADF8D6}"/>
          </ac:spMkLst>
        </pc:spChg>
        <pc:spChg chg="add del mod">
          <ac:chgData name="Yash Jadwani" userId="e7af5f0a5dbc14bb" providerId="LiveId" clId="{DC1C9993-B289-40D4-9840-14E99458144F}" dt="2023-03-20T23:56:25.253" v="3565"/>
          <ac:spMkLst>
            <pc:docMk/>
            <pc:sldMk cId="694837671" sldId="283"/>
            <ac:spMk id="14" creationId="{0365DD92-18D3-1A1F-A814-FB9339AD3585}"/>
          </ac:spMkLst>
        </pc:spChg>
        <pc:spChg chg="add del mod">
          <ac:chgData name="Yash Jadwani" userId="e7af5f0a5dbc14bb" providerId="LiveId" clId="{DC1C9993-B289-40D4-9840-14E99458144F}" dt="2023-03-20T23:56:25.253" v="3565"/>
          <ac:spMkLst>
            <pc:docMk/>
            <pc:sldMk cId="694837671" sldId="283"/>
            <ac:spMk id="15" creationId="{694167C9-CC2B-E0B8-5CA2-4E65C95C1664}"/>
          </ac:spMkLst>
        </pc:spChg>
        <pc:spChg chg="add del mod">
          <ac:chgData name="Yash Jadwani" userId="e7af5f0a5dbc14bb" providerId="LiveId" clId="{DC1C9993-B289-40D4-9840-14E99458144F}" dt="2023-03-20T23:56:28.843" v="3567"/>
          <ac:spMkLst>
            <pc:docMk/>
            <pc:sldMk cId="694837671" sldId="283"/>
            <ac:spMk id="16" creationId="{268CECD6-C1C4-51C1-205F-6BF08CA3068A}"/>
          </ac:spMkLst>
        </pc:spChg>
        <pc:spChg chg="add del mod">
          <ac:chgData name="Yash Jadwani" userId="e7af5f0a5dbc14bb" providerId="LiveId" clId="{DC1C9993-B289-40D4-9840-14E99458144F}" dt="2023-03-20T23:56:28.843" v="3567"/>
          <ac:spMkLst>
            <pc:docMk/>
            <pc:sldMk cId="694837671" sldId="283"/>
            <ac:spMk id="17" creationId="{4444DFD9-1925-EF6B-8DD2-A8B61D107F95}"/>
          </ac:spMkLst>
        </pc:spChg>
        <pc:picChg chg="add del mod">
          <ac:chgData name="Yash Jadwani" userId="e7af5f0a5dbc14bb" providerId="LiveId" clId="{DC1C9993-B289-40D4-9840-14E99458144F}" dt="2023-03-20T20:46:14.344" v="1946" actId="478"/>
          <ac:picMkLst>
            <pc:docMk/>
            <pc:sldMk cId="694837671" sldId="283"/>
            <ac:picMk id="5" creationId="{1D7AF94F-1988-B0EB-753A-101E292B5AD3}"/>
          </ac:picMkLst>
        </pc:picChg>
        <pc:picChg chg="add mod">
          <ac:chgData name="Yash Jadwani" userId="e7af5f0a5dbc14bb" providerId="LiveId" clId="{DC1C9993-B289-40D4-9840-14E99458144F}" dt="2023-03-20T23:53:26.699" v="3562" actId="14100"/>
          <ac:picMkLst>
            <pc:docMk/>
            <pc:sldMk cId="694837671" sldId="283"/>
            <ac:picMk id="7" creationId="{EAD774EB-6A9D-7FD1-00AD-39A0C6E1B1BB}"/>
          </ac:picMkLst>
        </pc:picChg>
        <pc:picChg chg="add mod">
          <ac:chgData name="Yash Jadwani" userId="e7af5f0a5dbc14bb" providerId="LiveId" clId="{DC1C9993-B289-40D4-9840-14E99458144F}" dt="2023-03-20T23:53:22.305" v="3561" actId="14100"/>
          <ac:picMkLst>
            <pc:docMk/>
            <pc:sldMk cId="694837671" sldId="283"/>
            <ac:picMk id="9" creationId="{3B6F95E2-86DB-4A8B-579B-814A8E4099F6}"/>
          </ac:picMkLst>
        </pc:picChg>
        <pc:picChg chg="add del mod">
          <ac:chgData name="Yash Jadwani" userId="e7af5f0a5dbc14bb" providerId="LiveId" clId="{DC1C9993-B289-40D4-9840-14E99458144F}" dt="2023-03-20T23:42:06.850" v="3410" actId="21"/>
          <ac:picMkLst>
            <pc:docMk/>
            <pc:sldMk cId="694837671" sldId="283"/>
            <ac:picMk id="12" creationId="{41D57174-4C2D-5650-B1F5-889CF7B034FE}"/>
          </ac:picMkLst>
        </pc:picChg>
      </pc:sldChg>
      <pc:sldChg chg="addSp delSp modSp add mod ord">
        <pc:chgData name="Yash Jadwani" userId="e7af5f0a5dbc14bb" providerId="LiveId" clId="{DC1C9993-B289-40D4-9840-14E99458144F}" dt="2023-03-20T23:25:58.043" v="2686" actId="1076"/>
        <pc:sldMkLst>
          <pc:docMk/>
          <pc:sldMk cId="2636064660" sldId="284"/>
        </pc:sldMkLst>
        <pc:spChg chg="mod">
          <ac:chgData name="Yash Jadwani" userId="e7af5f0a5dbc14bb" providerId="LiveId" clId="{DC1C9993-B289-40D4-9840-14E99458144F}" dt="2023-03-20T23:19:38.398" v="2568" actId="313"/>
          <ac:spMkLst>
            <pc:docMk/>
            <pc:sldMk cId="2636064660" sldId="284"/>
            <ac:spMk id="4" creationId="{72720844-4126-E8ED-EC68-0EE85410A015}"/>
          </ac:spMkLst>
        </pc:spChg>
        <pc:spChg chg="add mod">
          <ac:chgData name="Yash Jadwani" userId="e7af5f0a5dbc14bb" providerId="LiveId" clId="{DC1C9993-B289-40D4-9840-14E99458144F}" dt="2023-03-20T23:25:58.043" v="2686" actId="1076"/>
          <ac:spMkLst>
            <pc:docMk/>
            <pc:sldMk cId="2636064660" sldId="284"/>
            <ac:spMk id="8" creationId="{1FE51AD6-0AB4-0D6B-51B1-BF6D325CD955}"/>
          </ac:spMkLst>
        </pc:spChg>
        <pc:picChg chg="add del mod">
          <ac:chgData name="Yash Jadwani" userId="e7af5f0a5dbc14bb" providerId="LiveId" clId="{DC1C9993-B289-40D4-9840-14E99458144F}" dt="2023-03-20T22:42:58.780" v="2031" actId="478"/>
          <ac:picMkLst>
            <pc:docMk/>
            <pc:sldMk cId="2636064660" sldId="284"/>
            <ac:picMk id="5" creationId="{BC15886A-2DE1-94D1-0744-401132F9FAFD}"/>
          </ac:picMkLst>
        </pc:picChg>
        <pc:picChg chg="add mod">
          <ac:chgData name="Yash Jadwani" userId="e7af5f0a5dbc14bb" providerId="LiveId" clId="{DC1C9993-B289-40D4-9840-14E99458144F}" dt="2023-03-20T23:19:32.807" v="2567" actId="1076"/>
          <ac:picMkLst>
            <pc:docMk/>
            <pc:sldMk cId="2636064660" sldId="284"/>
            <ac:picMk id="7" creationId="{701EAFF3-69CD-707C-4AC2-23511E1AB880}"/>
          </ac:picMkLst>
        </pc:picChg>
      </pc:sldChg>
      <pc:sldChg chg="addSp modSp add mod ord">
        <pc:chgData name="Yash Jadwani" userId="e7af5f0a5dbc14bb" providerId="LiveId" clId="{DC1C9993-B289-40D4-9840-14E99458144F}" dt="2023-03-20T23:52:16.600" v="3554" actId="108"/>
        <pc:sldMkLst>
          <pc:docMk/>
          <pc:sldMk cId="4099083082" sldId="285"/>
        </pc:sldMkLst>
        <pc:spChg chg="mod">
          <ac:chgData name="Yash Jadwani" userId="e7af5f0a5dbc14bb" providerId="LiveId" clId="{DC1C9993-B289-40D4-9840-14E99458144F}" dt="2023-03-20T23:08:19.313" v="2529" actId="20577"/>
          <ac:spMkLst>
            <pc:docMk/>
            <pc:sldMk cId="4099083082" sldId="285"/>
            <ac:spMk id="4" creationId="{72720844-4126-E8ED-EC68-0EE85410A015}"/>
          </ac:spMkLst>
        </pc:spChg>
        <pc:spChg chg="add mod">
          <ac:chgData name="Yash Jadwani" userId="e7af5f0a5dbc14bb" providerId="LiveId" clId="{DC1C9993-B289-40D4-9840-14E99458144F}" dt="2023-03-20T23:52:16.600" v="3554" actId="108"/>
          <ac:spMkLst>
            <pc:docMk/>
            <pc:sldMk cId="4099083082" sldId="285"/>
            <ac:spMk id="6" creationId="{EE1CB9F1-88F9-CDF5-EB74-CB7005C06E43}"/>
          </ac:spMkLst>
        </pc:spChg>
        <pc:picChg chg="add mod">
          <ac:chgData name="Yash Jadwani" userId="e7af5f0a5dbc14bb" providerId="LiveId" clId="{DC1C9993-B289-40D4-9840-14E99458144F}" dt="2023-03-20T23:18:22.630" v="2531" actId="14100"/>
          <ac:picMkLst>
            <pc:docMk/>
            <pc:sldMk cId="4099083082" sldId="285"/>
            <ac:picMk id="5" creationId="{09030707-2598-2A89-32A4-ADD78F8AB6D3}"/>
          </ac:picMkLst>
        </pc:picChg>
      </pc:sldChg>
      <pc:sldChg chg="addSp modSp add del">
        <pc:chgData name="Yash Jadwani" userId="e7af5f0a5dbc14bb" providerId="LiveId" clId="{DC1C9993-B289-40D4-9840-14E99458144F}" dt="2023-03-20T23:26:08.598" v="2687" actId="47"/>
        <pc:sldMkLst>
          <pc:docMk/>
          <pc:sldMk cId="167872014" sldId="286"/>
        </pc:sldMkLst>
        <pc:picChg chg="add mod">
          <ac:chgData name="Yash Jadwani" userId="e7af5f0a5dbc14bb" providerId="LiveId" clId="{DC1C9993-B289-40D4-9840-14E99458144F}" dt="2023-03-20T16:18:44.308" v="1794"/>
          <ac:picMkLst>
            <pc:docMk/>
            <pc:sldMk cId="167872014" sldId="286"/>
            <ac:picMk id="3" creationId="{520F18BF-6179-F526-848B-68FFAE8C23FD}"/>
          </ac:picMkLst>
        </pc:picChg>
      </pc:sldChg>
      <pc:sldChg chg="addSp delSp modSp new mod modClrScheme chgLayout">
        <pc:chgData name="Yash Jadwani" userId="e7af5f0a5dbc14bb" providerId="LiveId" clId="{DC1C9993-B289-40D4-9840-14E99458144F}" dt="2023-03-21T00:26:54.256" v="3737" actId="20577"/>
        <pc:sldMkLst>
          <pc:docMk/>
          <pc:sldMk cId="560743605" sldId="286"/>
        </pc:sldMkLst>
        <pc:spChg chg="del mod">
          <ac:chgData name="Yash Jadwani" userId="e7af5f0a5dbc14bb" providerId="LiveId" clId="{DC1C9993-B289-40D4-9840-14E99458144F}" dt="2023-03-21T00:01:05.440" v="3661" actId="478"/>
          <ac:spMkLst>
            <pc:docMk/>
            <pc:sldMk cId="560743605" sldId="286"/>
            <ac:spMk id="2" creationId="{FBDB4E1B-441D-BCCB-C9BB-FD16457CD013}"/>
          </ac:spMkLst>
        </pc:spChg>
        <pc:spChg chg="add mod">
          <ac:chgData name="Yash Jadwani" userId="e7af5f0a5dbc14bb" providerId="LiveId" clId="{DC1C9993-B289-40D4-9840-14E99458144F}" dt="2023-03-21T00:06:55.645" v="3671" actId="207"/>
          <ac:spMkLst>
            <pc:docMk/>
            <pc:sldMk cId="560743605" sldId="286"/>
            <ac:spMk id="3" creationId="{B4B02A7B-E2C1-E73E-55F1-5307E85EB533}"/>
          </ac:spMkLst>
        </pc:spChg>
        <pc:spChg chg="add del mod">
          <ac:chgData name="Yash Jadwani" userId="e7af5f0a5dbc14bb" providerId="LiveId" clId="{DC1C9993-B289-40D4-9840-14E99458144F}" dt="2023-03-21T00:05:44.990" v="3666"/>
          <ac:spMkLst>
            <pc:docMk/>
            <pc:sldMk cId="560743605" sldId="286"/>
            <ac:spMk id="4" creationId="{AE436C71-8D5E-6C2B-7BC8-54B3FB1C4DFC}"/>
          </ac:spMkLst>
        </pc:spChg>
        <pc:spChg chg="add del mod">
          <ac:chgData name="Yash Jadwani" userId="e7af5f0a5dbc14bb" providerId="LiveId" clId="{DC1C9993-B289-40D4-9840-14E99458144F}" dt="2023-03-21T00:05:47.666" v="3668"/>
          <ac:spMkLst>
            <pc:docMk/>
            <pc:sldMk cId="560743605" sldId="286"/>
            <ac:spMk id="5" creationId="{9B9DBE16-289B-5FED-72A9-C08EAC191161}"/>
          </ac:spMkLst>
        </pc:spChg>
        <pc:spChg chg="add del mod ord">
          <ac:chgData name="Yash Jadwani" userId="e7af5f0a5dbc14bb" providerId="LiveId" clId="{DC1C9993-B289-40D4-9840-14E99458144F}" dt="2023-03-21T00:06:46.101" v="3670" actId="478"/>
          <ac:spMkLst>
            <pc:docMk/>
            <pc:sldMk cId="560743605" sldId="286"/>
            <ac:spMk id="6" creationId="{C66B375D-0AB8-9EEE-42AA-40D4A6D8A6A6}"/>
          </ac:spMkLst>
        </pc:spChg>
        <pc:spChg chg="add mod ord">
          <ac:chgData name="Yash Jadwani" userId="e7af5f0a5dbc14bb" providerId="LiveId" clId="{DC1C9993-B289-40D4-9840-14E99458144F}" dt="2023-03-21T00:26:54.256" v="3737" actId="20577"/>
          <ac:spMkLst>
            <pc:docMk/>
            <pc:sldMk cId="560743605" sldId="286"/>
            <ac:spMk id="7" creationId="{366D5805-2B60-C8D9-9340-E671EC9A9193}"/>
          </ac:spMkLst>
        </pc:spChg>
      </pc:sldChg>
      <pc:sldChg chg="addSp delSp modSp new mod setBg">
        <pc:chgData name="Yash Jadwani" userId="e7af5f0a5dbc14bb" providerId="LiveId" clId="{DC1C9993-B289-40D4-9840-14E99458144F}" dt="2023-03-21T00:11:31.662" v="3712" actId="14100"/>
        <pc:sldMkLst>
          <pc:docMk/>
          <pc:sldMk cId="1067046440" sldId="287"/>
        </pc:sldMkLst>
        <pc:spChg chg="add mod">
          <ac:chgData name="Yash Jadwani" userId="e7af5f0a5dbc14bb" providerId="LiveId" clId="{DC1C9993-B289-40D4-9840-14E99458144F}" dt="2023-03-21T00:11:31.662" v="3712" actId="14100"/>
          <ac:spMkLst>
            <pc:docMk/>
            <pc:sldMk cId="1067046440" sldId="287"/>
            <ac:spMk id="5" creationId="{2D738B9C-CAB3-566D-3391-44E071BBD135}"/>
          </ac:spMkLst>
        </pc:spChg>
        <pc:picChg chg="add mod">
          <ac:chgData name="Yash Jadwani" userId="e7af5f0a5dbc14bb" providerId="LiveId" clId="{DC1C9993-B289-40D4-9840-14E99458144F}" dt="2023-03-21T00:10:41.480" v="3701" actId="1076"/>
          <ac:picMkLst>
            <pc:docMk/>
            <pc:sldMk cId="1067046440" sldId="287"/>
            <ac:picMk id="2" creationId="{2210E45F-31B4-3DFD-EA3D-1F9796BD6ABF}"/>
          </ac:picMkLst>
        </pc:picChg>
        <pc:picChg chg="add del mod">
          <ac:chgData name="Yash Jadwani" userId="e7af5f0a5dbc14bb" providerId="LiveId" clId="{DC1C9993-B289-40D4-9840-14E99458144F}" dt="2023-03-21T00:10:49.833" v="3705"/>
          <ac:picMkLst>
            <pc:docMk/>
            <pc:sldMk cId="1067046440" sldId="287"/>
            <ac:picMk id="3" creationId="{7236213D-F2FD-AC92-0C45-D4CCF469B28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3/19/2023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3/19/2023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6" y="2380343"/>
            <a:ext cx="9295119" cy="3447098"/>
          </a:xfrm>
          <a:prstGeom prst="rect">
            <a:avLst/>
          </a:prstGeom>
          <a:solidFill>
            <a:srgbClr val="3B3B3B"/>
          </a:solidFill>
        </p:spPr>
        <p:txBody>
          <a:bodyPr wrap="square" rtlCol="0">
            <a:spAutoFit/>
          </a:bodyPr>
          <a:lstStyle/>
          <a:p>
            <a:r>
              <a:rPr lang="en-US" sz="6600" dirty="0">
                <a:solidFill>
                  <a:srgbClr val="FF6600"/>
                </a:solidFill>
              </a:rPr>
              <a:t>G2M Case Study</a:t>
            </a:r>
          </a:p>
          <a:p>
            <a:r>
              <a:rPr lang="en-US" sz="4000" dirty="0">
                <a:solidFill>
                  <a:schemeClr val="bg1"/>
                </a:solidFill>
              </a:rPr>
              <a:t>Insights for a Cab Investment Firm</a:t>
            </a:r>
            <a:endParaRPr lang="en-US" sz="4000" dirty="0"/>
          </a:p>
          <a:p>
            <a:endParaRPr lang="en-US" sz="2800" dirty="0">
              <a:solidFill>
                <a:schemeClr val="bg1">
                  <a:lumMod val="95000"/>
                </a:schemeClr>
              </a:solidFill>
            </a:endParaRPr>
          </a:p>
          <a:p>
            <a:endParaRPr lang="en-US" sz="2800" dirty="0">
              <a:solidFill>
                <a:schemeClr val="bg1">
                  <a:lumMod val="95000"/>
                </a:schemeClr>
              </a:solidFill>
            </a:endParaRPr>
          </a:p>
          <a:p>
            <a:endParaRPr lang="en-US" sz="2800" dirty="0">
              <a:solidFill>
                <a:schemeClr val="bg1">
                  <a:lumMod val="95000"/>
                </a:schemeClr>
              </a:solidFill>
            </a:endParaRPr>
          </a:p>
          <a:p>
            <a:r>
              <a:rPr lang="en-US" sz="2800" dirty="0">
                <a:solidFill>
                  <a:schemeClr val="bg1">
                    <a:lumMod val="95000"/>
                  </a:schemeClr>
                </a:solidFill>
              </a:rPr>
              <a:t>20-Mar-2023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DC05B-3518-180E-47E2-229C4D45C869}"/>
              </a:ext>
            </a:extLst>
          </p:cNvPr>
          <p:cNvSpPr>
            <a:spLocks noGrp="1"/>
          </p:cNvSpPr>
          <p:nvPr>
            <p:ph type="title"/>
          </p:nvPr>
        </p:nvSpPr>
        <p:spPr>
          <a:xfrm>
            <a:off x="0" y="1"/>
            <a:ext cx="12192000" cy="869575"/>
          </a:xfrm>
        </p:spPr>
        <p:txBody>
          <a:bodyPr/>
          <a:lstStyle/>
          <a:p>
            <a:r>
              <a:rPr lang="en-US" b="1" dirty="0">
                <a:solidFill>
                  <a:schemeClr val="accent2"/>
                </a:solidFill>
                <a:latin typeface="Calibri" panose="020F0502020204030204" pitchFamily="34" charset="0"/>
                <a:cs typeface="Calibri" panose="020F0502020204030204" pitchFamily="34" charset="0"/>
              </a:rPr>
              <a:t>Data Understanding</a:t>
            </a:r>
            <a:endParaRPr lang="en-GB" dirty="0"/>
          </a:p>
        </p:txBody>
      </p:sp>
      <p:sp>
        <p:nvSpPr>
          <p:cNvPr id="4" name="Title 3">
            <a:extLst>
              <a:ext uri="{FF2B5EF4-FFF2-40B4-BE49-F238E27FC236}">
                <a16:creationId xmlns:a16="http://schemas.microsoft.com/office/drawing/2014/main" id="{72720844-4126-E8ED-EC68-0EE85410A015}"/>
              </a:ext>
            </a:extLst>
          </p:cNvPr>
          <p:cNvSpPr txBox="1">
            <a:spLocks/>
          </p:cNvSpPr>
          <p:nvPr/>
        </p:nvSpPr>
        <p:spPr>
          <a:xfrm>
            <a:off x="0" y="0"/>
            <a:ext cx="12192000" cy="932329"/>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solidFill>
                  <a:schemeClr val="accent2"/>
                </a:solidFill>
                <a:latin typeface="Calibri" panose="020F0502020204030204" pitchFamily="34" charset="0"/>
                <a:cs typeface="Calibri" panose="020F0502020204030204" pitchFamily="34" charset="0"/>
              </a:rPr>
              <a:t>City Wise analysis</a:t>
            </a:r>
            <a:endParaRPr lang="en-GB" b="1" dirty="0">
              <a:solidFill>
                <a:schemeClr val="accent2"/>
              </a:solidFill>
              <a:latin typeface="Calibri" panose="020F0502020204030204" pitchFamily="34" charset="0"/>
              <a:cs typeface="Calibri" panose="020F0502020204030204" pitchFamily="34" charset="0"/>
            </a:endParaRPr>
          </a:p>
        </p:txBody>
      </p:sp>
      <p:pic>
        <p:nvPicPr>
          <p:cNvPr id="11" name="Picture 10" descr="Chart, line chart&#10;&#10;Description automatically generated">
            <a:extLst>
              <a:ext uri="{FF2B5EF4-FFF2-40B4-BE49-F238E27FC236}">
                <a16:creationId xmlns:a16="http://schemas.microsoft.com/office/drawing/2014/main" id="{DCCEA38A-2FD8-EE7D-3756-990A0A2664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729" y="1168371"/>
            <a:ext cx="10632141" cy="5491494"/>
          </a:xfrm>
          <a:prstGeom prst="rect">
            <a:avLst/>
          </a:prstGeom>
        </p:spPr>
      </p:pic>
    </p:spTree>
    <p:extLst>
      <p:ext uri="{BB962C8B-B14F-4D97-AF65-F5344CB8AC3E}">
        <p14:creationId xmlns:p14="http://schemas.microsoft.com/office/powerpoint/2010/main" val="3544022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DC05B-3518-180E-47E2-229C4D45C869}"/>
              </a:ext>
            </a:extLst>
          </p:cNvPr>
          <p:cNvSpPr>
            <a:spLocks noGrp="1"/>
          </p:cNvSpPr>
          <p:nvPr>
            <p:ph type="title"/>
          </p:nvPr>
        </p:nvSpPr>
        <p:spPr>
          <a:xfrm>
            <a:off x="0" y="1"/>
            <a:ext cx="12192000" cy="869575"/>
          </a:xfrm>
        </p:spPr>
        <p:txBody>
          <a:bodyPr/>
          <a:lstStyle/>
          <a:p>
            <a:r>
              <a:rPr lang="en-US" b="1" dirty="0">
                <a:solidFill>
                  <a:schemeClr val="accent2"/>
                </a:solidFill>
                <a:latin typeface="Calibri" panose="020F0502020204030204" pitchFamily="34" charset="0"/>
                <a:cs typeface="Calibri" panose="020F0502020204030204" pitchFamily="34" charset="0"/>
              </a:rPr>
              <a:t>Data Understanding</a:t>
            </a:r>
            <a:endParaRPr lang="en-GB" dirty="0"/>
          </a:p>
        </p:txBody>
      </p:sp>
      <p:sp>
        <p:nvSpPr>
          <p:cNvPr id="4" name="Title 3">
            <a:extLst>
              <a:ext uri="{FF2B5EF4-FFF2-40B4-BE49-F238E27FC236}">
                <a16:creationId xmlns:a16="http://schemas.microsoft.com/office/drawing/2014/main" id="{72720844-4126-E8ED-EC68-0EE85410A015}"/>
              </a:ext>
            </a:extLst>
          </p:cNvPr>
          <p:cNvSpPr txBox="1">
            <a:spLocks/>
          </p:cNvSpPr>
          <p:nvPr/>
        </p:nvSpPr>
        <p:spPr>
          <a:xfrm>
            <a:off x="0" y="0"/>
            <a:ext cx="12192000" cy="932329"/>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solidFill>
                  <a:schemeClr val="accent2"/>
                </a:solidFill>
                <a:latin typeface="Calibri" panose="020F0502020204030204" pitchFamily="34" charset="0"/>
                <a:cs typeface="Calibri" panose="020F0502020204030204" pitchFamily="34" charset="0"/>
              </a:rPr>
              <a:t>Customer Base in each city</a:t>
            </a:r>
            <a:endParaRPr lang="en-GB" b="1" dirty="0">
              <a:solidFill>
                <a:schemeClr val="accent2"/>
              </a:solidFill>
              <a:latin typeface="Calibri" panose="020F0502020204030204" pitchFamily="34" charset="0"/>
              <a:cs typeface="Calibri" panose="020F0502020204030204" pitchFamily="34" charset="0"/>
            </a:endParaRPr>
          </a:p>
        </p:txBody>
      </p:sp>
      <p:sp>
        <p:nvSpPr>
          <p:cNvPr id="5" name="AutoShape 2">
            <a:extLst>
              <a:ext uri="{FF2B5EF4-FFF2-40B4-BE49-F238E27FC236}">
                <a16:creationId xmlns:a16="http://schemas.microsoft.com/office/drawing/2014/main" id="{3B0BFDBF-C8FD-D743-480C-4B762EFB05B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7" name="Picture 6">
            <a:extLst>
              <a:ext uri="{FF2B5EF4-FFF2-40B4-BE49-F238E27FC236}">
                <a16:creationId xmlns:a16="http://schemas.microsoft.com/office/drawing/2014/main" id="{57E1DCF4-9E6D-2273-E699-0769F91EDDF1}"/>
              </a:ext>
            </a:extLst>
          </p:cNvPr>
          <p:cNvPicPr>
            <a:picLocks noChangeAspect="1"/>
          </p:cNvPicPr>
          <p:nvPr/>
        </p:nvPicPr>
        <p:blipFill>
          <a:blip r:embed="rId2"/>
          <a:stretch>
            <a:fillRect/>
          </a:stretch>
        </p:blipFill>
        <p:spPr>
          <a:xfrm>
            <a:off x="486208" y="1038379"/>
            <a:ext cx="10914783" cy="4137507"/>
          </a:xfrm>
          <a:prstGeom prst="rect">
            <a:avLst/>
          </a:prstGeom>
        </p:spPr>
      </p:pic>
      <p:sp>
        <p:nvSpPr>
          <p:cNvPr id="10" name="TextBox 9">
            <a:extLst>
              <a:ext uri="{FF2B5EF4-FFF2-40B4-BE49-F238E27FC236}">
                <a16:creationId xmlns:a16="http://schemas.microsoft.com/office/drawing/2014/main" id="{28DD5F90-B389-690D-5217-B2233B8784B5}"/>
              </a:ext>
            </a:extLst>
          </p:cNvPr>
          <p:cNvSpPr txBox="1"/>
          <p:nvPr/>
        </p:nvSpPr>
        <p:spPr>
          <a:xfrm>
            <a:off x="268941" y="5080957"/>
            <a:ext cx="1113205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Except Boston and Washington, less than 10% of the population uses cabs.</a:t>
            </a:r>
          </a:p>
          <a:p>
            <a:pPr marL="285750" indent="-285750">
              <a:buFont typeface="Arial" panose="020B0604020202020204" pitchFamily="34" charset="0"/>
              <a:buChar char="•"/>
            </a:pPr>
            <a:r>
              <a:rPr lang="en-US" dirty="0"/>
              <a:t>Out of the total cab users, Yellow Cab covers 9.46% while Pink Cab covers 7.68% of the market.</a:t>
            </a:r>
          </a:p>
          <a:p>
            <a:pPr marL="285750" indent="-285750">
              <a:buFont typeface="Arial" panose="020B0604020202020204" pitchFamily="34" charset="0"/>
              <a:buChar char="•"/>
            </a:pPr>
            <a:r>
              <a:rPr lang="en-US" dirty="0"/>
              <a:t>Despite having a nearly identical customer base in NY, Yellow cabs receive 90% of trips, which is one of the reasons Yellow cabs generate the most profit in NY, and there is a significant difference in the profits made by Pink cabs and Yellow cabs in NY.</a:t>
            </a:r>
          </a:p>
          <a:p>
            <a:pPr marL="285750" indent="-285750">
              <a:buFont typeface="Arial" panose="020B0604020202020204" pitchFamily="34" charset="0"/>
              <a:buChar char="•"/>
            </a:pPr>
            <a:r>
              <a:rPr lang="en-US" dirty="0"/>
              <a:t>Pink cab has a marginally larger customer base in just four cities.</a:t>
            </a:r>
          </a:p>
        </p:txBody>
      </p:sp>
    </p:spTree>
    <p:extLst>
      <p:ext uri="{BB962C8B-B14F-4D97-AF65-F5344CB8AC3E}">
        <p14:creationId xmlns:p14="http://schemas.microsoft.com/office/powerpoint/2010/main" val="3502817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DC05B-3518-180E-47E2-229C4D45C869}"/>
              </a:ext>
            </a:extLst>
          </p:cNvPr>
          <p:cNvSpPr>
            <a:spLocks noGrp="1"/>
          </p:cNvSpPr>
          <p:nvPr>
            <p:ph type="title"/>
          </p:nvPr>
        </p:nvSpPr>
        <p:spPr>
          <a:xfrm>
            <a:off x="0" y="1"/>
            <a:ext cx="12192000" cy="869575"/>
          </a:xfrm>
        </p:spPr>
        <p:txBody>
          <a:bodyPr/>
          <a:lstStyle/>
          <a:p>
            <a:r>
              <a:rPr lang="en-US" b="1" dirty="0">
                <a:solidFill>
                  <a:schemeClr val="accent2"/>
                </a:solidFill>
                <a:latin typeface="Calibri" panose="020F0502020204030204" pitchFamily="34" charset="0"/>
                <a:cs typeface="Calibri" panose="020F0502020204030204" pitchFamily="34" charset="0"/>
              </a:rPr>
              <a:t>Data Understanding</a:t>
            </a:r>
            <a:endParaRPr lang="en-GB" dirty="0"/>
          </a:p>
        </p:txBody>
      </p:sp>
      <p:sp>
        <p:nvSpPr>
          <p:cNvPr id="4" name="Title 3">
            <a:extLst>
              <a:ext uri="{FF2B5EF4-FFF2-40B4-BE49-F238E27FC236}">
                <a16:creationId xmlns:a16="http://schemas.microsoft.com/office/drawing/2014/main" id="{72720844-4126-E8ED-EC68-0EE85410A015}"/>
              </a:ext>
            </a:extLst>
          </p:cNvPr>
          <p:cNvSpPr txBox="1">
            <a:spLocks/>
          </p:cNvSpPr>
          <p:nvPr/>
        </p:nvSpPr>
        <p:spPr>
          <a:xfrm>
            <a:off x="0" y="0"/>
            <a:ext cx="12192000" cy="932329"/>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solidFill>
                  <a:schemeClr val="accent2"/>
                </a:solidFill>
                <a:latin typeface="Calibri" panose="020F0502020204030204" pitchFamily="34" charset="0"/>
                <a:cs typeface="Calibri" panose="020F0502020204030204" pitchFamily="34" charset="0"/>
              </a:rPr>
              <a:t>Total Cab Users in each City</a:t>
            </a:r>
            <a:endParaRPr lang="en-GB" b="1" dirty="0">
              <a:solidFill>
                <a:schemeClr val="accent2"/>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09030707-2598-2A89-32A4-ADD78F8AB6D3}"/>
              </a:ext>
            </a:extLst>
          </p:cNvPr>
          <p:cNvPicPr>
            <a:picLocks noChangeAspect="1"/>
          </p:cNvPicPr>
          <p:nvPr/>
        </p:nvPicPr>
        <p:blipFill>
          <a:blip r:embed="rId2"/>
          <a:stretch>
            <a:fillRect/>
          </a:stretch>
        </p:blipFill>
        <p:spPr>
          <a:xfrm>
            <a:off x="0" y="1326409"/>
            <a:ext cx="12138955" cy="4186885"/>
          </a:xfrm>
          <a:prstGeom prst="rect">
            <a:avLst/>
          </a:prstGeom>
        </p:spPr>
      </p:pic>
      <p:sp>
        <p:nvSpPr>
          <p:cNvPr id="6" name="TextBox 5">
            <a:extLst>
              <a:ext uri="{FF2B5EF4-FFF2-40B4-BE49-F238E27FC236}">
                <a16:creationId xmlns:a16="http://schemas.microsoft.com/office/drawing/2014/main" id="{EE1CB9F1-88F9-CDF5-EB74-CB7005C06E43}"/>
              </a:ext>
            </a:extLst>
          </p:cNvPr>
          <p:cNvSpPr txBox="1"/>
          <p:nvPr/>
        </p:nvSpPr>
        <p:spPr>
          <a:xfrm>
            <a:off x="358588" y="5728447"/>
            <a:ext cx="10031506" cy="646331"/>
          </a:xfrm>
          <a:prstGeom prst="rect">
            <a:avLst/>
          </a:prstGeom>
          <a:noFill/>
        </p:spPr>
        <p:txBody>
          <a:bodyPr wrap="square" rtlCol="0">
            <a:spAutoFit/>
          </a:bodyPr>
          <a:lstStyle/>
          <a:p>
            <a:pPr marL="285750" indent="-285750">
              <a:buFont typeface="Arial" panose="020B0604020202020204" pitchFamily="34" charset="0"/>
              <a:buChar char="•"/>
            </a:pPr>
            <a:r>
              <a:rPr lang="en-US" dirty="0"/>
              <a:t>In San Francisco where 33.93% users cab no one uses either of yellow cab or pink cab. </a:t>
            </a:r>
          </a:p>
          <a:p>
            <a:endParaRPr lang="en-GB" dirty="0"/>
          </a:p>
        </p:txBody>
      </p:sp>
    </p:spTree>
    <p:extLst>
      <p:ext uri="{BB962C8B-B14F-4D97-AF65-F5344CB8AC3E}">
        <p14:creationId xmlns:p14="http://schemas.microsoft.com/office/powerpoint/2010/main" val="4099083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DC05B-3518-180E-47E2-229C4D45C869}"/>
              </a:ext>
            </a:extLst>
          </p:cNvPr>
          <p:cNvSpPr>
            <a:spLocks noGrp="1"/>
          </p:cNvSpPr>
          <p:nvPr>
            <p:ph type="title"/>
          </p:nvPr>
        </p:nvSpPr>
        <p:spPr>
          <a:xfrm>
            <a:off x="0" y="1"/>
            <a:ext cx="12192000" cy="869575"/>
          </a:xfrm>
        </p:spPr>
        <p:txBody>
          <a:bodyPr/>
          <a:lstStyle/>
          <a:p>
            <a:r>
              <a:rPr lang="en-US" b="1" dirty="0">
                <a:solidFill>
                  <a:schemeClr val="accent2"/>
                </a:solidFill>
                <a:latin typeface="Calibri" panose="020F0502020204030204" pitchFamily="34" charset="0"/>
                <a:cs typeface="Calibri" panose="020F0502020204030204" pitchFamily="34" charset="0"/>
              </a:rPr>
              <a:t>Data Understanding</a:t>
            </a:r>
            <a:endParaRPr lang="en-GB" dirty="0"/>
          </a:p>
        </p:txBody>
      </p:sp>
      <p:sp>
        <p:nvSpPr>
          <p:cNvPr id="4" name="Title 3">
            <a:extLst>
              <a:ext uri="{FF2B5EF4-FFF2-40B4-BE49-F238E27FC236}">
                <a16:creationId xmlns:a16="http://schemas.microsoft.com/office/drawing/2014/main" id="{72720844-4126-E8ED-EC68-0EE85410A015}"/>
              </a:ext>
            </a:extLst>
          </p:cNvPr>
          <p:cNvSpPr txBox="1">
            <a:spLocks/>
          </p:cNvSpPr>
          <p:nvPr/>
        </p:nvSpPr>
        <p:spPr>
          <a:xfrm>
            <a:off x="0" y="0"/>
            <a:ext cx="12192000" cy="932329"/>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solidFill>
                  <a:schemeClr val="accent2"/>
                </a:solidFill>
                <a:latin typeface="Calibri" panose="020F0502020204030204" pitchFamily="34" charset="0"/>
                <a:cs typeface="Calibri" panose="020F0502020204030204" pitchFamily="34" charset="0"/>
              </a:rPr>
              <a:t>Customer Segmentation</a:t>
            </a:r>
            <a:endParaRPr lang="en-GB" b="1" dirty="0">
              <a:solidFill>
                <a:schemeClr val="accent2"/>
              </a:solidFill>
              <a:latin typeface="Calibri" panose="020F0502020204030204" pitchFamily="34" charset="0"/>
              <a:cs typeface="Calibri" panose="020F0502020204030204" pitchFamily="34" charset="0"/>
            </a:endParaRPr>
          </a:p>
        </p:txBody>
      </p:sp>
      <p:pic>
        <p:nvPicPr>
          <p:cNvPr id="7" name="Picture 6" descr="Chart, bar chart&#10;&#10;Description automatically generated">
            <a:extLst>
              <a:ext uri="{FF2B5EF4-FFF2-40B4-BE49-F238E27FC236}">
                <a16:creationId xmlns:a16="http://schemas.microsoft.com/office/drawing/2014/main" id="{701EAFF3-69CD-707C-4AC2-23511E1AB8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31" y="1060964"/>
            <a:ext cx="8807263" cy="5438447"/>
          </a:xfrm>
          <a:prstGeom prst="rect">
            <a:avLst/>
          </a:prstGeom>
        </p:spPr>
      </p:pic>
      <p:sp>
        <p:nvSpPr>
          <p:cNvPr id="8" name="TextBox 7">
            <a:extLst>
              <a:ext uri="{FF2B5EF4-FFF2-40B4-BE49-F238E27FC236}">
                <a16:creationId xmlns:a16="http://schemas.microsoft.com/office/drawing/2014/main" id="{1FE51AD6-0AB4-0D6B-51B1-BF6D325CD955}"/>
              </a:ext>
            </a:extLst>
          </p:cNvPr>
          <p:cNvSpPr txBox="1"/>
          <p:nvPr/>
        </p:nvSpPr>
        <p:spPr>
          <a:xfrm>
            <a:off x="8534400" y="1421098"/>
            <a:ext cx="3446369" cy="5078313"/>
          </a:xfrm>
          <a:prstGeom prst="rect">
            <a:avLst/>
          </a:prstGeom>
          <a:noFill/>
        </p:spPr>
        <p:txBody>
          <a:bodyPr wrap="square" rtlCol="0">
            <a:spAutoFit/>
          </a:bodyPr>
          <a:lstStyle/>
          <a:p>
            <a:pPr marL="285750" indent="-285750">
              <a:buFont typeface="Arial" panose="020B0604020202020204" pitchFamily="34" charset="0"/>
              <a:buChar char="•"/>
            </a:pPr>
            <a:r>
              <a:rPr lang="en-US" sz="1800" dirty="0"/>
              <a:t>Yellow Cab outperforms Pink Cab in all customer segments based on customer analysis.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Among cab users, the most frequent users are males in the age range of 20-40 with high income.</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Cab usage is higher among males than females.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The majority of cab users belong to the high-income class.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Cab usage appears to decrease with age.</a:t>
            </a:r>
            <a:endParaRPr lang="en-GB" dirty="0"/>
          </a:p>
        </p:txBody>
      </p:sp>
    </p:spTree>
    <p:extLst>
      <p:ext uri="{BB962C8B-B14F-4D97-AF65-F5344CB8AC3E}">
        <p14:creationId xmlns:p14="http://schemas.microsoft.com/office/powerpoint/2010/main" val="2636064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DC05B-3518-180E-47E2-229C4D45C869}"/>
              </a:ext>
            </a:extLst>
          </p:cNvPr>
          <p:cNvSpPr>
            <a:spLocks noGrp="1"/>
          </p:cNvSpPr>
          <p:nvPr>
            <p:ph type="title"/>
          </p:nvPr>
        </p:nvSpPr>
        <p:spPr>
          <a:xfrm>
            <a:off x="0" y="1"/>
            <a:ext cx="12192000" cy="869575"/>
          </a:xfrm>
        </p:spPr>
        <p:txBody>
          <a:bodyPr/>
          <a:lstStyle/>
          <a:p>
            <a:r>
              <a:rPr lang="en-US" b="1" dirty="0">
                <a:solidFill>
                  <a:schemeClr val="accent2"/>
                </a:solidFill>
                <a:latin typeface="Calibri" panose="020F0502020204030204" pitchFamily="34" charset="0"/>
                <a:cs typeface="Calibri" panose="020F0502020204030204" pitchFamily="34" charset="0"/>
              </a:rPr>
              <a:t>Data Understanding</a:t>
            </a:r>
            <a:endParaRPr lang="en-GB" dirty="0"/>
          </a:p>
        </p:txBody>
      </p:sp>
      <p:sp>
        <p:nvSpPr>
          <p:cNvPr id="4" name="Title 3">
            <a:extLst>
              <a:ext uri="{FF2B5EF4-FFF2-40B4-BE49-F238E27FC236}">
                <a16:creationId xmlns:a16="http://schemas.microsoft.com/office/drawing/2014/main" id="{72720844-4126-E8ED-EC68-0EE85410A015}"/>
              </a:ext>
            </a:extLst>
          </p:cNvPr>
          <p:cNvSpPr txBox="1">
            <a:spLocks/>
          </p:cNvSpPr>
          <p:nvPr/>
        </p:nvSpPr>
        <p:spPr>
          <a:xfrm>
            <a:off x="0" y="-31377"/>
            <a:ext cx="12192000" cy="932329"/>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solidFill>
                  <a:schemeClr val="accent2"/>
                </a:solidFill>
                <a:latin typeface="Calibri" panose="020F0502020204030204" pitchFamily="34" charset="0"/>
                <a:cs typeface="Calibri" panose="020F0502020204030204" pitchFamily="34" charset="0"/>
              </a:rPr>
              <a:t>Average Profit Trend </a:t>
            </a:r>
            <a:endParaRPr lang="en-GB" b="1" dirty="0">
              <a:solidFill>
                <a:schemeClr val="accent2"/>
              </a:solidFill>
              <a:latin typeface="Calibri" panose="020F0502020204030204" pitchFamily="34" charset="0"/>
              <a:cs typeface="Calibri" panose="020F0502020204030204" pitchFamily="34" charset="0"/>
            </a:endParaRPr>
          </a:p>
        </p:txBody>
      </p:sp>
      <p:sp>
        <p:nvSpPr>
          <p:cNvPr id="3" name="AutoShape 2">
            <a:extLst>
              <a:ext uri="{FF2B5EF4-FFF2-40B4-BE49-F238E27FC236}">
                <a16:creationId xmlns:a16="http://schemas.microsoft.com/office/drawing/2014/main" id="{049D7093-132B-5D10-A7E1-B7066D48D35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3" name="Picture 12" descr="Chart, bar chart&#10;&#10;Description automatically generated">
            <a:extLst>
              <a:ext uri="{FF2B5EF4-FFF2-40B4-BE49-F238E27FC236}">
                <a16:creationId xmlns:a16="http://schemas.microsoft.com/office/drawing/2014/main" id="{AF1A01B2-DA6D-B897-BAFA-F91DB9456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54" y="932330"/>
            <a:ext cx="5923206" cy="4428565"/>
          </a:xfrm>
          <a:prstGeom prst="rect">
            <a:avLst/>
          </a:prstGeom>
        </p:spPr>
      </p:pic>
      <p:pic>
        <p:nvPicPr>
          <p:cNvPr id="10" name="Picture 9">
            <a:extLst>
              <a:ext uri="{FF2B5EF4-FFF2-40B4-BE49-F238E27FC236}">
                <a16:creationId xmlns:a16="http://schemas.microsoft.com/office/drawing/2014/main" id="{D1F6FB7F-C6D6-45B4-F7B3-071A2E5E7372}"/>
              </a:ext>
            </a:extLst>
          </p:cNvPr>
          <p:cNvPicPr>
            <a:picLocks noChangeAspect="1"/>
          </p:cNvPicPr>
          <p:nvPr/>
        </p:nvPicPr>
        <p:blipFill>
          <a:blip r:embed="rId3"/>
          <a:stretch>
            <a:fillRect/>
          </a:stretch>
        </p:blipFill>
        <p:spPr>
          <a:xfrm>
            <a:off x="5014857" y="3429000"/>
            <a:ext cx="6968341" cy="3074268"/>
          </a:xfrm>
          <a:prstGeom prst="rect">
            <a:avLst/>
          </a:prstGeom>
        </p:spPr>
      </p:pic>
      <p:sp>
        <p:nvSpPr>
          <p:cNvPr id="14" name="TextBox 13">
            <a:extLst>
              <a:ext uri="{FF2B5EF4-FFF2-40B4-BE49-F238E27FC236}">
                <a16:creationId xmlns:a16="http://schemas.microsoft.com/office/drawing/2014/main" id="{57FA5015-21C5-9F96-8386-ECDC78BAE6E9}"/>
              </a:ext>
            </a:extLst>
          </p:cNvPr>
          <p:cNvSpPr txBox="1"/>
          <p:nvPr/>
        </p:nvSpPr>
        <p:spPr>
          <a:xfrm>
            <a:off x="5702038" y="1008662"/>
            <a:ext cx="6218407" cy="2308324"/>
          </a:xfrm>
          <a:prstGeom prst="rect">
            <a:avLst/>
          </a:prstGeom>
          <a:noFill/>
        </p:spPr>
        <p:txBody>
          <a:bodyPr wrap="square" rtlCol="0">
            <a:spAutoFit/>
          </a:bodyPr>
          <a:lstStyle/>
          <a:p>
            <a:pPr marL="285750" indent="-285750">
              <a:buFont typeface="Arial" panose="020B0604020202020204" pitchFamily="34" charset="0"/>
              <a:buChar char="•"/>
            </a:pPr>
            <a:r>
              <a:rPr lang="en-US" dirty="0"/>
              <a:t>By examining the average monthly profits, it was found that there were certain months (July and August) when Pink Cab's profits increased while Yellow Cab's profits decreased. This could be attributed to the discounts that Pink Cab offered during those specific months.</a:t>
            </a:r>
          </a:p>
          <a:p>
            <a:endParaRPr lang="en-US" dirty="0"/>
          </a:p>
          <a:p>
            <a:pPr marL="285750" indent="-285750">
              <a:buFont typeface="Arial" panose="020B0604020202020204" pitchFamily="34" charset="0"/>
              <a:buChar char="•"/>
            </a:pPr>
            <a:r>
              <a:rPr lang="en-US" dirty="0"/>
              <a:t>During the winter months and on weekends, both Yellow Cab and Pink Cab saw an increase in profits.</a:t>
            </a:r>
          </a:p>
        </p:txBody>
      </p:sp>
      <p:sp>
        <p:nvSpPr>
          <p:cNvPr id="15" name="TextBox 14">
            <a:extLst>
              <a:ext uri="{FF2B5EF4-FFF2-40B4-BE49-F238E27FC236}">
                <a16:creationId xmlns:a16="http://schemas.microsoft.com/office/drawing/2014/main" id="{49C4AD82-DCF5-DF8E-635D-BE4C6CE33023}"/>
              </a:ext>
            </a:extLst>
          </p:cNvPr>
          <p:cNvSpPr txBox="1"/>
          <p:nvPr/>
        </p:nvSpPr>
        <p:spPr>
          <a:xfrm>
            <a:off x="286871" y="5459507"/>
            <a:ext cx="4580964" cy="923330"/>
          </a:xfrm>
          <a:prstGeom prst="rect">
            <a:avLst/>
          </a:prstGeom>
          <a:noFill/>
        </p:spPr>
        <p:txBody>
          <a:bodyPr wrap="square" rtlCol="0">
            <a:spAutoFit/>
          </a:bodyPr>
          <a:lstStyle/>
          <a:p>
            <a:pPr marL="285750" indent="-285750">
              <a:buFont typeface="Arial" panose="020B0604020202020204" pitchFamily="34" charset="0"/>
              <a:buChar char="•"/>
            </a:pPr>
            <a:r>
              <a:rPr lang="en-US" sz="1800" dirty="0"/>
              <a:t>Yellow Cab has shown more yearly growth than Pink Cab and has more demand than Pink Cab across all the months.</a:t>
            </a:r>
            <a:endParaRPr lang="en-GB" dirty="0"/>
          </a:p>
        </p:txBody>
      </p:sp>
    </p:spTree>
    <p:extLst>
      <p:ext uri="{BB962C8B-B14F-4D97-AF65-F5344CB8AC3E}">
        <p14:creationId xmlns:p14="http://schemas.microsoft.com/office/powerpoint/2010/main" val="3816820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DC05B-3518-180E-47E2-229C4D45C869}"/>
              </a:ext>
            </a:extLst>
          </p:cNvPr>
          <p:cNvSpPr>
            <a:spLocks noGrp="1"/>
          </p:cNvSpPr>
          <p:nvPr>
            <p:ph type="title"/>
          </p:nvPr>
        </p:nvSpPr>
        <p:spPr>
          <a:xfrm>
            <a:off x="0" y="1"/>
            <a:ext cx="12192000" cy="869575"/>
          </a:xfrm>
        </p:spPr>
        <p:txBody>
          <a:bodyPr/>
          <a:lstStyle/>
          <a:p>
            <a:r>
              <a:rPr lang="en-US" b="1" dirty="0">
                <a:solidFill>
                  <a:schemeClr val="accent2"/>
                </a:solidFill>
                <a:latin typeface="Calibri" panose="020F0502020204030204" pitchFamily="34" charset="0"/>
                <a:cs typeface="Calibri" panose="020F0502020204030204" pitchFamily="34" charset="0"/>
              </a:rPr>
              <a:t>Data Understanding</a:t>
            </a:r>
            <a:endParaRPr lang="en-GB" dirty="0"/>
          </a:p>
        </p:txBody>
      </p:sp>
      <p:sp>
        <p:nvSpPr>
          <p:cNvPr id="4" name="Title 3">
            <a:extLst>
              <a:ext uri="{FF2B5EF4-FFF2-40B4-BE49-F238E27FC236}">
                <a16:creationId xmlns:a16="http://schemas.microsoft.com/office/drawing/2014/main" id="{72720844-4126-E8ED-EC68-0EE85410A015}"/>
              </a:ext>
            </a:extLst>
          </p:cNvPr>
          <p:cNvSpPr txBox="1">
            <a:spLocks/>
          </p:cNvSpPr>
          <p:nvPr/>
        </p:nvSpPr>
        <p:spPr>
          <a:xfrm>
            <a:off x="0" y="0"/>
            <a:ext cx="12192000" cy="932329"/>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solidFill>
                  <a:schemeClr val="accent2"/>
                </a:solidFill>
                <a:latin typeface="Calibri" panose="020F0502020204030204" pitchFamily="34" charset="0"/>
                <a:cs typeface="Calibri" panose="020F0502020204030204" pitchFamily="34" charset="0"/>
              </a:rPr>
              <a:t>Customer Preference and Holiday Profits</a:t>
            </a:r>
            <a:endParaRPr lang="en-GB" b="1" dirty="0">
              <a:solidFill>
                <a:schemeClr val="accent2"/>
              </a:solidFill>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EAD774EB-6A9D-7FD1-00AD-39A0C6E1B1BB}"/>
              </a:ext>
            </a:extLst>
          </p:cNvPr>
          <p:cNvPicPr>
            <a:picLocks noChangeAspect="1"/>
          </p:cNvPicPr>
          <p:nvPr/>
        </p:nvPicPr>
        <p:blipFill>
          <a:blip r:embed="rId2"/>
          <a:stretch>
            <a:fillRect/>
          </a:stretch>
        </p:blipFill>
        <p:spPr>
          <a:xfrm>
            <a:off x="368393" y="1348347"/>
            <a:ext cx="4212571" cy="3883661"/>
          </a:xfrm>
          <a:prstGeom prst="rect">
            <a:avLst/>
          </a:prstGeom>
        </p:spPr>
      </p:pic>
      <p:pic>
        <p:nvPicPr>
          <p:cNvPr id="9" name="Picture 8">
            <a:extLst>
              <a:ext uri="{FF2B5EF4-FFF2-40B4-BE49-F238E27FC236}">
                <a16:creationId xmlns:a16="http://schemas.microsoft.com/office/drawing/2014/main" id="{3B6F95E2-86DB-4A8B-579B-814A8E4099F6}"/>
              </a:ext>
            </a:extLst>
          </p:cNvPr>
          <p:cNvPicPr>
            <a:picLocks noChangeAspect="1"/>
          </p:cNvPicPr>
          <p:nvPr/>
        </p:nvPicPr>
        <p:blipFill>
          <a:blip r:embed="rId3"/>
          <a:stretch>
            <a:fillRect/>
          </a:stretch>
        </p:blipFill>
        <p:spPr>
          <a:xfrm>
            <a:off x="7025120" y="3483652"/>
            <a:ext cx="4685308" cy="3293386"/>
          </a:xfrm>
          <a:prstGeom prst="rect">
            <a:avLst/>
          </a:prstGeom>
        </p:spPr>
      </p:pic>
      <p:sp>
        <p:nvSpPr>
          <p:cNvPr id="10" name="TextBox 9">
            <a:extLst>
              <a:ext uri="{FF2B5EF4-FFF2-40B4-BE49-F238E27FC236}">
                <a16:creationId xmlns:a16="http://schemas.microsoft.com/office/drawing/2014/main" id="{EAC995E3-2809-8D58-81E8-2174424A1392}"/>
              </a:ext>
            </a:extLst>
          </p:cNvPr>
          <p:cNvSpPr txBox="1"/>
          <p:nvPr/>
        </p:nvSpPr>
        <p:spPr>
          <a:xfrm>
            <a:off x="4739807" y="1343025"/>
            <a:ext cx="6813177"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After analyzing the trips made by customers in both companies and their preferences, a key performance indicator (KPI) was created.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analysis revealed that over two-thirds of customers prefer Yellow Cab, indicating a higher customer retention rate for the company due to its pricing model during various events and services.</a:t>
            </a:r>
            <a:endParaRPr lang="en-GB" dirty="0"/>
          </a:p>
        </p:txBody>
      </p:sp>
      <p:sp>
        <p:nvSpPr>
          <p:cNvPr id="13" name="TextBox 12">
            <a:extLst>
              <a:ext uri="{FF2B5EF4-FFF2-40B4-BE49-F238E27FC236}">
                <a16:creationId xmlns:a16="http://schemas.microsoft.com/office/drawing/2014/main" id="{F1C327AF-567A-F5E6-5520-76ACEFADF8D6}"/>
              </a:ext>
            </a:extLst>
          </p:cNvPr>
          <p:cNvSpPr txBox="1"/>
          <p:nvPr/>
        </p:nvSpPr>
        <p:spPr>
          <a:xfrm>
            <a:off x="368393" y="5396753"/>
            <a:ext cx="6284259"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There is a significant difference in Profit for Pink Cab during holidays and regular days.</a:t>
            </a:r>
            <a:endParaRPr lang="en-GB" dirty="0"/>
          </a:p>
        </p:txBody>
      </p:sp>
    </p:spTree>
    <p:extLst>
      <p:ext uri="{BB962C8B-B14F-4D97-AF65-F5344CB8AC3E}">
        <p14:creationId xmlns:p14="http://schemas.microsoft.com/office/powerpoint/2010/main" val="694837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B4B02A7B-E2C1-E73E-55F1-5307E85EB533}"/>
              </a:ext>
            </a:extLst>
          </p:cNvPr>
          <p:cNvSpPr txBox="1">
            <a:spLocks/>
          </p:cNvSpPr>
          <p:nvPr/>
        </p:nvSpPr>
        <p:spPr>
          <a:xfrm>
            <a:off x="0" y="0"/>
            <a:ext cx="12192000" cy="932329"/>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kumimoji="0" lang="en-US" sz="4400" b="0" i="0" u="none" strike="noStrike" kern="1200" cap="none" spc="0" normalizeH="0" baseline="0" noProof="0" dirty="0">
                <a:ln>
                  <a:noFill/>
                </a:ln>
                <a:solidFill>
                  <a:srgbClr val="FF6600"/>
                </a:solidFill>
                <a:effectLst/>
                <a:uLnTx/>
                <a:uFillTx/>
                <a:latin typeface="Calibri" panose="020F0502020204030204"/>
                <a:ea typeface="+mn-ea"/>
                <a:cs typeface="+mn-cs"/>
              </a:rPr>
              <a:t>Recommendation</a:t>
            </a:r>
            <a:endParaRPr lang="en-GB" b="1" dirty="0">
              <a:solidFill>
                <a:schemeClr val="accent2"/>
              </a:solidFill>
              <a:latin typeface="Calibri" panose="020F0502020204030204" pitchFamily="34" charset="0"/>
              <a:cs typeface="Calibri" panose="020F0502020204030204" pitchFamily="34" charset="0"/>
            </a:endParaRPr>
          </a:p>
        </p:txBody>
      </p:sp>
      <p:sp>
        <p:nvSpPr>
          <p:cNvPr id="7" name="Content Placeholder 6">
            <a:extLst>
              <a:ext uri="{FF2B5EF4-FFF2-40B4-BE49-F238E27FC236}">
                <a16:creationId xmlns:a16="http://schemas.microsoft.com/office/drawing/2014/main" id="{366D5805-2B60-C8D9-9340-E671EC9A9193}"/>
              </a:ext>
            </a:extLst>
          </p:cNvPr>
          <p:cNvSpPr>
            <a:spLocks noGrp="1"/>
          </p:cNvSpPr>
          <p:nvPr>
            <p:ph idx="1"/>
          </p:nvPr>
        </p:nvSpPr>
        <p:spPr>
          <a:xfrm>
            <a:off x="438150" y="1181100"/>
            <a:ext cx="10915650" cy="4995863"/>
          </a:xfrm>
        </p:spPr>
        <p:txBody>
          <a:bodyPr>
            <a:normAutofit/>
          </a:bodyPr>
          <a:lstStyle/>
          <a:p>
            <a:r>
              <a:rPr lang="en-US" sz="1800" dirty="0"/>
              <a:t>The EDA results indicate that Yellow Cab outperforms Pink Cab in almost every aspect, making it a better investment choice.</a:t>
            </a:r>
          </a:p>
          <a:p>
            <a:endParaRPr lang="en-US" sz="1800" dirty="0"/>
          </a:p>
          <a:p>
            <a:r>
              <a:rPr lang="en-US" sz="1800" dirty="0"/>
              <a:t>Despite a slight decrease in average profit, Yellow Cab has consistently increased its total profits over the years, demonstrating its success in acquiring and retaining customers. This is further reflected in the rising number of Yellow Cab customers.</a:t>
            </a:r>
          </a:p>
          <a:p>
            <a:endParaRPr lang="en-US" sz="1800" dirty="0"/>
          </a:p>
          <a:p>
            <a:r>
              <a:rPr lang="en-US" sz="1800" dirty="0"/>
              <a:t>Yellow Cab's superior pricing model has engendered greater customer trust, resulting in higher revenues and a larger customer base compared to Pink Cab. Moreover, customers prefer Yellow Cab over Pink Cab for their stable pricing during holiday events.</a:t>
            </a:r>
          </a:p>
          <a:p>
            <a:endParaRPr lang="en-US" sz="1800" dirty="0"/>
          </a:p>
          <a:p>
            <a:r>
              <a:rPr lang="en-US" sz="1800" dirty="0"/>
              <a:t>Yellow Cab customers take significantly more trips than Pink Cab customers, despite traveling the same average distance. This suggests that Yellow Cab has been successful in retaining its customers.</a:t>
            </a:r>
          </a:p>
          <a:p>
            <a:endParaRPr lang="en-US" sz="1800" dirty="0"/>
          </a:p>
          <a:p>
            <a:r>
              <a:rPr lang="en-US" sz="1800" b="1"/>
              <a:t>On the basis of above point(s) , we will recommend Yellow cab for investment.</a:t>
            </a:r>
          </a:p>
          <a:p>
            <a:endParaRPr lang="en-GB" sz="1800" dirty="0"/>
          </a:p>
        </p:txBody>
      </p:sp>
    </p:spTree>
    <p:extLst>
      <p:ext uri="{BB962C8B-B14F-4D97-AF65-F5344CB8AC3E}">
        <p14:creationId xmlns:p14="http://schemas.microsoft.com/office/powerpoint/2010/main" val="560743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10E45F-31B4-3DFD-EA3D-1F9796BD6A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210175"/>
            <a:ext cx="2259015" cy="1952628"/>
          </a:xfrm>
          <a:prstGeom prst="rect">
            <a:avLst/>
          </a:prstGeom>
        </p:spPr>
      </p:pic>
      <p:sp>
        <p:nvSpPr>
          <p:cNvPr id="5" name="TextBox 4">
            <a:extLst>
              <a:ext uri="{FF2B5EF4-FFF2-40B4-BE49-F238E27FC236}">
                <a16:creationId xmlns:a16="http://schemas.microsoft.com/office/drawing/2014/main" id="{2D738B9C-CAB3-566D-3391-44E071BBD135}"/>
              </a:ext>
            </a:extLst>
          </p:cNvPr>
          <p:cNvSpPr txBox="1"/>
          <p:nvPr/>
        </p:nvSpPr>
        <p:spPr>
          <a:xfrm>
            <a:off x="2895600" y="2171700"/>
            <a:ext cx="5543550" cy="1569660"/>
          </a:xfrm>
          <a:prstGeom prst="rect">
            <a:avLst/>
          </a:prstGeom>
          <a:noFill/>
        </p:spPr>
        <p:txBody>
          <a:bodyPr wrap="square">
            <a:spAutoFit/>
          </a:bodyPr>
          <a:lstStyle/>
          <a:p>
            <a:r>
              <a:rPr lang="en-US" sz="9600" dirty="0">
                <a:solidFill>
                  <a:srgbClr val="FF6600"/>
                </a:solidFill>
              </a:rPr>
              <a:t>Thank You</a:t>
            </a:r>
          </a:p>
        </p:txBody>
      </p:sp>
    </p:spTree>
    <p:extLst>
      <p:ext uri="{BB962C8B-B14F-4D97-AF65-F5344CB8AC3E}">
        <p14:creationId xmlns:p14="http://schemas.microsoft.com/office/powerpoint/2010/main" val="1067046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C4AC25-F4F1-49DB-C490-B15237F42D4D}"/>
              </a:ext>
            </a:extLst>
          </p:cNvPr>
          <p:cNvSpPr>
            <a:spLocks noGrp="1"/>
          </p:cNvSpPr>
          <p:nvPr>
            <p:ph idx="1"/>
          </p:nvPr>
        </p:nvSpPr>
        <p:spPr>
          <a:xfrm>
            <a:off x="829235" y="2043952"/>
            <a:ext cx="10533529" cy="4347881"/>
          </a:xfrm>
        </p:spPr>
        <p:txBody>
          <a:bodyPr>
            <a:normAutofit/>
          </a:bodyPr>
          <a:lstStyle/>
          <a:p>
            <a:r>
              <a:rPr lang="en-US" sz="2000" dirty="0">
                <a:cs typeface="Times New Roman" panose="02020603050405020304" pitchFamily="18" charset="0"/>
              </a:rPr>
              <a:t>XYZ, a private equity firm based in the United States, is considering investing in the Cab Industry, which has experienced significant growth in recent years and has multiple major players in the market.</a:t>
            </a:r>
          </a:p>
          <a:p>
            <a:pPr marL="0" indent="0">
              <a:buNone/>
            </a:pPr>
            <a:endParaRPr lang="en-US" sz="2000" dirty="0">
              <a:cs typeface="Times New Roman" panose="02020603050405020304" pitchFamily="18" charset="0"/>
            </a:endParaRPr>
          </a:p>
          <a:p>
            <a:r>
              <a:rPr lang="en-US" sz="2000" dirty="0">
                <a:cs typeface="Times New Roman" panose="02020603050405020304" pitchFamily="18" charset="0"/>
              </a:rPr>
              <a:t>Multiple data sets containing information on two taxi companies have been provided. Each provided file (data set) represents a different aspect of the customer profile. XYZ wants to use my actionable insights to help them find the best company for their investment.</a:t>
            </a:r>
          </a:p>
          <a:p>
            <a:pPr marL="0" indent="0">
              <a:buNone/>
            </a:pPr>
            <a:endParaRPr lang="en-US" sz="2000" dirty="0">
              <a:solidFill>
                <a:schemeClr val="tx1">
                  <a:lumMod val="75000"/>
                  <a:lumOff val="25000"/>
                </a:schemeClr>
              </a:solidFill>
              <a:cs typeface="Times New Roman" panose="02020603050405020304" pitchFamily="18" charset="0"/>
            </a:endParaRPr>
          </a:p>
          <a:p>
            <a:r>
              <a:rPr lang="en-US" sz="2000" b="1" dirty="0">
                <a:solidFill>
                  <a:schemeClr val="tx1">
                    <a:lumMod val="75000"/>
                    <a:lumOff val="25000"/>
                  </a:schemeClr>
                </a:solidFill>
                <a:cs typeface="Times New Roman" panose="02020603050405020304" pitchFamily="18" charset="0"/>
              </a:rPr>
              <a:t>Objective</a:t>
            </a:r>
            <a:r>
              <a:rPr lang="en-US" sz="2000" dirty="0">
                <a:solidFill>
                  <a:schemeClr val="tx1">
                    <a:lumMod val="75000"/>
                    <a:lumOff val="25000"/>
                  </a:schemeClr>
                </a:solidFill>
                <a:cs typeface="Times New Roman" panose="02020603050405020304" pitchFamily="18" charset="0"/>
              </a:rPr>
              <a:t> : </a:t>
            </a:r>
            <a:r>
              <a:rPr lang="en-US" sz="2000" dirty="0">
                <a:cs typeface="Times New Roman" panose="02020603050405020304" pitchFamily="18" charset="0"/>
              </a:rPr>
              <a:t>Provide actionable insights that would aid XYZ firm in identifying the most suitable investment opportunity in the Cab Industry.</a:t>
            </a:r>
          </a:p>
          <a:p>
            <a:endParaRPr lang="en-US" sz="2000" dirty="0">
              <a:cs typeface="Times New Roman" panose="02020603050405020304" pitchFamily="18" charset="0"/>
            </a:endParaRPr>
          </a:p>
        </p:txBody>
      </p:sp>
      <p:sp>
        <p:nvSpPr>
          <p:cNvPr id="4" name="Title 3">
            <a:extLst>
              <a:ext uri="{FF2B5EF4-FFF2-40B4-BE49-F238E27FC236}">
                <a16:creationId xmlns:a16="http://schemas.microsoft.com/office/drawing/2014/main" id="{13149735-EADF-7473-3504-3E4279BE3039}"/>
              </a:ext>
            </a:extLst>
          </p:cNvPr>
          <p:cNvSpPr>
            <a:spLocks noGrp="1"/>
          </p:cNvSpPr>
          <p:nvPr>
            <p:ph type="title"/>
          </p:nvPr>
        </p:nvSpPr>
        <p:spPr>
          <a:xfrm>
            <a:off x="0" y="0"/>
            <a:ext cx="12192000" cy="134470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Calibri" panose="020F0502020204030204" pitchFamily="34" charset="0"/>
                <a:cs typeface="Calibri" panose="020F0502020204030204" pitchFamily="34" charset="0"/>
              </a:rPr>
              <a:t>Background – G2M(Cab Industry) </a:t>
            </a:r>
            <a:r>
              <a:rPr lang="en-US" b="1" dirty="0">
                <a:solidFill>
                  <a:schemeClr val="accent2"/>
                </a:solidFill>
                <a:latin typeface="Calibri" panose="020F0502020204030204" pitchFamily="34" charset="0"/>
                <a:cs typeface="Calibri" panose="020F0502020204030204" pitchFamily="34" charset="0"/>
              </a:rPr>
              <a:t>C</a:t>
            </a:r>
            <a:r>
              <a:rPr lang="en-US" sz="4400" b="1" dirty="0">
                <a:solidFill>
                  <a:schemeClr val="accent2"/>
                </a:solidFill>
                <a:latin typeface="Calibri" panose="020F0502020204030204" pitchFamily="34" charset="0"/>
                <a:cs typeface="Calibri" panose="020F0502020204030204" pitchFamily="34" charset="0"/>
              </a:rPr>
              <a:t>ase Study</a:t>
            </a:r>
            <a:endParaRPr lang="en-GB" dirty="0"/>
          </a:p>
        </p:txBody>
      </p:sp>
    </p:spTree>
    <p:extLst>
      <p:ext uri="{BB962C8B-B14F-4D97-AF65-F5344CB8AC3E}">
        <p14:creationId xmlns:p14="http://schemas.microsoft.com/office/powerpoint/2010/main" val="2509525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C4AC25-F4F1-49DB-C490-B15237F42D4D}"/>
              </a:ext>
            </a:extLst>
          </p:cNvPr>
          <p:cNvSpPr>
            <a:spLocks noGrp="1"/>
          </p:cNvSpPr>
          <p:nvPr>
            <p:ph idx="1"/>
          </p:nvPr>
        </p:nvSpPr>
        <p:spPr>
          <a:xfrm>
            <a:off x="0" y="1308847"/>
            <a:ext cx="12192000" cy="5549153"/>
          </a:xfrm>
        </p:spPr>
        <p:txBody>
          <a:bodyPr>
            <a:normAutofit/>
          </a:bodyPr>
          <a:lstStyle/>
          <a:p>
            <a:endParaRPr lang="en-US" sz="2000" dirty="0"/>
          </a:p>
          <a:p>
            <a:r>
              <a:rPr lang="en-US" sz="2000" dirty="0"/>
              <a:t> 22 Features( including 10 derived features)</a:t>
            </a:r>
          </a:p>
          <a:p>
            <a:r>
              <a:rPr lang="en-US" sz="2000" dirty="0"/>
              <a:t>Timeframe of the data: 2016-01-01 to 2018-12-31</a:t>
            </a:r>
          </a:p>
          <a:p>
            <a:r>
              <a:rPr lang="en-US" sz="2000" dirty="0"/>
              <a:t>Total data points :359,392</a:t>
            </a:r>
          </a:p>
          <a:p>
            <a:r>
              <a:rPr lang="en-US" sz="2000" dirty="0"/>
              <a:t>No missing values were found.</a:t>
            </a:r>
          </a:p>
          <a:p>
            <a:endParaRPr lang="en-US" sz="2000" dirty="0"/>
          </a:p>
          <a:p>
            <a:r>
              <a:rPr lang="en-US" sz="2400" b="1" dirty="0"/>
              <a:t>Assumptions:</a:t>
            </a:r>
          </a:p>
          <a:p>
            <a:endParaRPr lang="en-US" sz="2000" dirty="0"/>
          </a:p>
          <a:p>
            <a:pPr>
              <a:spcBef>
                <a:spcPts val="0"/>
              </a:spcBef>
            </a:pPr>
            <a:r>
              <a:rPr lang="en-US" sz="2000" dirty="0"/>
              <a:t>Outliers are present in </a:t>
            </a:r>
            <a:r>
              <a:rPr lang="en-US" sz="2000" dirty="0" err="1"/>
              <a:t>Price_Charged</a:t>
            </a:r>
            <a:r>
              <a:rPr lang="en-US" sz="2000" dirty="0"/>
              <a:t> feature but due </a:t>
            </a:r>
          </a:p>
          <a:p>
            <a:pPr marL="0" indent="0">
              <a:spcBef>
                <a:spcPts val="0"/>
              </a:spcBef>
              <a:buNone/>
            </a:pPr>
            <a:r>
              <a:rPr lang="en-US" sz="2000" dirty="0"/>
              <a:t>to unavailability of trip duration details ,we are not </a:t>
            </a:r>
          </a:p>
          <a:p>
            <a:pPr marL="0" indent="0">
              <a:spcBef>
                <a:spcPts val="0"/>
              </a:spcBef>
              <a:buNone/>
            </a:pPr>
            <a:r>
              <a:rPr lang="en-US" sz="2000" dirty="0"/>
              <a:t>treating this as outlier.</a:t>
            </a:r>
          </a:p>
          <a:p>
            <a:endParaRPr lang="en-US" sz="2000" dirty="0"/>
          </a:p>
          <a:p>
            <a:pPr>
              <a:spcBef>
                <a:spcPts val="0"/>
              </a:spcBef>
            </a:pPr>
            <a:r>
              <a:rPr lang="en-US" sz="2000" dirty="0"/>
              <a:t>Profit of rides are calculated keeping other factors </a:t>
            </a:r>
          </a:p>
          <a:p>
            <a:pPr marL="0" indent="0">
              <a:spcBef>
                <a:spcPts val="0"/>
              </a:spcBef>
              <a:buNone/>
            </a:pPr>
            <a:r>
              <a:rPr lang="en-US" sz="2000" dirty="0"/>
              <a:t>constant and only </a:t>
            </a:r>
            <a:r>
              <a:rPr lang="en-US" sz="2000" dirty="0" err="1"/>
              <a:t>Price_Charged</a:t>
            </a:r>
            <a:r>
              <a:rPr lang="en-US" sz="2000" dirty="0"/>
              <a:t> and </a:t>
            </a:r>
            <a:r>
              <a:rPr lang="en-US" sz="2000" dirty="0" err="1"/>
              <a:t>Cost_of_Trip</a:t>
            </a:r>
            <a:r>
              <a:rPr lang="en-US" sz="2000" dirty="0"/>
              <a:t> </a:t>
            </a:r>
          </a:p>
          <a:p>
            <a:pPr marL="0" indent="0">
              <a:spcBef>
                <a:spcPts val="0"/>
              </a:spcBef>
              <a:buNone/>
            </a:pPr>
            <a:r>
              <a:rPr lang="en-US" sz="2000" dirty="0"/>
              <a:t>features used to calculate profit.</a:t>
            </a:r>
          </a:p>
          <a:p>
            <a:pPr marL="0" indent="0">
              <a:spcBef>
                <a:spcPts val="0"/>
              </a:spcBef>
              <a:buNone/>
            </a:pPr>
            <a:endParaRPr lang="en-US" sz="2000" dirty="0"/>
          </a:p>
        </p:txBody>
      </p:sp>
      <p:sp>
        <p:nvSpPr>
          <p:cNvPr id="4" name="Title 3">
            <a:extLst>
              <a:ext uri="{FF2B5EF4-FFF2-40B4-BE49-F238E27FC236}">
                <a16:creationId xmlns:a16="http://schemas.microsoft.com/office/drawing/2014/main" id="{13149735-EADF-7473-3504-3E4279BE3039}"/>
              </a:ext>
            </a:extLst>
          </p:cNvPr>
          <p:cNvSpPr>
            <a:spLocks noGrp="1"/>
          </p:cNvSpPr>
          <p:nvPr>
            <p:ph type="title"/>
          </p:nvPr>
        </p:nvSpPr>
        <p:spPr>
          <a:xfrm>
            <a:off x="0" y="0"/>
            <a:ext cx="12192000" cy="1308847"/>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accent2"/>
                </a:solidFill>
                <a:latin typeface="Calibri" panose="020F0502020204030204" pitchFamily="34" charset="0"/>
                <a:cs typeface="Calibri" panose="020F0502020204030204" pitchFamily="34" charset="0"/>
              </a:rPr>
              <a:t>Data Understanding</a:t>
            </a:r>
            <a:endParaRPr lang="en-GB" b="1" dirty="0">
              <a:solidFill>
                <a:schemeClr val="accent2"/>
              </a:solidFill>
              <a:latin typeface="Calibri" panose="020F0502020204030204" pitchFamily="34" charset="0"/>
              <a:cs typeface="Calibri" panose="020F0502020204030204" pitchFamily="34" charset="0"/>
            </a:endParaRPr>
          </a:p>
        </p:txBody>
      </p:sp>
      <p:pic>
        <p:nvPicPr>
          <p:cNvPr id="24" name="Picture 23">
            <a:extLst>
              <a:ext uri="{FF2B5EF4-FFF2-40B4-BE49-F238E27FC236}">
                <a16:creationId xmlns:a16="http://schemas.microsoft.com/office/drawing/2014/main" id="{7E3455A3-CFFA-CCAA-C0F2-19D02CE77B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2541" y="1491753"/>
            <a:ext cx="5780572" cy="5070411"/>
          </a:xfrm>
          <a:prstGeom prst="rect">
            <a:avLst/>
          </a:prstGeom>
        </p:spPr>
      </p:pic>
    </p:spTree>
    <p:extLst>
      <p:ext uri="{BB962C8B-B14F-4D97-AF65-F5344CB8AC3E}">
        <p14:creationId xmlns:p14="http://schemas.microsoft.com/office/powerpoint/2010/main" val="3583128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DC05B-3518-180E-47E2-229C4D45C869}"/>
              </a:ext>
            </a:extLst>
          </p:cNvPr>
          <p:cNvSpPr>
            <a:spLocks noGrp="1"/>
          </p:cNvSpPr>
          <p:nvPr>
            <p:ph type="title"/>
          </p:nvPr>
        </p:nvSpPr>
        <p:spPr>
          <a:xfrm>
            <a:off x="0" y="1"/>
            <a:ext cx="12192000" cy="869575"/>
          </a:xfrm>
        </p:spPr>
        <p:txBody>
          <a:bodyPr/>
          <a:lstStyle/>
          <a:p>
            <a:r>
              <a:rPr lang="en-US" b="1" dirty="0">
                <a:solidFill>
                  <a:schemeClr val="accent2"/>
                </a:solidFill>
                <a:latin typeface="Calibri" panose="020F0502020204030204" pitchFamily="34" charset="0"/>
                <a:cs typeface="Calibri" panose="020F0502020204030204" pitchFamily="34" charset="0"/>
              </a:rPr>
              <a:t>Data Understanding</a:t>
            </a:r>
            <a:endParaRPr lang="en-GB" dirty="0"/>
          </a:p>
        </p:txBody>
      </p:sp>
      <p:sp>
        <p:nvSpPr>
          <p:cNvPr id="3" name="Content Placeholder 2">
            <a:extLst>
              <a:ext uri="{FF2B5EF4-FFF2-40B4-BE49-F238E27FC236}">
                <a16:creationId xmlns:a16="http://schemas.microsoft.com/office/drawing/2014/main" id="{4A290B1B-D558-D74A-7265-4490C0E30D22}"/>
              </a:ext>
            </a:extLst>
          </p:cNvPr>
          <p:cNvSpPr>
            <a:spLocks noGrp="1"/>
          </p:cNvSpPr>
          <p:nvPr>
            <p:ph idx="1"/>
          </p:nvPr>
        </p:nvSpPr>
        <p:spPr>
          <a:xfrm>
            <a:off x="0" y="1757082"/>
            <a:ext cx="12192000" cy="5100918"/>
          </a:xfrm>
        </p:spPr>
        <p:txBody>
          <a:bodyPr/>
          <a:lstStyle/>
          <a:p>
            <a:pPr>
              <a:spcBef>
                <a:spcPts val="0"/>
              </a:spcBef>
            </a:pPr>
            <a:r>
              <a:rPr lang="en-US" sz="2000" dirty="0"/>
              <a:t>We have merged cab_data.csv, </a:t>
            </a:r>
            <a:r>
              <a:rPr lang="en-US" sz="2000" dirty="0" err="1"/>
              <a:t>Transaction_ID</a:t>
            </a:r>
            <a:r>
              <a:rPr lang="en-US" sz="2000" dirty="0"/>
              <a:t>, </a:t>
            </a:r>
            <a:r>
              <a:rPr lang="en-US" sz="2000" dirty="0" err="1"/>
              <a:t>Customer_ID</a:t>
            </a:r>
            <a:r>
              <a:rPr lang="en-US" sz="2000" dirty="0"/>
              <a:t> and also added and holiday columns corresponding to date t see the whether holidays have any impact on profit or price charged by Cab companies.</a:t>
            </a:r>
          </a:p>
          <a:p>
            <a:pPr>
              <a:spcBef>
                <a:spcPts val="0"/>
              </a:spcBef>
            </a:pPr>
            <a:endParaRPr lang="en-US" sz="2000" dirty="0"/>
          </a:p>
          <a:p>
            <a:pPr>
              <a:spcBef>
                <a:spcPts val="0"/>
              </a:spcBef>
            </a:pPr>
            <a:r>
              <a:rPr lang="en-US" sz="2000" dirty="0"/>
              <a:t>Few Columns are added into original dataset to help with Exploratory Data Analysis  these  are Price per km,  profit, year, month, day, Distance category, Age range, Income category, Month-year, Holiday. </a:t>
            </a:r>
          </a:p>
          <a:p>
            <a:pPr>
              <a:spcBef>
                <a:spcPts val="0"/>
              </a:spcBef>
            </a:pPr>
            <a:endParaRPr lang="en-US" sz="2000" dirty="0"/>
          </a:p>
          <a:p>
            <a:pPr>
              <a:spcBef>
                <a:spcPts val="0"/>
              </a:spcBef>
            </a:pPr>
            <a:endParaRPr lang="en-US" sz="2000" dirty="0"/>
          </a:p>
          <a:p>
            <a:pPr marL="0" algn="ctr" rtl="0" eaLnBrk="1" fontAlgn="ctr"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Added Col</a:t>
            </a:r>
            <a:endParaRPr lang="en-GB" dirty="0"/>
          </a:p>
          <a:p>
            <a:endParaRPr lang="en-GB" dirty="0"/>
          </a:p>
        </p:txBody>
      </p:sp>
      <p:sp>
        <p:nvSpPr>
          <p:cNvPr id="4" name="Title 3">
            <a:extLst>
              <a:ext uri="{FF2B5EF4-FFF2-40B4-BE49-F238E27FC236}">
                <a16:creationId xmlns:a16="http://schemas.microsoft.com/office/drawing/2014/main" id="{72720844-4126-E8ED-EC68-0EE85410A015}"/>
              </a:ext>
            </a:extLst>
          </p:cNvPr>
          <p:cNvSpPr txBox="1">
            <a:spLocks/>
          </p:cNvSpPr>
          <p:nvPr/>
        </p:nvSpPr>
        <p:spPr>
          <a:xfrm>
            <a:off x="0" y="0"/>
            <a:ext cx="12192000" cy="132677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solidFill>
                  <a:schemeClr val="accent2"/>
                </a:solidFill>
                <a:latin typeface="Calibri" panose="020F0502020204030204" pitchFamily="34" charset="0"/>
                <a:cs typeface="Calibri" panose="020F0502020204030204" pitchFamily="34" charset="0"/>
              </a:rPr>
              <a:t>Data Understanding (cont.)</a:t>
            </a:r>
            <a:endParaRPr lang="en-GB" b="1" dirty="0">
              <a:solidFill>
                <a:schemeClr val="accent2"/>
              </a:solidFill>
              <a:latin typeface="Calibri" panose="020F0502020204030204" pitchFamily="34" charset="0"/>
              <a:cs typeface="Calibri" panose="020F0502020204030204" pitchFamily="34" charset="0"/>
            </a:endParaRPr>
          </a:p>
        </p:txBody>
      </p:sp>
      <p:graphicFrame>
        <p:nvGraphicFramePr>
          <p:cNvPr id="5" name="Table 5">
            <a:extLst>
              <a:ext uri="{FF2B5EF4-FFF2-40B4-BE49-F238E27FC236}">
                <a16:creationId xmlns:a16="http://schemas.microsoft.com/office/drawing/2014/main" id="{58310A56-6A93-FE37-F388-0213265EAA23}"/>
              </a:ext>
            </a:extLst>
          </p:cNvPr>
          <p:cNvGraphicFramePr>
            <a:graphicFrameLocks noGrp="1"/>
          </p:cNvGraphicFramePr>
          <p:nvPr>
            <p:extLst>
              <p:ext uri="{D42A27DB-BD31-4B8C-83A1-F6EECF244321}">
                <p14:modId xmlns:p14="http://schemas.microsoft.com/office/powerpoint/2010/main" val="2972864683"/>
              </p:ext>
            </p:extLst>
          </p:nvPr>
        </p:nvGraphicFramePr>
        <p:xfrm>
          <a:off x="161366" y="3429000"/>
          <a:ext cx="5701552" cy="3211543"/>
        </p:xfrm>
        <a:graphic>
          <a:graphicData uri="http://schemas.openxmlformats.org/drawingml/2006/table">
            <a:tbl>
              <a:tblPr firstRow="1" bandRow="1">
                <a:tableStyleId>{D7AC3CCA-C797-4891-BE02-D94E43425B78}</a:tableStyleId>
              </a:tblPr>
              <a:tblGrid>
                <a:gridCol w="1862354">
                  <a:extLst>
                    <a:ext uri="{9D8B030D-6E8A-4147-A177-3AD203B41FA5}">
                      <a16:colId xmlns:a16="http://schemas.microsoft.com/office/drawing/2014/main" val="2752030180"/>
                    </a:ext>
                  </a:extLst>
                </a:gridCol>
                <a:gridCol w="3839198">
                  <a:extLst>
                    <a:ext uri="{9D8B030D-6E8A-4147-A177-3AD203B41FA5}">
                      <a16:colId xmlns:a16="http://schemas.microsoft.com/office/drawing/2014/main" val="781539586"/>
                    </a:ext>
                  </a:extLst>
                </a:gridCol>
              </a:tblGrid>
              <a:tr h="460855">
                <a:tc>
                  <a:txBody>
                    <a:bodyPr/>
                    <a:lstStyle/>
                    <a:p>
                      <a:r>
                        <a:rPr lang="en-US" sz="1800" dirty="0"/>
                        <a:t>Category / Features</a:t>
                      </a:r>
                      <a:endParaRPr lang="en-GB" sz="1800" dirty="0"/>
                    </a:p>
                  </a:txBody>
                  <a:tcPr/>
                </a:tc>
                <a:tc>
                  <a:txBody>
                    <a:bodyPr/>
                    <a:lstStyle/>
                    <a:p>
                      <a:r>
                        <a:rPr lang="en-US" sz="1800" dirty="0"/>
                        <a:t>How was it made?</a:t>
                      </a:r>
                      <a:endParaRPr lang="en-GB" sz="1800" dirty="0"/>
                    </a:p>
                  </a:txBody>
                  <a:tcPr/>
                </a:tc>
                <a:extLst>
                  <a:ext uri="{0D108BD9-81ED-4DB2-BD59-A6C34878D82A}">
                    <a16:rowId xmlns:a16="http://schemas.microsoft.com/office/drawing/2014/main" val="804949157"/>
                  </a:ext>
                </a:extLst>
              </a:tr>
              <a:tr h="9482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Distance Category</a:t>
                      </a:r>
                      <a:endParaRPr lang="en-AE" sz="1400" dirty="0"/>
                    </a:p>
                  </a:txBody>
                  <a:tcPr/>
                </a:tc>
                <a:tc>
                  <a:txBody>
                    <a:bodyPr/>
                    <a:lstStyle/>
                    <a:p>
                      <a:r>
                        <a:rPr lang="en-US" sz="1400" b="1" dirty="0"/>
                        <a:t>Small trip</a:t>
                      </a:r>
                      <a:r>
                        <a:rPr lang="en-US" sz="1400" dirty="0"/>
                        <a:t>: up to 10 kms </a:t>
                      </a:r>
                    </a:p>
                    <a:p>
                      <a:r>
                        <a:rPr lang="en-US" sz="1400" b="1" dirty="0"/>
                        <a:t>Medium trip</a:t>
                      </a:r>
                      <a:r>
                        <a:rPr lang="en-US" sz="1400" dirty="0"/>
                        <a:t>: 10 to 30 kms </a:t>
                      </a:r>
                    </a:p>
                    <a:p>
                      <a:r>
                        <a:rPr lang="en-US" sz="1400" b="1" dirty="0"/>
                        <a:t>Long Trip</a:t>
                      </a:r>
                      <a:r>
                        <a:rPr lang="en-US" sz="1400" dirty="0"/>
                        <a:t>: more than 30 kms </a:t>
                      </a:r>
                    </a:p>
                    <a:p>
                      <a:endParaRPr lang="en-GB" sz="1400" dirty="0"/>
                    </a:p>
                  </a:txBody>
                  <a:tcPr/>
                </a:tc>
                <a:extLst>
                  <a:ext uri="{0D108BD9-81ED-4DB2-BD59-A6C34878D82A}">
                    <a16:rowId xmlns:a16="http://schemas.microsoft.com/office/drawing/2014/main" val="1291020636"/>
                  </a:ext>
                </a:extLst>
              </a:tr>
              <a:tr h="4608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Age Range</a:t>
                      </a:r>
                      <a:endParaRPr lang="en-AE"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E" sz="1400" dirty="0"/>
                        <a:t>18-20, 21-30, 31-40, 41-50, 51-60, 60+</a:t>
                      </a:r>
                    </a:p>
                  </a:txBody>
                  <a:tcPr/>
                </a:tc>
                <a:extLst>
                  <a:ext uri="{0D108BD9-81ED-4DB2-BD59-A6C34878D82A}">
                    <a16:rowId xmlns:a16="http://schemas.microsoft.com/office/drawing/2014/main" val="1118849447"/>
                  </a:ext>
                </a:extLst>
              </a:tr>
              <a:tr h="1162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Income Category</a:t>
                      </a:r>
                      <a:endParaRPr lang="en-AE"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Low:</a:t>
                      </a:r>
                      <a:r>
                        <a:rPr lang="en-US" sz="1400" dirty="0"/>
                        <a:t> up to 1006 USD/Month (No values)</a:t>
                      </a:r>
                      <a:br>
                        <a:rPr lang="en-US" sz="1400" dirty="0"/>
                      </a:br>
                      <a:r>
                        <a:rPr lang="en-US" sz="1400" b="1" dirty="0"/>
                        <a:t>Lower-Middle</a:t>
                      </a:r>
                      <a:r>
                        <a:rPr lang="en-US" sz="1400" dirty="0"/>
                        <a:t>: 1006 to 3955 USD/Month</a:t>
                      </a:r>
                      <a:br>
                        <a:rPr lang="en-US" sz="1400" dirty="0"/>
                      </a:br>
                      <a:r>
                        <a:rPr lang="en-US" sz="1400" b="1" dirty="0"/>
                        <a:t>Upper-Middle</a:t>
                      </a:r>
                      <a:r>
                        <a:rPr lang="en-US" sz="1400" dirty="0"/>
                        <a:t>: 3955 to 12235 USD/Month</a:t>
                      </a:r>
                      <a:br>
                        <a:rPr lang="en-US" sz="1400" dirty="0"/>
                      </a:br>
                      <a:r>
                        <a:rPr lang="en-US" sz="1400" b="1" dirty="0"/>
                        <a:t>High:</a:t>
                      </a:r>
                      <a:r>
                        <a:rPr lang="en-US" sz="1400" dirty="0"/>
                        <a:t> more than 12235 USD/Month </a:t>
                      </a:r>
                    </a:p>
                    <a:p>
                      <a:endParaRPr lang="en-GB" sz="1400" dirty="0"/>
                    </a:p>
                  </a:txBody>
                  <a:tcPr/>
                </a:tc>
                <a:extLst>
                  <a:ext uri="{0D108BD9-81ED-4DB2-BD59-A6C34878D82A}">
                    <a16:rowId xmlns:a16="http://schemas.microsoft.com/office/drawing/2014/main" val="3479690608"/>
                  </a:ext>
                </a:extLst>
              </a:tr>
            </a:tbl>
          </a:graphicData>
        </a:graphic>
      </p:graphicFrame>
    </p:spTree>
    <p:extLst>
      <p:ext uri="{BB962C8B-B14F-4D97-AF65-F5344CB8AC3E}">
        <p14:creationId xmlns:p14="http://schemas.microsoft.com/office/powerpoint/2010/main" val="2437920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DC05B-3518-180E-47E2-229C4D45C869}"/>
              </a:ext>
            </a:extLst>
          </p:cNvPr>
          <p:cNvSpPr>
            <a:spLocks noGrp="1"/>
          </p:cNvSpPr>
          <p:nvPr>
            <p:ph type="title"/>
          </p:nvPr>
        </p:nvSpPr>
        <p:spPr>
          <a:xfrm>
            <a:off x="0" y="1"/>
            <a:ext cx="12192000" cy="869575"/>
          </a:xfrm>
        </p:spPr>
        <p:txBody>
          <a:bodyPr/>
          <a:lstStyle/>
          <a:p>
            <a:r>
              <a:rPr lang="en-US" b="1" dirty="0">
                <a:solidFill>
                  <a:schemeClr val="accent2"/>
                </a:solidFill>
                <a:latin typeface="Calibri" panose="020F0502020204030204" pitchFamily="34" charset="0"/>
                <a:cs typeface="Calibri" panose="020F0502020204030204" pitchFamily="34" charset="0"/>
              </a:rPr>
              <a:t>Data Understanding</a:t>
            </a:r>
            <a:endParaRPr lang="en-GB" dirty="0"/>
          </a:p>
        </p:txBody>
      </p:sp>
      <p:sp>
        <p:nvSpPr>
          <p:cNvPr id="4" name="Title 3">
            <a:extLst>
              <a:ext uri="{FF2B5EF4-FFF2-40B4-BE49-F238E27FC236}">
                <a16:creationId xmlns:a16="http://schemas.microsoft.com/office/drawing/2014/main" id="{72720844-4126-E8ED-EC68-0EE85410A015}"/>
              </a:ext>
            </a:extLst>
          </p:cNvPr>
          <p:cNvSpPr txBox="1">
            <a:spLocks/>
          </p:cNvSpPr>
          <p:nvPr/>
        </p:nvSpPr>
        <p:spPr>
          <a:xfrm>
            <a:off x="0" y="0"/>
            <a:ext cx="12192000" cy="1201271"/>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solidFill>
                  <a:schemeClr val="accent2"/>
                </a:solidFill>
                <a:latin typeface="Calibri" panose="020F0502020204030204" pitchFamily="34" charset="0"/>
                <a:cs typeface="Calibri" panose="020F0502020204030204" pitchFamily="34" charset="0"/>
              </a:rPr>
              <a:t>Profit Analysis (Yearly)</a:t>
            </a:r>
            <a:endParaRPr lang="en-GB" b="1" dirty="0">
              <a:solidFill>
                <a:schemeClr val="accent2"/>
              </a:solidFill>
              <a:latin typeface="Calibri" panose="020F0502020204030204" pitchFamily="34" charset="0"/>
              <a:cs typeface="Calibri" panose="020F0502020204030204" pitchFamily="34" charset="0"/>
            </a:endParaRPr>
          </a:p>
        </p:txBody>
      </p:sp>
      <p:sp>
        <p:nvSpPr>
          <p:cNvPr id="11" name="AutoShape 4">
            <a:extLst>
              <a:ext uri="{FF2B5EF4-FFF2-40B4-BE49-F238E27FC236}">
                <a16:creationId xmlns:a16="http://schemas.microsoft.com/office/drawing/2014/main" id="{DD7D75E7-264E-D3AB-B809-5ED966C6C01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 name="Content Placeholder 12">
            <a:extLst>
              <a:ext uri="{FF2B5EF4-FFF2-40B4-BE49-F238E27FC236}">
                <a16:creationId xmlns:a16="http://schemas.microsoft.com/office/drawing/2014/main" id="{A45E17AB-796E-263A-7BBE-8DBFD98C68C6}"/>
              </a:ext>
            </a:extLst>
          </p:cNvPr>
          <p:cNvSpPr>
            <a:spLocks noGrp="1"/>
          </p:cNvSpPr>
          <p:nvPr>
            <p:ph idx="1"/>
          </p:nvPr>
        </p:nvSpPr>
        <p:spPr>
          <a:xfrm flipH="1">
            <a:off x="708212" y="3881718"/>
            <a:ext cx="896470" cy="977153"/>
          </a:xfrm>
        </p:spPr>
        <p:txBody>
          <a:bodyPr>
            <a:normAutofit/>
          </a:bodyPr>
          <a:lstStyle/>
          <a:p>
            <a:endParaRPr lang="en-US" dirty="0"/>
          </a:p>
          <a:p>
            <a:endParaRPr lang="en-GB" dirty="0"/>
          </a:p>
        </p:txBody>
      </p:sp>
      <p:pic>
        <p:nvPicPr>
          <p:cNvPr id="15" name="Picture 14">
            <a:extLst>
              <a:ext uri="{FF2B5EF4-FFF2-40B4-BE49-F238E27FC236}">
                <a16:creationId xmlns:a16="http://schemas.microsoft.com/office/drawing/2014/main" id="{C0A401DD-7CF0-56B7-9FE6-6430A126E59A}"/>
              </a:ext>
            </a:extLst>
          </p:cNvPr>
          <p:cNvPicPr>
            <a:picLocks noChangeAspect="1"/>
          </p:cNvPicPr>
          <p:nvPr/>
        </p:nvPicPr>
        <p:blipFill>
          <a:blip r:embed="rId2"/>
          <a:stretch>
            <a:fillRect/>
          </a:stretch>
        </p:blipFill>
        <p:spPr>
          <a:xfrm>
            <a:off x="5818653" y="1522657"/>
            <a:ext cx="6014757" cy="4117485"/>
          </a:xfrm>
          <a:prstGeom prst="rect">
            <a:avLst/>
          </a:prstGeom>
        </p:spPr>
      </p:pic>
      <p:pic>
        <p:nvPicPr>
          <p:cNvPr id="19" name="Picture 18">
            <a:extLst>
              <a:ext uri="{FF2B5EF4-FFF2-40B4-BE49-F238E27FC236}">
                <a16:creationId xmlns:a16="http://schemas.microsoft.com/office/drawing/2014/main" id="{F663BC39-9E82-2974-4C78-1D2812D0C02F}"/>
              </a:ext>
            </a:extLst>
          </p:cNvPr>
          <p:cNvPicPr>
            <a:picLocks noChangeAspect="1"/>
          </p:cNvPicPr>
          <p:nvPr/>
        </p:nvPicPr>
        <p:blipFill>
          <a:blip r:embed="rId3"/>
          <a:stretch>
            <a:fillRect/>
          </a:stretch>
        </p:blipFill>
        <p:spPr>
          <a:xfrm>
            <a:off x="0" y="1295415"/>
            <a:ext cx="5531224" cy="3962369"/>
          </a:xfrm>
          <a:prstGeom prst="rect">
            <a:avLst/>
          </a:prstGeom>
        </p:spPr>
      </p:pic>
      <p:sp>
        <p:nvSpPr>
          <p:cNvPr id="20" name="TextBox 19">
            <a:extLst>
              <a:ext uri="{FF2B5EF4-FFF2-40B4-BE49-F238E27FC236}">
                <a16:creationId xmlns:a16="http://schemas.microsoft.com/office/drawing/2014/main" id="{03FBF539-DAC3-7730-6861-06A0163AE6B6}"/>
              </a:ext>
            </a:extLst>
          </p:cNvPr>
          <p:cNvSpPr txBox="1"/>
          <p:nvPr/>
        </p:nvSpPr>
        <p:spPr>
          <a:xfrm>
            <a:off x="609600" y="6051176"/>
            <a:ext cx="10165976" cy="369332"/>
          </a:xfrm>
          <a:prstGeom prst="rect">
            <a:avLst/>
          </a:prstGeom>
          <a:noFill/>
        </p:spPr>
        <p:txBody>
          <a:bodyPr wrap="square" rtlCol="0">
            <a:spAutoFit/>
          </a:bodyPr>
          <a:lstStyle/>
          <a:p>
            <a:pPr marL="285750" indent="-285750">
              <a:buFont typeface="Arial" panose="020B0604020202020204" pitchFamily="34" charset="0"/>
              <a:buChar char="•"/>
            </a:pPr>
            <a:r>
              <a:rPr lang="en-US" dirty="0"/>
              <a:t>Across all the years, Yellow Cab has consistently earned higher profits per ride compared to Pink Cab.</a:t>
            </a:r>
            <a:endParaRPr lang="en-GB" dirty="0"/>
          </a:p>
        </p:txBody>
      </p:sp>
    </p:spTree>
    <p:extLst>
      <p:ext uri="{BB962C8B-B14F-4D97-AF65-F5344CB8AC3E}">
        <p14:creationId xmlns:p14="http://schemas.microsoft.com/office/powerpoint/2010/main" val="1128803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DC05B-3518-180E-47E2-229C4D45C869}"/>
              </a:ext>
            </a:extLst>
          </p:cNvPr>
          <p:cNvSpPr>
            <a:spLocks noGrp="1"/>
          </p:cNvSpPr>
          <p:nvPr>
            <p:ph type="title"/>
          </p:nvPr>
        </p:nvSpPr>
        <p:spPr>
          <a:xfrm>
            <a:off x="0" y="1"/>
            <a:ext cx="12192000" cy="869575"/>
          </a:xfrm>
        </p:spPr>
        <p:txBody>
          <a:bodyPr/>
          <a:lstStyle/>
          <a:p>
            <a:r>
              <a:rPr lang="en-US" b="1" dirty="0">
                <a:solidFill>
                  <a:schemeClr val="accent2"/>
                </a:solidFill>
                <a:latin typeface="Calibri" panose="020F0502020204030204" pitchFamily="34" charset="0"/>
                <a:cs typeface="Calibri" panose="020F0502020204030204" pitchFamily="34" charset="0"/>
              </a:rPr>
              <a:t>Data Understanding</a:t>
            </a:r>
            <a:endParaRPr lang="en-GB" dirty="0"/>
          </a:p>
        </p:txBody>
      </p:sp>
      <p:sp>
        <p:nvSpPr>
          <p:cNvPr id="4" name="Title 3">
            <a:extLst>
              <a:ext uri="{FF2B5EF4-FFF2-40B4-BE49-F238E27FC236}">
                <a16:creationId xmlns:a16="http://schemas.microsoft.com/office/drawing/2014/main" id="{72720844-4126-E8ED-EC68-0EE85410A015}"/>
              </a:ext>
            </a:extLst>
          </p:cNvPr>
          <p:cNvSpPr txBox="1">
            <a:spLocks/>
          </p:cNvSpPr>
          <p:nvPr/>
        </p:nvSpPr>
        <p:spPr>
          <a:xfrm>
            <a:off x="0" y="0"/>
            <a:ext cx="12192000" cy="932329"/>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solidFill>
                  <a:schemeClr val="accent2"/>
                </a:solidFill>
                <a:latin typeface="Calibri" panose="020F0502020204030204" pitchFamily="34" charset="0"/>
                <a:cs typeface="Calibri" panose="020F0502020204030204" pitchFamily="34" charset="0"/>
              </a:rPr>
              <a:t>Profit Analysis (Quarterly)</a:t>
            </a:r>
            <a:endParaRPr lang="en-GB" b="1" dirty="0">
              <a:solidFill>
                <a:schemeClr val="accent2"/>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F2F03F67-3F5D-9903-5701-37EC73A49475}"/>
              </a:ext>
            </a:extLst>
          </p:cNvPr>
          <p:cNvPicPr>
            <a:picLocks noChangeAspect="1"/>
          </p:cNvPicPr>
          <p:nvPr/>
        </p:nvPicPr>
        <p:blipFill rotWithShape="1">
          <a:blip r:embed="rId2"/>
          <a:srcRect t="7112"/>
          <a:stretch/>
        </p:blipFill>
        <p:spPr>
          <a:xfrm>
            <a:off x="170329" y="1175544"/>
            <a:ext cx="8067384" cy="5286436"/>
          </a:xfrm>
          <a:prstGeom prst="rect">
            <a:avLst/>
          </a:prstGeom>
        </p:spPr>
      </p:pic>
      <p:sp>
        <p:nvSpPr>
          <p:cNvPr id="7" name="TextBox 6">
            <a:extLst>
              <a:ext uri="{FF2B5EF4-FFF2-40B4-BE49-F238E27FC236}">
                <a16:creationId xmlns:a16="http://schemas.microsoft.com/office/drawing/2014/main" id="{505C68BA-1E00-3DC4-427F-B2CDDD76F0B5}"/>
              </a:ext>
            </a:extLst>
          </p:cNvPr>
          <p:cNvSpPr txBox="1"/>
          <p:nvPr/>
        </p:nvSpPr>
        <p:spPr>
          <a:xfrm>
            <a:off x="8453718" y="1272988"/>
            <a:ext cx="3567953" cy="3416320"/>
          </a:xfrm>
          <a:prstGeom prst="rect">
            <a:avLst/>
          </a:prstGeom>
          <a:noFill/>
        </p:spPr>
        <p:txBody>
          <a:bodyPr wrap="square" rtlCol="0">
            <a:spAutoFit/>
          </a:bodyPr>
          <a:lstStyle/>
          <a:p>
            <a:pPr marL="342900" indent="-342900">
              <a:buFont typeface="Arial" panose="020B0604020202020204" pitchFamily="34" charset="0"/>
              <a:buChar char="•"/>
            </a:pPr>
            <a:r>
              <a:rPr lang="en-US" dirty="0"/>
              <a:t>Yellow Cab has generated higher revenue, achieved greater profitability, and attracted a larger user base than Pink Cab.</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While both companies experienced a rise in revenue during the 2016-2017 period, they faced a decline in revenue in 2017-2018, which can be attributed to a similar pattern in their user base.</a:t>
            </a:r>
            <a:endParaRPr lang="en-GB" dirty="0"/>
          </a:p>
        </p:txBody>
      </p:sp>
    </p:spTree>
    <p:extLst>
      <p:ext uri="{BB962C8B-B14F-4D97-AF65-F5344CB8AC3E}">
        <p14:creationId xmlns:p14="http://schemas.microsoft.com/office/powerpoint/2010/main" val="2928244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DC05B-3518-180E-47E2-229C4D45C869}"/>
              </a:ext>
            </a:extLst>
          </p:cNvPr>
          <p:cNvSpPr>
            <a:spLocks noGrp="1"/>
          </p:cNvSpPr>
          <p:nvPr>
            <p:ph type="title"/>
          </p:nvPr>
        </p:nvSpPr>
        <p:spPr>
          <a:xfrm>
            <a:off x="0" y="1"/>
            <a:ext cx="12192000" cy="869575"/>
          </a:xfrm>
        </p:spPr>
        <p:txBody>
          <a:bodyPr/>
          <a:lstStyle/>
          <a:p>
            <a:r>
              <a:rPr lang="en-US" b="1" dirty="0">
                <a:solidFill>
                  <a:schemeClr val="accent2"/>
                </a:solidFill>
                <a:latin typeface="Calibri" panose="020F0502020204030204" pitchFamily="34" charset="0"/>
                <a:cs typeface="Calibri" panose="020F0502020204030204" pitchFamily="34" charset="0"/>
              </a:rPr>
              <a:t>Data Understanding</a:t>
            </a:r>
            <a:endParaRPr lang="en-GB" dirty="0"/>
          </a:p>
        </p:txBody>
      </p:sp>
      <p:sp>
        <p:nvSpPr>
          <p:cNvPr id="4" name="Title 3">
            <a:extLst>
              <a:ext uri="{FF2B5EF4-FFF2-40B4-BE49-F238E27FC236}">
                <a16:creationId xmlns:a16="http://schemas.microsoft.com/office/drawing/2014/main" id="{72720844-4126-E8ED-EC68-0EE85410A015}"/>
              </a:ext>
            </a:extLst>
          </p:cNvPr>
          <p:cNvSpPr txBox="1">
            <a:spLocks/>
          </p:cNvSpPr>
          <p:nvPr/>
        </p:nvSpPr>
        <p:spPr>
          <a:xfrm>
            <a:off x="0" y="0"/>
            <a:ext cx="12192000" cy="932329"/>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solidFill>
                  <a:schemeClr val="accent2"/>
                </a:solidFill>
                <a:latin typeface="Calibri" panose="020F0502020204030204" pitchFamily="34" charset="0"/>
                <a:cs typeface="Calibri" panose="020F0502020204030204" pitchFamily="34" charset="0"/>
              </a:rPr>
              <a:t>Price Vs Distance Travelled</a:t>
            </a:r>
          </a:p>
        </p:txBody>
      </p:sp>
      <p:pic>
        <p:nvPicPr>
          <p:cNvPr id="5" name="Picture 4">
            <a:extLst>
              <a:ext uri="{FF2B5EF4-FFF2-40B4-BE49-F238E27FC236}">
                <a16:creationId xmlns:a16="http://schemas.microsoft.com/office/drawing/2014/main" id="{DC907CDE-ECF4-72E6-7966-51158E7C9C94}"/>
              </a:ext>
            </a:extLst>
          </p:cNvPr>
          <p:cNvPicPr>
            <a:picLocks noChangeAspect="1"/>
          </p:cNvPicPr>
          <p:nvPr/>
        </p:nvPicPr>
        <p:blipFill>
          <a:blip r:embed="rId2"/>
          <a:stretch>
            <a:fillRect/>
          </a:stretch>
        </p:blipFill>
        <p:spPr>
          <a:xfrm>
            <a:off x="0" y="1465539"/>
            <a:ext cx="8059271" cy="3876864"/>
          </a:xfrm>
          <a:prstGeom prst="rect">
            <a:avLst/>
          </a:prstGeom>
        </p:spPr>
      </p:pic>
      <p:pic>
        <p:nvPicPr>
          <p:cNvPr id="9" name="Picture 8">
            <a:extLst>
              <a:ext uri="{FF2B5EF4-FFF2-40B4-BE49-F238E27FC236}">
                <a16:creationId xmlns:a16="http://schemas.microsoft.com/office/drawing/2014/main" id="{98AB202A-7507-9474-A1CA-E39552408297}"/>
              </a:ext>
            </a:extLst>
          </p:cNvPr>
          <p:cNvPicPr>
            <a:picLocks noChangeAspect="1"/>
          </p:cNvPicPr>
          <p:nvPr/>
        </p:nvPicPr>
        <p:blipFill>
          <a:blip r:embed="rId3"/>
          <a:stretch>
            <a:fillRect/>
          </a:stretch>
        </p:blipFill>
        <p:spPr>
          <a:xfrm>
            <a:off x="8624046" y="1465539"/>
            <a:ext cx="2877672" cy="5319849"/>
          </a:xfrm>
          <a:prstGeom prst="rect">
            <a:avLst/>
          </a:prstGeom>
        </p:spPr>
      </p:pic>
      <p:sp>
        <p:nvSpPr>
          <p:cNvPr id="13" name="TextBox 12">
            <a:extLst>
              <a:ext uri="{FF2B5EF4-FFF2-40B4-BE49-F238E27FC236}">
                <a16:creationId xmlns:a16="http://schemas.microsoft.com/office/drawing/2014/main" id="{90A190D9-3907-50DC-886A-D58DDDFA3FB9}"/>
              </a:ext>
            </a:extLst>
          </p:cNvPr>
          <p:cNvSpPr txBox="1"/>
          <p:nvPr/>
        </p:nvSpPr>
        <p:spPr>
          <a:xfrm>
            <a:off x="333935" y="5552447"/>
            <a:ext cx="7877736" cy="646331"/>
          </a:xfrm>
          <a:prstGeom prst="rect">
            <a:avLst/>
          </a:prstGeom>
          <a:noFill/>
        </p:spPr>
        <p:txBody>
          <a:bodyPr wrap="square">
            <a:spAutoFit/>
          </a:bodyPr>
          <a:lstStyle/>
          <a:p>
            <a:pPr marL="285750" indent="-285750">
              <a:buFont typeface="Arial" panose="020B0604020202020204" pitchFamily="34" charset="0"/>
              <a:buChar char="•"/>
            </a:pPr>
            <a:r>
              <a:rPr lang="en-US" dirty="0"/>
              <a:t>Price Charged is </a:t>
            </a:r>
            <a:r>
              <a:rPr lang="en-US" sz="1800" dirty="0"/>
              <a:t>highly positively correlated with Distance of the Trip.</a:t>
            </a:r>
          </a:p>
          <a:p>
            <a:pPr marL="285750" indent="-285750">
              <a:buFont typeface="Arial" panose="020B0604020202020204" pitchFamily="34" charset="0"/>
              <a:buChar char="•"/>
            </a:pPr>
            <a:r>
              <a:rPr lang="en-US" dirty="0"/>
              <a:t>People prefer to yellow cabs more than pink Cab for Long Trips.</a:t>
            </a:r>
            <a:endParaRPr lang="en-GB" dirty="0"/>
          </a:p>
        </p:txBody>
      </p:sp>
    </p:spTree>
    <p:extLst>
      <p:ext uri="{BB962C8B-B14F-4D97-AF65-F5344CB8AC3E}">
        <p14:creationId xmlns:p14="http://schemas.microsoft.com/office/powerpoint/2010/main" val="1819699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DC05B-3518-180E-47E2-229C4D45C869}"/>
              </a:ext>
            </a:extLst>
          </p:cNvPr>
          <p:cNvSpPr>
            <a:spLocks noGrp="1"/>
          </p:cNvSpPr>
          <p:nvPr>
            <p:ph type="title"/>
          </p:nvPr>
        </p:nvSpPr>
        <p:spPr>
          <a:xfrm>
            <a:off x="0" y="1"/>
            <a:ext cx="12192000" cy="869575"/>
          </a:xfrm>
        </p:spPr>
        <p:txBody>
          <a:bodyPr/>
          <a:lstStyle/>
          <a:p>
            <a:r>
              <a:rPr lang="en-US" b="1" dirty="0">
                <a:solidFill>
                  <a:schemeClr val="accent2"/>
                </a:solidFill>
                <a:latin typeface="Calibri" panose="020F0502020204030204" pitchFamily="34" charset="0"/>
                <a:cs typeface="Calibri" panose="020F0502020204030204" pitchFamily="34" charset="0"/>
              </a:rPr>
              <a:t>Data Understanding</a:t>
            </a:r>
            <a:endParaRPr lang="en-GB" dirty="0"/>
          </a:p>
        </p:txBody>
      </p:sp>
      <p:sp>
        <p:nvSpPr>
          <p:cNvPr id="4" name="Title 3">
            <a:extLst>
              <a:ext uri="{FF2B5EF4-FFF2-40B4-BE49-F238E27FC236}">
                <a16:creationId xmlns:a16="http://schemas.microsoft.com/office/drawing/2014/main" id="{72720844-4126-E8ED-EC68-0EE85410A015}"/>
              </a:ext>
            </a:extLst>
          </p:cNvPr>
          <p:cNvSpPr txBox="1">
            <a:spLocks/>
          </p:cNvSpPr>
          <p:nvPr/>
        </p:nvSpPr>
        <p:spPr>
          <a:xfrm>
            <a:off x="0" y="0"/>
            <a:ext cx="12192000" cy="932329"/>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solidFill>
                  <a:schemeClr val="accent2"/>
                </a:solidFill>
                <a:latin typeface="Calibri" panose="020F0502020204030204" pitchFamily="34" charset="0"/>
                <a:cs typeface="Calibri" panose="020F0502020204030204" pitchFamily="34" charset="0"/>
              </a:rPr>
              <a:t>Age Range wise profit and Customer Analysis</a:t>
            </a:r>
            <a:endParaRPr lang="en-GB" b="1" dirty="0">
              <a:solidFill>
                <a:schemeClr val="accent2"/>
              </a:solidFill>
              <a:latin typeface="Calibri" panose="020F0502020204030204" pitchFamily="34" charset="0"/>
              <a:cs typeface="Calibri" panose="020F0502020204030204" pitchFamily="34" charset="0"/>
            </a:endParaRPr>
          </a:p>
        </p:txBody>
      </p:sp>
      <p:pic>
        <p:nvPicPr>
          <p:cNvPr id="17" name="Picture 16" descr="Chart, bar chart&#10;&#10;Description automatically generated">
            <a:extLst>
              <a:ext uri="{FF2B5EF4-FFF2-40B4-BE49-F238E27FC236}">
                <a16:creationId xmlns:a16="http://schemas.microsoft.com/office/drawing/2014/main" id="{7349BEBF-F585-580D-32F1-42637B0CB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0168"/>
            <a:ext cx="9135035" cy="4718238"/>
          </a:xfrm>
          <a:prstGeom prst="rect">
            <a:avLst/>
          </a:prstGeom>
        </p:spPr>
      </p:pic>
      <p:pic>
        <p:nvPicPr>
          <p:cNvPr id="15" name="Picture 14">
            <a:extLst>
              <a:ext uri="{FF2B5EF4-FFF2-40B4-BE49-F238E27FC236}">
                <a16:creationId xmlns:a16="http://schemas.microsoft.com/office/drawing/2014/main" id="{5BA7CD8A-EC20-4D80-7F7A-EB9F6AB2F578}"/>
              </a:ext>
            </a:extLst>
          </p:cNvPr>
          <p:cNvPicPr>
            <a:picLocks noChangeAspect="1"/>
          </p:cNvPicPr>
          <p:nvPr/>
        </p:nvPicPr>
        <p:blipFill>
          <a:blip r:embed="rId3"/>
          <a:stretch>
            <a:fillRect/>
          </a:stretch>
        </p:blipFill>
        <p:spPr>
          <a:xfrm>
            <a:off x="8615641" y="2307571"/>
            <a:ext cx="3028950" cy="2924175"/>
          </a:xfrm>
          <a:prstGeom prst="rect">
            <a:avLst/>
          </a:prstGeom>
        </p:spPr>
      </p:pic>
      <p:sp>
        <p:nvSpPr>
          <p:cNvPr id="18" name="TextBox 17">
            <a:extLst>
              <a:ext uri="{FF2B5EF4-FFF2-40B4-BE49-F238E27FC236}">
                <a16:creationId xmlns:a16="http://schemas.microsoft.com/office/drawing/2014/main" id="{3B629BE3-F77A-74CC-06E0-B00BE176D93E}"/>
              </a:ext>
            </a:extLst>
          </p:cNvPr>
          <p:cNvSpPr txBox="1"/>
          <p:nvPr/>
        </p:nvSpPr>
        <p:spPr>
          <a:xfrm>
            <a:off x="152401" y="5917832"/>
            <a:ext cx="10694894" cy="923330"/>
          </a:xfrm>
          <a:prstGeom prst="rect">
            <a:avLst/>
          </a:prstGeom>
          <a:noFill/>
        </p:spPr>
        <p:txBody>
          <a:bodyPr wrap="square" rtlCol="0">
            <a:spAutoFit/>
          </a:bodyPr>
          <a:lstStyle/>
          <a:p>
            <a:pPr marL="285750" indent="-285750">
              <a:buFont typeface="Arial" panose="020B0604020202020204" pitchFamily="34" charset="0"/>
              <a:buChar char="•"/>
            </a:pPr>
            <a:r>
              <a:rPr lang="en-US" sz="1800" dirty="0"/>
              <a:t>The Number of cab users seems to be decreasing with age.</a:t>
            </a:r>
          </a:p>
          <a:p>
            <a:pPr marL="285750" indent="-285750">
              <a:buFont typeface="Arial" panose="020B0604020202020204" pitchFamily="34" charset="0"/>
              <a:buChar char="•"/>
            </a:pPr>
            <a:r>
              <a:rPr lang="en-US" dirty="0"/>
              <a:t>Most number of users who prefers cab are aged from 20-40. </a:t>
            </a:r>
            <a:endParaRPr lang="en-US" sz="1800"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272111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DC05B-3518-180E-47E2-229C4D45C869}"/>
              </a:ext>
            </a:extLst>
          </p:cNvPr>
          <p:cNvSpPr>
            <a:spLocks noGrp="1"/>
          </p:cNvSpPr>
          <p:nvPr>
            <p:ph type="title"/>
          </p:nvPr>
        </p:nvSpPr>
        <p:spPr>
          <a:xfrm>
            <a:off x="0" y="1"/>
            <a:ext cx="12192000" cy="869575"/>
          </a:xfrm>
        </p:spPr>
        <p:txBody>
          <a:bodyPr/>
          <a:lstStyle/>
          <a:p>
            <a:r>
              <a:rPr lang="en-US" b="1" dirty="0">
                <a:solidFill>
                  <a:schemeClr val="accent2"/>
                </a:solidFill>
                <a:latin typeface="Calibri" panose="020F0502020204030204" pitchFamily="34" charset="0"/>
                <a:cs typeface="Calibri" panose="020F0502020204030204" pitchFamily="34" charset="0"/>
              </a:rPr>
              <a:t>Data Understanding</a:t>
            </a:r>
            <a:endParaRPr lang="en-GB" dirty="0"/>
          </a:p>
        </p:txBody>
      </p:sp>
      <p:sp>
        <p:nvSpPr>
          <p:cNvPr id="4" name="Title 3">
            <a:extLst>
              <a:ext uri="{FF2B5EF4-FFF2-40B4-BE49-F238E27FC236}">
                <a16:creationId xmlns:a16="http://schemas.microsoft.com/office/drawing/2014/main" id="{72720844-4126-E8ED-EC68-0EE85410A015}"/>
              </a:ext>
            </a:extLst>
          </p:cNvPr>
          <p:cNvSpPr txBox="1">
            <a:spLocks/>
          </p:cNvSpPr>
          <p:nvPr/>
        </p:nvSpPr>
        <p:spPr>
          <a:xfrm>
            <a:off x="0" y="-58271"/>
            <a:ext cx="12192000" cy="932329"/>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solidFill>
                  <a:schemeClr val="accent2"/>
                </a:solidFill>
                <a:latin typeface="Calibri" panose="020F0502020204030204" pitchFamily="34" charset="0"/>
                <a:cs typeface="Calibri" panose="020F0502020204030204" pitchFamily="34" charset="0"/>
              </a:rPr>
              <a:t>Income Category wise profit and Customer Analysis</a:t>
            </a:r>
            <a:endParaRPr lang="en-GB" b="1" dirty="0">
              <a:solidFill>
                <a:schemeClr val="accent2"/>
              </a:solidFill>
              <a:latin typeface="Calibri" panose="020F0502020204030204" pitchFamily="34" charset="0"/>
              <a:cs typeface="Calibri" panose="020F0502020204030204" pitchFamily="34" charset="0"/>
            </a:endParaRPr>
          </a:p>
        </p:txBody>
      </p:sp>
      <p:pic>
        <p:nvPicPr>
          <p:cNvPr id="7" name="Picture 6" descr="Chart, bar chart&#10;&#10;Description automatically generated">
            <a:extLst>
              <a:ext uri="{FF2B5EF4-FFF2-40B4-BE49-F238E27FC236}">
                <a16:creationId xmlns:a16="http://schemas.microsoft.com/office/drawing/2014/main" id="{D205BEF7-A627-9343-4635-EF25756D5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09" y="1093695"/>
            <a:ext cx="9025465" cy="4661646"/>
          </a:xfrm>
          <a:prstGeom prst="rect">
            <a:avLst/>
          </a:prstGeom>
        </p:spPr>
      </p:pic>
      <p:pic>
        <p:nvPicPr>
          <p:cNvPr id="9" name="Picture 8">
            <a:extLst>
              <a:ext uri="{FF2B5EF4-FFF2-40B4-BE49-F238E27FC236}">
                <a16:creationId xmlns:a16="http://schemas.microsoft.com/office/drawing/2014/main" id="{F966A0EF-267C-8EA3-A741-9FC6C3D423D5}"/>
              </a:ext>
            </a:extLst>
          </p:cNvPr>
          <p:cNvPicPr>
            <a:picLocks noChangeAspect="1"/>
          </p:cNvPicPr>
          <p:nvPr/>
        </p:nvPicPr>
        <p:blipFill>
          <a:blip r:embed="rId3"/>
          <a:stretch>
            <a:fillRect/>
          </a:stretch>
        </p:blipFill>
        <p:spPr>
          <a:xfrm>
            <a:off x="8477250" y="2595282"/>
            <a:ext cx="3467100" cy="2924175"/>
          </a:xfrm>
          <a:prstGeom prst="rect">
            <a:avLst/>
          </a:prstGeom>
        </p:spPr>
      </p:pic>
      <p:sp>
        <p:nvSpPr>
          <p:cNvPr id="10" name="TextBox 9">
            <a:extLst>
              <a:ext uri="{FF2B5EF4-FFF2-40B4-BE49-F238E27FC236}">
                <a16:creationId xmlns:a16="http://schemas.microsoft.com/office/drawing/2014/main" id="{C2A58008-B35C-8B67-A1A7-9C9DED4821B9}"/>
              </a:ext>
            </a:extLst>
          </p:cNvPr>
          <p:cNvSpPr txBox="1"/>
          <p:nvPr/>
        </p:nvSpPr>
        <p:spPr>
          <a:xfrm>
            <a:off x="510988" y="6060141"/>
            <a:ext cx="9025465"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t>Most users seem to belong to high income class.</a:t>
            </a:r>
          </a:p>
        </p:txBody>
      </p:sp>
    </p:spTree>
    <p:extLst>
      <p:ext uri="{BB962C8B-B14F-4D97-AF65-F5344CB8AC3E}">
        <p14:creationId xmlns:p14="http://schemas.microsoft.com/office/powerpoint/2010/main" val="23876942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 (1)</Template>
  <TotalTime>1714</TotalTime>
  <Words>1096</Words>
  <Application>Microsoft Office PowerPoint</Application>
  <PresentationFormat>Widescreen</PresentationFormat>
  <Paragraphs>110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Background – G2M(Cab Industry) Case Study</vt:lpstr>
      <vt:lpstr>Data Understanding</vt:lpstr>
      <vt:lpstr>Data Understanding</vt:lpstr>
      <vt:lpstr>Data Understanding</vt:lpstr>
      <vt:lpstr>Data Understanding</vt:lpstr>
      <vt:lpstr>Data Understanding</vt:lpstr>
      <vt:lpstr>Data Understanding</vt:lpstr>
      <vt:lpstr>Data Understanding</vt:lpstr>
      <vt:lpstr>Data Understanding</vt:lpstr>
      <vt:lpstr>Data Understanding</vt:lpstr>
      <vt:lpstr>Data Understanding</vt:lpstr>
      <vt:lpstr>Data Understanding</vt:lpstr>
      <vt:lpstr>Data Understanding</vt:lpstr>
      <vt:lpstr>Data Understanding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Jadwani</dc:creator>
  <cp:lastModifiedBy>Yash Jadwani</cp:lastModifiedBy>
  <cp:revision>1</cp:revision>
  <dcterms:created xsi:type="dcterms:W3CDTF">2023-03-19T19:52:48Z</dcterms:created>
  <dcterms:modified xsi:type="dcterms:W3CDTF">2023-03-21T00:26:55Z</dcterms:modified>
</cp:coreProperties>
</file>