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9" r:id="rId5"/>
    <p:sldId id="261" r:id="rId6"/>
    <p:sldId id="262" r:id="rId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accent6">
                    <a:lumMod val="20000"/>
                    <a:lumOff val="80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accent6">
                    <a:lumMod val="20000"/>
                    <a:lumOff val="80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accent6">
                    <a:lumMod val="20000"/>
                    <a:lumOff val="80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accent6">
                    <a:lumMod val="20000"/>
                    <a:lumOff val="80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accent6">
                    <a:lumMod val="20000"/>
                    <a:lumOff val="80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accent6">
                    <a:lumMod val="20000"/>
                    <a:lumOff val="80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2/14/2021</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hyperlink" Target="http://www.free-powerpoint-templates-design.com/free-powerpoint-templates-desig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7954965" y="205242"/>
            <a:ext cx="937514" cy="230402"/>
            <a:chOff x="3275856" y="1242391"/>
            <a:chExt cx="1656184" cy="407020"/>
          </a:xfrm>
        </p:grpSpPr>
        <p:sp>
          <p:nvSpPr>
            <p:cNvPr id="9" name="Rounded Rectangle 8"/>
            <p:cNvSpPr/>
            <p:nvPr/>
          </p:nvSpPr>
          <p:spPr>
            <a:xfrm>
              <a:off x="3275856" y="1242391"/>
              <a:ext cx="1656184" cy="407020"/>
            </a:xfrm>
            <a:prstGeom prst="roundRect">
              <a:avLst>
                <a:gd name="adj" fmla="val 50000"/>
              </a:avLst>
            </a:prstGeom>
            <a:solidFill>
              <a:schemeClr val="bg1">
                <a:alpha val="8800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Picture 2" descr="E:\002-KIMS BUSINESS\007-01-ALLPPT.com\011-ALLPPT-LOGO\allppt-logo-e.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ounded Rectangle 1"/>
          <p:cNvSpPr/>
          <p:nvPr/>
        </p:nvSpPr>
        <p:spPr>
          <a:xfrm>
            <a:off x="251521" y="388974"/>
            <a:ext cx="3168351" cy="1318680"/>
          </a:xfrm>
          <a:custGeom>
            <a:avLst/>
            <a:gdLst/>
            <a:ahLst/>
            <a:cxnLst/>
            <a:rect l="l" t="t" r="r" b="b"/>
            <a:pathLst>
              <a:path w="4328021" h="2160240">
                <a:moveTo>
                  <a:pt x="260655" y="0"/>
                </a:moveTo>
                <a:lnTo>
                  <a:pt x="4328021" y="0"/>
                </a:lnTo>
                <a:lnTo>
                  <a:pt x="4328021" y="2160240"/>
                </a:lnTo>
                <a:lnTo>
                  <a:pt x="260655" y="2160240"/>
                </a:lnTo>
                <a:cubicBezTo>
                  <a:pt x="116699" y="2160240"/>
                  <a:pt x="0" y="2043541"/>
                  <a:pt x="0" y="1899585"/>
                </a:cubicBezTo>
                <a:lnTo>
                  <a:pt x="0" y="260655"/>
                </a:lnTo>
                <a:cubicBezTo>
                  <a:pt x="0" y="116699"/>
                  <a:pt x="116699" y="0"/>
                  <a:pt x="260655" y="0"/>
                </a:cubicBezTo>
                <a:close/>
              </a:path>
            </a:pathLst>
          </a:custGeom>
          <a:solidFill>
            <a:schemeClr val="accent6">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800" b="1" dirty="0">
                <a:solidFill>
                  <a:srgbClr val="00B0F0"/>
                </a:solidFill>
              </a:rPr>
              <a:t>IEEE</a:t>
            </a:r>
          </a:p>
          <a:p>
            <a:pPr algn="ctr"/>
            <a:r>
              <a:rPr lang="en-US" altLang="ko-KR" sz="2000" b="1" dirty="0">
                <a:solidFill>
                  <a:srgbClr val="00B0F0"/>
                </a:solidFill>
              </a:rPr>
              <a:t>Student Branch </a:t>
            </a:r>
            <a:r>
              <a:rPr lang="en-US" altLang="ko-KR" sz="2000" b="1" dirty="0" err="1">
                <a:solidFill>
                  <a:srgbClr val="00B0F0"/>
                </a:solidFill>
              </a:rPr>
              <a:t>Jiit</a:t>
            </a:r>
            <a:endParaRPr lang="ko-KR" altLang="en-US" sz="2000" b="1" dirty="0">
              <a:solidFill>
                <a:srgbClr val="00B0F0"/>
              </a:solidFill>
            </a:endParaRPr>
          </a:p>
        </p:txBody>
      </p:sp>
      <p:sp>
        <p:nvSpPr>
          <p:cNvPr id="12" name="TextBox 11"/>
          <p:cNvSpPr txBox="1"/>
          <p:nvPr/>
        </p:nvSpPr>
        <p:spPr>
          <a:xfrm>
            <a:off x="4355976" y="4187634"/>
            <a:ext cx="4608511" cy="261610"/>
          </a:xfrm>
          <a:prstGeom prst="rect">
            <a:avLst/>
          </a:prstGeom>
          <a:noFill/>
        </p:spPr>
        <p:txBody>
          <a:bodyPr wrap="square">
            <a:spAutoFit/>
          </a:bodyPr>
          <a:lstStyle/>
          <a:p>
            <a:pPr algn="r" fontAlgn="auto">
              <a:spcBef>
                <a:spcPts val="0"/>
              </a:spcBef>
              <a:spcAft>
                <a:spcPts val="0"/>
              </a:spcAft>
              <a:defRPr/>
            </a:pPr>
            <a:r>
              <a:rPr kumimoji="0" lang="en-US" altLang="ko-KR" sz="1100" b="1" dirty="0">
                <a:solidFill>
                  <a:schemeClr val="accent6">
                    <a:lumMod val="20000"/>
                    <a:lumOff val="80000"/>
                  </a:schemeClr>
                </a:solidFill>
                <a:latin typeface="Arial" pitchFamily="34" charset="0"/>
                <a:cs typeface="Arial" pitchFamily="34" charset="0"/>
              </a:rPr>
              <a:t>   </a:t>
            </a:r>
          </a:p>
        </p:txBody>
      </p:sp>
      <p:sp>
        <p:nvSpPr>
          <p:cNvPr id="13" name="TextBox 1"/>
          <p:cNvSpPr txBox="1">
            <a:spLocks noChangeArrowheads="1"/>
          </p:cNvSpPr>
          <p:nvPr/>
        </p:nvSpPr>
        <p:spPr bwMode="auto">
          <a:xfrm>
            <a:off x="1643758" y="2563417"/>
            <a:ext cx="6282950" cy="1446550"/>
          </a:xfrm>
          <a:prstGeom prst="rect">
            <a:avLst/>
          </a:prstGeom>
          <a:noFill/>
          <a:ln w="9525">
            <a:noFill/>
            <a:miter lim="800000"/>
            <a:headEnd/>
            <a:tailEnd/>
          </a:ln>
        </p:spPr>
        <p:txBody>
          <a:bodyPr wrap="square">
            <a:spAutoFit/>
          </a:bodyPr>
          <a:lstStyle/>
          <a:p>
            <a:pPr algn="r"/>
            <a:r>
              <a:rPr lang="en-US" altLang="ko-KR" sz="8800" b="1" dirty="0">
                <a:solidFill>
                  <a:schemeClr val="accent6">
                    <a:lumMod val="20000"/>
                    <a:lumOff val="80000"/>
                  </a:schemeClr>
                </a:solidFill>
                <a:latin typeface="Arial" pitchFamily="34" charset="0"/>
                <a:ea typeface="맑은 고딕" pitchFamily="50" charset="-127"/>
                <a:cs typeface="Arial" pitchFamily="34" charset="0"/>
              </a:rPr>
              <a:t>SAKHI APP</a:t>
            </a:r>
          </a:p>
        </p:txBody>
      </p:sp>
      <p:sp>
        <p:nvSpPr>
          <p:cNvPr id="14" name="TextBox 13">
            <a:hlinkClick r:id="rId4"/>
          </p:cNvPr>
          <p:cNvSpPr txBox="1"/>
          <p:nvPr/>
        </p:nvSpPr>
        <p:spPr>
          <a:xfrm>
            <a:off x="0" y="4804578"/>
            <a:ext cx="8892479" cy="215444"/>
          </a:xfrm>
          <a:prstGeom prst="rect">
            <a:avLst/>
          </a:prstGeom>
          <a:noFill/>
        </p:spPr>
        <p:txBody>
          <a:bodyPr wrap="square" rtlCol="0">
            <a:spAutoFit/>
          </a:bodyPr>
          <a:lstStyle/>
          <a:p>
            <a:pPr algn="r"/>
            <a:r>
              <a:rPr lang="en-US" altLang="ko-KR" sz="800" dirty="0">
                <a:solidFill>
                  <a:schemeClr val="accent6">
                    <a:lumMod val="20000"/>
                    <a:lumOff val="80000"/>
                  </a:schemeClr>
                </a:solidFill>
                <a:latin typeface="Arial" pitchFamily="34" charset="0"/>
                <a:cs typeface="Arial" pitchFamily="34" charset="0"/>
              </a:rPr>
              <a:t>ALLPPT.com _ Free PowerPoint Templates, Diagrams and Charts</a:t>
            </a:r>
            <a:endParaRPr lang="ko-KR" altLang="en-US" sz="800" dirty="0">
              <a:solidFill>
                <a:schemeClr val="accent6">
                  <a:lumMod val="20000"/>
                  <a:lumOff val="80000"/>
                </a:schemeClr>
              </a:solidFill>
              <a:latin typeface="Arial" pitchFamily="34" charset="0"/>
              <a:cs typeface="Arial" pitchFamily="34" charset="0"/>
            </a:endParaRPr>
          </a:p>
        </p:txBody>
      </p:sp>
      <p:pic>
        <p:nvPicPr>
          <p:cNvPr id="15" name="Picture 14">
            <a:extLst>
              <a:ext uri="{FF2B5EF4-FFF2-40B4-BE49-F238E27FC236}">
                <a16:creationId xmlns:a16="http://schemas.microsoft.com/office/drawing/2014/main" id="{6CCA886A-541A-4E67-927F-AB73FED3AF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0312" y="67165"/>
            <a:ext cx="1512167" cy="1799374"/>
          </a:xfrm>
          <a:prstGeom prst="rect">
            <a:avLst/>
          </a:prstGeom>
        </p:spPr>
      </p:pic>
    </p:spTree>
    <p:extLst>
      <p:ext uri="{BB962C8B-B14F-4D97-AF65-F5344CB8AC3E}">
        <p14:creationId xmlns:p14="http://schemas.microsoft.com/office/powerpoint/2010/main" val="30344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5880" y="771550"/>
            <a:ext cx="8496944" cy="576979"/>
          </a:xfrm>
        </p:spPr>
        <p:txBody>
          <a:bodyPr/>
          <a:lstStyle/>
          <a:p>
            <a:r>
              <a:rPr lang="en-US" b="1" dirty="0">
                <a:latin typeface="Arial" pitchFamily="34" charset="0"/>
                <a:cs typeface="Arial" pitchFamily="34" charset="0"/>
              </a:rPr>
              <a:t>TEAM MEMBER:-</a:t>
            </a:r>
          </a:p>
        </p:txBody>
      </p:sp>
      <p:sp>
        <p:nvSpPr>
          <p:cNvPr id="5" name="Content Placeholder 4"/>
          <p:cNvSpPr>
            <a:spLocks noGrp="1"/>
          </p:cNvSpPr>
          <p:nvPr>
            <p:ph idx="10"/>
          </p:nvPr>
        </p:nvSpPr>
        <p:spPr>
          <a:xfrm>
            <a:off x="371562" y="1275606"/>
            <a:ext cx="6072646" cy="3744416"/>
          </a:xfrm>
        </p:spPr>
        <p:txBody>
          <a:bodyPr/>
          <a:lstStyle/>
          <a:p>
            <a:r>
              <a:rPr lang="en-US" altLang="ko-KR" sz="2000" dirty="0">
                <a:latin typeface="Arial" pitchFamily="34" charset="0"/>
                <a:cs typeface="Arial" pitchFamily="34" charset="0"/>
              </a:rPr>
              <a:t>1)Yash jain</a:t>
            </a:r>
          </a:p>
          <a:p>
            <a:r>
              <a:rPr lang="en-US" altLang="ko-KR" dirty="0">
                <a:latin typeface="Arial" pitchFamily="34" charset="0"/>
                <a:cs typeface="Arial" pitchFamily="34" charset="0"/>
              </a:rPr>
              <a:t>      </a:t>
            </a:r>
            <a:r>
              <a:rPr lang="en-US" altLang="ko-KR" sz="1100" dirty="0">
                <a:latin typeface="Arial" pitchFamily="34" charset="0"/>
                <a:cs typeface="Arial" pitchFamily="34" charset="0"/>
              </a:rPr>
              <a:t>Details:-</a:t>
            </a:r>
          </a:p>
          <a:p>
            <a:r>
              <a:rPr lang="en-US" altLang="ko-KR" sz="1100" dirty="0">
                <a:latin typeface="Arial" pitchFamily="34" charset="0"/>
                <a:cs typeface="Arial" pitchFamily="34" charset="0"/>
              </a:rPr>
              <a:t>	Year:-First Year(Fresher)</a:t>
            </a:r>
          </a:p>
          <a:p>
            <a:r>
              <a:rPr lang="en-US" altLang="ko-KR" sz="1100" dirty="0"/>
              <a:t>	College:-Jaypee Institute Of Information Technology, Sec-62,Noida</a:t>
            </a:r>
          </a:p>
          <a:p>
            <a:r>
              <a:rPr lang="en-US" altLang="ko-KR" sz="1100" dirty="0"/>
              <a:t>	Branch:-Computer Science and Engineering(C.S.E)</a:t>
            </a:r>
          </a:p>
          <a:p>
            <a:r>
              <a:rPr lang="en-US" altLang="ko-KR" sz="1100" dirty="0"/>
              <a:t>	Degree:-Dual Integrated </a:t>
            </a:r>
            <a:r>
              <a:rPr lang="en-US" altLang="ko-KR" sz="1100" dirty="0" err="1"/>
              <a:t>B.Tech</a:t>
            </a:r>
            <a:r>
              <a:rPr lang="en-US" altLang="ko-KR" sz="1100" dirty="0"/>
              <a:t> +  </a:t>
            </a:r>
            <a:r>
              <a:rPr lang="en-US" altLang="ko-KR" sz="1100" dirty="0" err="1"/>
              <a:t>M.Tech</a:t>
            </a:r>
            <a:endParaRPr lang="en-US" altLang="ko-KR" sz="1100" dirty="0"/>
          </a:p>
          <a:p>
            <a:r>
              <a:rPr lang="en-US" altLang="ko-KR" sz="1100" dirty="0"/>
              <a:t>	Batch:-B12</a:t>
            </a:r>
          </a:p>
          <a:p>
            <a:r>
              <a:rPr lang="en-US" altLang="ko-KR" sz="1100" dirty="0"/>
              <a:t>	Resident:-Sawai </a:t>
            </a:r>
            <a:r>
              <a:rPr lang="en-US" altLang="ko-KR" sz="1100" dirty="0" err="1"/>
              <a:t>Madhopur,Rajasthan</a:t>
            </a:r>
            <a:endParaRPr lang="en-US" altLang="ko-KR" sz="1100" dirty="0"/>
          </a:p>
          <a:p>
            <a:endParaRPr lang="en-US" altLang="ko-KR" sz="2000" dirty="0">
              <a:latin typeface="Arial" pitchFamily="34" charset="0"/>
              <a:cs typeface="Arial" pitchFamily="34" charset="0"/>
            </a:endParaRPr>
          </a:p>
          <a:p>
            <a:endParaRPr lang="en-US" altLang="ko-KR" sz="2000" dirty="0">
              <a:latin typeface="Arial" pitchFamily="34" charset="0"/>
              <a:cs typeface="Arial" pitchFamily="34" charset="0"/>
            </a:endParaRPr>
          </a:p>
          <a:p>
            <a:endParaRPr lang="en-US" altLang="ko-KR" dirty="0"/>
          </a:p>
          <a:p>
            <a:endParaRPr lang="en-US" altLang="ko-KR" dirty="0"/>
          </a:p>
          <a:p>
            <a:r>
              <a:rPr lang="en-US" altLang="ko-KR" dirty="0">
                <a:latin typeface="Arial" pitchFamily="34" charset="0"/>
                <a:cs typeface="Arial" pitchFamily="34" charset="0"/>
              </a:rPr>
              <a:t>		</a:t>
            </a:r>
          </a:p>
          <a:p>
            <a:r>
              <a:rPr lang="en-US" altLang="ko-KR" dirty="0"/>
              <a:t>	</a:t>
            </a:r>
            <a:endParaRPr lang="ko-KR" alt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a:t>                   </a:t>
            </a:r>
            <a:r>
              <a:rPr lang="en-US" i="1" dirty="0"/>
              <a:t>ABOUT THE TEAM</a:t>
            </a:r>
          </a:p>
        </p:txBody>
      </p:sp>
      <p:sp>
        <p:nvSpPr>
          <p:cNvPr id="6" name="TextBox 5">
            <a:extLst>
              <a:ext uri="{FF2B5EF4-FFF2-40B4-BE49-F238E27FC236}">
                <a16:creationId xmlns:a16="http://schemas.microsoft.com/office/drawing/2014/main" id="{2961D509-9250-4150-B86F-792086B9C4B7}"/>
              </a:ext>
            </a:extLst>
          </p:cNvPr>
          <p:cNvSpPr txBox="1"/>
          <p:nvPr/>
        </p:nvSpPr>
        <p:spPr>
          <a:xfrm>
            <a:off x="6526560" y="933030"/>
            <a:ext cx="2376264" cy="830997"/>
          </a:xfrm>
          <a:prstGeom prst="rect">
            <a:avLst/>
          </a:prstGeom>
          <a:noFill/>
        </p:spPr>
        <p:txBody>
          <a:bodyPr wrap="square" rtlCol="0">
            <a:spAutoFit/>
          </a:bodyPr>
          <a:lstStyle/>
          <a:p>
            <a:r>
              <a:rPr lang="en-US" sz="2400" b="1" i="1" u="sng" dirty="0">
                <a:solidFill>
                  <a:schemeClr val="bg2"/>
                </a:solidFill>
                <a:latin typeface="Arial" pitchFamily="34" charset="0"/>
                <a:cs typeface="Arial" pitchFamily="34" charset="0"/>
              </a:rPr>
              <a:t>Team </a:t>
            </a:r>
            <a:r>
              <a:rPr lang="en-US" sz="2400" b="1" i="1" u="sng" dirty="0">
                <a:solidFill>
                  <a:schemeClr val="bg2"/>
                </a:solidFill>
              </a:rPr>
              <a:t>Name:-</a:t>
            </a:r>
          </a:p>
          <a:p>
            <a:r>
              <a:rPr lang="en-US" sz="2400" b="1" i="1" u="sng" dirty="0" err="1">
                <a:solidFill>
                  <a:schemeClr val="bg2"/>
                </a:solidFill>
              </a:rPr>
              <a:t>Codewarrior</a:t>
            </a:r>
            <a:endParaRPr lang="en-US" sz="2400" b="1" i="1" u="sng" dirty="0">
              <a:solidFill>
                <a:schemeClr val="bg2"/>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66B67A02-5FED-4498-82C2-99298B0DE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224" y="1764027"/>
            <a:ext cx="2088232" cy="576979"/>
          </a:xfrm>
          <a:prstGeom prst="rect">
            <a:avLst/>
          </a:prstGeom>
        </p:spPr>
      </p:pic>
    </p:spTree>
    <p:extLst>
      <p:ext uri="{BB962C8B-B14F-4D97-AF65-F5344CB8AC3E}">
        <p14:creationId xmlns:p14="http://schemas.microsoft.com/office/powerpoint/2010/main" val="209059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i="1" dirty="0"/>
              <a:t>                IDEA/SOLUTION               </a:t>
            </a:r>
            <a:endParaRPr lang="ko-KR" altLang="en-US" i="1" dirty="0"/>
          </a:p>
        </p:txBody>
      </p:sp>
      <p:sp>
        <p:nvSpPr>
          <p:cNvPr id="2" name="Content Placeholder 1"/>
          <p:cNvSpPr>
            <a:spLocks noGrp="1"/>
          </p:cNvSpPr>
          <p:nvPr>
            <p:ph idx="1"/>
          </p:nvPr>
        </p:nvSpPr>
        <p:spPr>
          <a:xfrm>
            <a:off x="1835696" y="1001790"/>
            <a:ext cx="6912768" cy="460648"/>
          </a:xfrm>
        </p:spPr>
        <p:txBody>
          <a:bodyPr/>
          <a:lstStyle/>
          <a:p>
            <a:pPr lvl="0"/>
            <a:r>
              <a:rPr lang="en-US" b="1" i="1" dirty="0"/>
              <a:t>Inspiration:</a:t>
            </a:r>
          </a:p>
        </p:txBody>
      </p:sp>
      <p:sp>
        <p:nvSpPr>
          <p:cNvPr id="5" name="Content Placeholder 4"/>
          <p:cNvSpPr>
            <a:spLocks noGrp="1"/>
          </p:cNvSpPr>
          <p:nvPr>
            <p:ph idx="10"/>
          </p:nvPr>
        </p:nvSpPr>
        <p:spPr>
          <a:xfrm>
            <a:off x="1802064" y="1622292"/>
            <a:ext cx="7090416" cy="1381506"/>
          </a:xfrm>
        </p:spPr>
        <p:txBody>
          <a:bodyPr/>
          <a:lstStyle/>
          <a:p>
            <a:pPr algn="just"/>
            <a:r>
              <a:rPr lang="en-US" b="0" i="1" dirty="0">
                <a:solidFill>
                  <a:schemeClr val="bg2"/>
                </a:solidFill>
                <a:effectLst/>
              </a:rPr>
              <a:t>In the modern era, women cannot so much as leave their house without being constantly aware of their surroundings for fear that they could be assaulted. Women go out in groups, live in groups, and even go to the bathroom in groups. Being in a group gives them a sense of security, but what about when they go out alone? With our    app, even going out </a:t>
            </a:r>
            <a:r>
              <a:rPr lang="en-US" b="0" i="1" dirty="0" err="1">
                <a:solidFill>
                  <a:schemeClr val="bg2"/>
                </a:solidFill>
                <a:effectLst/>
              </a:rPr>
              <a:t>alone,you</a:t>
            </a:r>
            <a:r>
              <a:rPr lang="en-US" b="0" i="1" dirty="0">
                <a:solidFill>
                  <a:schemeClr val="bg2"/>
                </a:solidFill>
                <a:effectLst/>
              </a:rPr>
              <a:t> are never alone. This will empower users to embrace their independence and empower them to live full and fulfilling  lives.</a:t>
            </a:r>
            <a:endParaRPr lang="ko-KR" altLang="en-US" i="1" dirty="0">
              <a:solidFill>
                <a:schemeClr val="bg2"/>
              </a:solidFill>
            </a:endParaRPr>
          </a:p>
        </p:txBody>
      </p:sp>
      <p:sp>
        <p:nvSpPr>
          <p:cNvPr id="6" name="TextBox 5">
            <a:extLst>
              <a:ext uri="{FF2B5EF4-FFF2-40B4-BE49-F238E27FC236}">
                <a16:creationId xmlns:a16="http://schemas.microsoft.com/office/drawing/2014/main" id="{E20BD014-50B6-45CC-9A5C-9303C5BDBA74}"/>
              </a:ext>
            </a:extLst>
          </p:cNvPr>
          <p:cNvSpPr txBox="1"/>
          <p:nvPr/>
        </p:nvSpPr>
        <p:spPr>
          <a:xfrm>
            <a:off x="2051720" y="3128053"/>
            <a:ext cx="5943032" cy="369332"/>
          </a:xfrm>
          <a:prstGeom prst="rect">
            <a:avLst/>
          </a:prstGeom>
          <a:noFill/>
        </p:spPr>
        <p:txBody>
          <a:bodyPr wrap="square" rtlCol="0">
            <a:spAutoFit/>
          </a:bodyPr>
          <a:lstStyle/>
          <a:p>
            <a:r>
              <a:rPr lang="en-US" b="1" i="1" dirty="0">
                <a:solidFill>
                  <a:schemeClr val="bg2"/>
                </a:solidFill>
              </a:rPr>
              <a:t>Solution:</a:t>
            </a:r>
            <a:endParaRPr lang="en-IN" b="1" i="1" dirty="0">
              <a:solidFill>
                <a:schemeClr val="bg2"/>
              </a:solidFill>
            </a:endParaRPr>
          </a:p>
        </p:txBody>
      </p:sp>
      <p:sp>
        <p:nvSpPr>
          <p:cNvPr id="9" name="TextBox 8">
            <a:extLst>
              <a:ext uri="{FF2B5EF4-FFF2-40B4-BE49-F238E27FC236}">
                <a16:creationId xmlns:a16="http://schemas.microsoft.com/office/drawing/2014/main" id="{F43CEFB9-8010-4595-BAEB-1FE866EDB891}"/>
              </a:ext>
            </a:extLst>
          </p:cNvPr>
          <p:cNvSpPr txBox="1"/>
          <p:nvPr/>
        </p:nvSpPr>
        <p:spPr>
          <a:xfrm>
            <a:off x="2123728" y="3523866"/>
            <a:ext cx="6552728" cy="954107"/>
          </a:xfrm>
          <a:prstGeom prst="rect">
            <a:avLst/>
          </a:prstGeom>
          <a:noFill/>
        </p:spPr>
        <p:txBody>
          <a:bodyPr wrap="square" rtlCol="0">
            <a:spAutoFit/>
          </a:bodyPr>
          <a:lstStyle/>
          <a:p>
            <a:r>
              <a:rPr lang="en-US" sz="1400" b="0" i="0" dirty="0">
                <a:solidFill>
                  <a:schemeClr val="bg2"/>
                </a:solidFill>
                <a:effectLst/>
                <a:latin typeface="Circular"/>
              </a:rPr>
              <a:t>Our goal was to create a simple and creative </a:t>
            </a:r>
            <a:r>
              <a:rPr lang="en-US" sz="1400" b="0" i="0" dirty="0" err="1">
                <a:solidFill>
                  <a:schemeClr val="bg2"/>
                </a:solidFill>
                <a:effectLst/>
                <a:latin typeface="Circular"/>
              </a:rPr>
              <a:t>Appliacation</a:t>
            </a:r>
            <a:r>
              <a:rPr lang="en-US" sz="1400" b="0" i="0" dirty="0">
                <a:solidFill>
                  <a:schemeClr val="bg2"/>
                </a:solidFill>
                <a:effectLst/>
                <a:latin typeface="Circular"/>
              </a:rPr>
              <a:t> for users   to document their feelings, and relieve stress or anxiety. We wanted to create a platform to improve users mental health through a progressive timeline of a meditation and health issues and affirmations that empower users in difficult times</a:t>
            </a:r>
            <a:endParaRPr lang="en-IN" dirty="0">
              <a:solidFill>
                <a:schemeClr val="bg2"/>
              </a:solidFill>
            </a:endParaRPr>
          </a:p>
        </p:txBody>
      </p:sp>
      <p:pic>
        <p:nvPicPr>
          <p:cNvPr id="7" name="Picture 6">
            <a:extLst>
              <a:ext uri="{FF2B5EF4-FFF2-40B4-BE49-F238E27FC236}">
                <a16:creationId xmlns:a16="http://schemas.microsoft.com/office/drawing/2014/main" id="{C3E51B6B-CD75-48C7-8590-B4C56320338F}"/>
              </a:ext>
            </a:extLst>
          </p:cNvPr>
          <p:cNvPicPr>
            <a:picLocks noChangeAspect="1"/>
          </p:cNvPicPr>
          <p:nvPr/>
        </p:nvPicPr>
        <p:blipFill>
          <a:blip r:embed="rId2"/>
          <a:stretch>
            <a:fillRect/>
          </a:stretch>
        </p:blipFill>
        <p:spPr>
          <a:xfrm>
            <a:off x="12860" y="1119114"/>
            <a:ext cx="1822836" cy="4033175"/>
          </a:xfrm>
          <a:prstGeom prst="rect">
            <a:avLst/>
          </a:prstGeom>
        </p:spPr>
      </p:pic>
    </p:spTree>
    <p:extLst>
      <p:ext uri="{BB962C8B-B14F-4D97-AF65-F5344CB8AC3E}">
        <p14:creationId xmlns:p14="http://schemas.microsoft.com/office/powerpoint/2010/main" val="97910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i="1" dirty="0"/>
              <a:t>                APP-SAKHI</a:t>
            </a:r>
            <a:endParaRPr lang="ko-KR" altLang="en-US" i="1" dirty="0"/>
          </a:p>
        </p:txBody>
      </p:sp>
      <p:sp>
        <p:nvSpPr>
          <p:cNvPr id="2" name="Content Placeholder 1"/>
          <p:cNvSpPr>
            <a:spLocks noGrp="1"/>
          </p:cNvSpPr>
          <p:nvPr>
            <p:ph idx="1"/>
          </p:nvPr>
        </p:nvSpPr>
        <p:spPr>
          <a:xfrm>
            <a:off x="2123728" y="1023055"/>
            <a:ext cx="6624736" cy="460648"/>
          </a:xfrm>
        </p:spPr>
        <p:txBody>
          <a:bodyPr/>
          <a:lstStyle/>
          <a:p>
            <a:pPr lvl="0"/>
            <a:r>
              <a:rPr lang="en-US" b="1" i="1" dirty="0"/>
              <a:t>What it does:-</a:t>
            </a:r>
          </a:p>
        </p:txBody>
      </p:sp>
      <p:sp>
        <p:nvSpPr>
          <p:cNvPr id="5" name="Content Placeholder 4"/>
          <p:cNvSpPr>
            <a:spLocks noGrp="1"/>
          </p:cNvSpPr>
          <p:nvPr>
            <p:ph idx="10"/>
          </p:nvPr>
        </p:nvSpPr>
        <p:spPr>
          <a:xfrm>
            <a:off x="1835696" y="1481135"/>
            <a:ext cx="7056784" cy="1227256"/>
          </a:xfrm>
        </p:spPr>
        <p:txBody>
          <a:bodyPr/>
          <a:lstStyle/>
          <a:p>
            <a:pPr algn="just"/>
            <a:r>
              <a:rPr lang="en-US" b="0" i="0" dirty="0">
                <a:solidFill>
                  <a:schemeClr val="bg2"/>
                </a:solidFill>
                <a:effectLst/>
                <a:latin typeface="Circular"/>
              </a:rPr>
              <a:t>We created a web-app in which we customized various activity .You have options to create a daily entry using To-do .This web App also includes Meditation exercises , Women Safety Measure,  Women Motivational Books to read in alone time , Nearby Hospitals</a:t>
            </a:r>
            <a:r>
              <a:rPr lang="en-US" dirty="0">
                <a:solidFill>
                  <a:schemeClr val="bg2"/>
                </a:solidFill>
                <a:latin typeface="Circular"/>
              </a:rPr>
              <a:t> details , Nearby </a:t>
            </a:r>
            <a:r>
              <a:rPr lang="en-US" dirty="0" err="1">
                <a:solidFill>
                  <a:schemeClr val="bg2"/>
                </a:solidFill>
                <a:latin typeface="Circular"/>
              </a:rPr>
              <a:t>Policestation</a:t>
            </a:r>
            <a:r>
              <a:rPr lang="en-US" dirty="0">
                <a:solidFill>
                  <a:schemeClr val="bg2"/>
                </a:solidFill>
                <a:latin typeface="Circular"/>
              </a:rPr>
              <a:t> details for safety purpose, and at last important Helpline numbers for women safety.</a:t>
            </a:r>
            <a:endParaRPr lang="ko-KR" altLang="en-US" i="1" dirty="0">
              <a:solidFill>
                <a:schemeClr val="bg2"/>
              </a:solidFill>
            </a:endParaRPr>
          </a:p>
        </p:txBody>
      </p:sp>
      <p:pic>
        <p:nvPicPr>
          <p:cNvPr id="16" name="Picture 15">
            <a:extLst>
              <a:ext uri="{FF2B5EF4-FFF2-40B4-BE49-F238E27FC236}">
                <a16:creationId xmlns:a16="http://schemas.microsoft.com/office/drawing/2014/main" id="{991D0A14-8E05-4343-875E-7903E059E694}"/>
              </a:ext>
            </a:extLst>
          </p:cNvPr>
          <p:cNvPicPr>
            <a:picLocks noChangeAspect="1"/>
          </p:cNvPicPr>
          <p:nvPr/>
        </p:nvPicPr>
        <p:blipFill>
          <a:blip r:embed="rId2"/>
          <a:stretch>
            <a:fillRect/>
          </a:stretch>
        </p:blipFill>
        <p:spPr>
          <a:xfrm>
            <a:off x="3222104" y="2708391"/>
            <a:ext cx="1440160" cy="2358914"/>
          </a:xfrm>
          <a:prstGeom prst="rect">
            <a:avLst/>
          </a:prstGeom>
        </p:spPr>
      </p:pic>
      <p:pic>
        <p:nvPicPr>
          <p:cNvPr id="6" name="Picture 5">
            <a:extLst>
              <a:ext uri="{FF2B5EF4-FFF2-40B4-BE49-F238E27FC236}">
                <a16:creationId xmlns:a16="http://schemas.microsoft.com/office/drawing/2014/main" id="{982B1EAA-72F7-4EAA-A1C2-A7638BC7F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8304" y="419885"/>
            <a:ext cx="1292044" cy="922661"/>
          </a:xfrm>
          <a:prstGeom prst="rect">
            <a:avLst/>
          </a:prstGeom>
        </p:spPr>
      </p:pic>
      <p:pic>
        <p:nvPicPr>
          <p:cNvPr id="10" name="Picture 9">
            <a:extLst>
              <a:ext uri="{FF2B5EF4-FFF2-40B4-BE49-F238E27FC236}">
                <a16:creationId xmlns:a16="http://schemas.microsoft.com/office/drawing/2014/main" id="{20136576-F2CC-4828-A677-C3B23EEB1153}"/>
              </a:ext>
            </a:extLst>
          </p:cNvPr>
          <p:cNvPicPr>
            <a:picLocks noChangeAspect="1"/>
          </p:cNvPicPr>
          <p:nvPr/>
        </p:nvPicPr>
        <p:blipFill>
          <a:blip r:embed="rId4"/>
          <a:stretch>
            <a:fillRect/>
          </a:stretch>
        </p:blipFill>
        <p:spPr>
          <a:xfrm>
            <a:off x="6300192" y="2708391"/>
            <a:ext cx="1368153" cy="2363645"/>
          </a:xfrm>
          <a:prstGeom prst="rect">
            <a:avLst/>
          </a:prstGeom>
        </p:spPr>
      </p:pic>
      <p:pic>
        <p:nvPicPr>
          <p:cNvPr id="13" name="Picture 12">
            <a:extLst>
              <a:ext uri="{FF2B5EF4-FFF2-40B4-BE49-F238E27FC236}">
                <a16:creationId xmlns:a16="http://schemas.microsoft.com/office/drawing/2014/main" id="{A7522B02-B6C8-40F1-9F94-ABA096AD65DE}"/>
              </a:ext>
            </a:extLst>
          </p:cNvPr>
          <p:cNvPicPr>
            <a:picLocks noChangeAspect="1"/>
          </p:cNvPicPr>
          <p:nvPr/>
        </p:nvPicPr>
        <p:blipFill>
          <a:blip r:embed="rId5"/>
          <a:stretch>
            <a:fillRect/>
          </a:stretch>
        </p:blipFill>
        <p:spPr>
          <a:xfrm>
            <a:off x="0" y="1342546"/>
            <a:ext cx="2123728" cy="3800954"/>
          </a:xfrm>
          <a:prstGeom prst="rect">
            <a:avLst/>
          </a:prstGeom>
        </p:spPr>
      </p:pic>
    </p:spTree>
    <p:extLst>
      <p:ext uri="{BB962C8B-B14F-4D97-AF65-F5344CB8AC3E}">
        <p14:creationId xmlns:p14="http://schemas.microsoft.com/office/powerpoint/2010/main" val="388346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20CDA-313A-42DF-BC5E-AA52D8D5BC05}"/>
              </a:ext>
            </a:extLst>
          </p:cNvPr>
          <p:cNvSpPr>
            <a:spLocks noGrp="1"/>
          </p:cNvSpPr>
          <p:nvPr>
            <p:ph type="title"/>
          </p:nvPr>
        </p:nvSpPr>
        <p:spPr/>
        <p:txBody>
          <a:bodyPr/>
          <a:lstStyle/>
          <a:p>
            <a:r>
              <a:rPr lang="en-US" i="1" dirty="0"/>
              <a:t>APP-DESCRIPTION</a:t>
            </a:r>
            <a:endParaRPr lang="en-IN" i="1" dirty="0"/>
          </a:p>
        </p:txBody>
      </p:sp>
      <p:sp>
        <p:nvSpPr>
          <p:cNvPr id="3" name="Content Placeholder 2">
            <a:extLst>
              <a:ext uri="{FF2B5EF4-FFF2-40B4-BE49-F238E27FC236}">
                <a16:creationId xmlns:a16="http://schemas.microsoft.com/office/drawing/2014/main" id="{AB1DE9E9-E9FE-467A-B011-A8005D8EB642}"/>
              </a:ext>
            </a:extLst>
          </p:cNvPr>
          <p:cNvSpPr>
            <a:spLocks noGrp="1"/>
          </p:cNvSpPr>
          <p:nvPr>
            <p:ph idx="1"/>
          </p:nvPr>
        </p:nvSpPr>
        <p:spPr>
          <a:xfrm>
            <a:off x="1921882" y="705696"/>
            <a:ext cx="6682566" cy="460648"/>
          </a:xfrm>
        </p:spPr>
        <p:txBody>
          <a:bodyPr/>
          <a:lstStyle/>
          <a:p>
            <a:r>
              <a:rPr lang="en-US" dirty="0"/>
              <a:t>How we built it:-</a:t>
            </a:r>
            <a:endParaRPr lang="en-IN" dirty="0"/>
          </a:p>
        </p:txBody>
      </p:sp>
      <p:sp>
        <p:nvSpPr>
          <p:cNvPr id="4" name="Content Placeholder 3">
            <a:extLst>
              <a:ext uri="{FF2B5EF4-FFF2-40B4-BE49-F238E27FC236}">
                <a16:creationId xmlns:a16="http://schemas.microsoft.com/office/drawing/2014/main" id="{9D843B07-5C0B-4CF6-A730-5723B98AFB07}"/>
              </a:ext>
            </a:extLst>
          </p:cNvPr>
          <p:cNvSpPr>
            <a:spLocks noGrp="1"/>
          </p:cNvSpPr>
          <p:nvPr>
            <p:ph idx="10"/>
          </p:nvPr>
        </p:nvSpPr>
        <p:spPr>
          <a:xfrm>
            <a:off x="1921882" y="1117549"/>
            <a:ext cx="6898590" cy="1555577"/>
          </a:xfrm>
        </p:spPr>
        <p:txBody>
          <a:bodyPr/>
          <a:lstStyle/>
          <a:p>
            <a:r>
              <a:rPr lang="en-US" b="0" i="0" dirty="0">
                <a:solidFill>
                  <a:schemeClr val="bg2"/>
                </a:solidFill>
                <a:effectLst/>
                <a:latin typeface="Circular"/>
              </a:rPr>
              <a:t>We used </a:t>
            </a:r>
            <a:r>
              <a:rPr lang="en-US" b="0" i="0" dirty="0" err="1">
                <a:solidFill>
                  <a:schemeClr val="bg2"/>
                </a:solidFill>
                <a:effectLst/>
                <a:latin typeface="Circular"/>
              </a:rPr>
              <a:t>Kivymd</a:t>
            </a:r>
            <a:r>
              <a:rPr lang="en-US" b="0" i="0" dirty="0">
                <a:solidFill>
                  <a:schemeClr val="bg2"/>
                </a:solidFill>
                <a:effectLst/>
                <a:latin typeface="Circular"/>
              </a:rPr>
              <a:t>  which </a:t>
            </a:r>
            <a:r>
              <a:rPr lang="en-US" b="0" i="0" dirty="0">
                <a:solidFill>
                  <a:schemeClr val="bg2"/>
                </a:solidFill>
                <a:effectLst/>
                <a:latin typeface="arial" panose="020B0604020202020204" pitchFamily="34" charset="0"/>
              </a:rPr>
              <a:t>is a collection of Material Design compliant widgets for use  with </a:t>
            </a:r>
            <a:r>
              <a:rPr lang="en-US" b="0" i="0" dirty="0" err="1">
                <a:solidFill>
                  <a:schemeClr val="bg2"/>
                </a:solidFill>
                <a:effectLst/>
                <a:latin typeface="arial" panose="020B0604020202020204" pitchFamily="34" charset="0"/>
              </a:rPr>
              <a:t>Kivy</a:t>
            </a:r>
            <a:r>
              <a:rPr lang="en-US" b="0" i="0" dirty="0">
                <a:solidFill>
                  <a:schemeClr val="bg2"/>
                </a:solidFill>
                <a:effectLst/>
                <a:latin typeface="arial" panose="020B0604020202020204" pitchFamily="34" charset="0"/>
              </a:rPr>
              <a:t>, a framework for cross-platform, touch-enabled graphical applications  </a:t>
            </a:r>
            <a:r>
              <a:rPr lang="en-US" b="0" i="0" dirty="0">
                <a:solidFill>
                  <a:schemeClr val="bg2"/>
                </a:solidFill>
                <a:effectLst/>
                <a:latin typeface="Circular"/>
              </a:rPr>
              <a:t>   for the app design and implementation. </a:t>
            </a:r>
            <a:r>
              <a:rPr lang="en-US" b="0" i="0" dirty="0" err="1">
                <a:solidFill>
                  <a:schemeClr val="bg2"/>
                </a:solidFill>
                <a:effectLst/>
                <a:latin typeface="arial" panose="020B0604020202020204" pitchFamily="34" charset="0"/>
              </a:rPr>
              <a:t>Kivy</a:t>
            </a:r>
            <a:r>
              <a:rPr lang="en-US" b="0" i="0" dirty="0">
                <a:solidFill>
                  <a:schemeClr val="bg2"/>
                </a:solidFill>
                <a:effectLst/>
                <a:latin typeface="arial" panose="020B0604020202020204" pitchFamily="34" charset="0"/>
              </a:rPr>
              <a:t> is a free and open source Python framework for developing mobile apps and other multitouch application software with a   natural user interface.</a:t>
            </a:r>
          </a:p>
          <a:p>
            <a:r>
              <a:rPr lang="en-US" b="0" i="0" dirty="0">
                <a:solidFill>
                  <a:schemeClr val="bg2"/>
                </a:solidFill>
                <a:effectLst/>
                <a:latin typeface="Circular"/>
              </a:rPr>
              <a:t>The app is made for Android.</a:t>
            </a:r>
            <a:r>
              <a:rPr lang="en-US" b="0" i="0" dirty="0">
                <a:solidFill>
                  <a:schemeClr val="bg2"/>
                </a:solidFill>
                <a:effectLst/>
                <a:latin typeface="arial" panose="020B0604020202020204" pitchFamily="34" charset="0"/>
              </a:rPr>
              <a:t> It can also run on iOS, GNU/Linux, macOS, and Windows</a:t>
            </a:r>
          </a:p>
          <a:p>
            <a:endParaRPr lang="en-IN" dirty="0">
              <a:solidFill>
                <a:schemeClr val="bg2"/>
              </a:solidFill>
            </a:endParaRPr>
          </a:p>
        </p:txBody>
      </p:sp>
      <p:pic>
        <p:nvPicPr>
          <p:cNvPr id="6" name="Picture 5">
            <a:extLst>
              <a:ext uri="{FF2B5EF4-FFF2-40B4-BE49-F238E27FC236}">
                <a16:creationId xmlns:a16="http://schemas.microsoft.com/office/drawing/2014/main" id="{C00CC4CB-8AE6-40E2-BE86-F88307A46459}"/>
              </a:ext>
            </a:extLst>
          </p:cNvPr>
          <p:cNvPicPr>
            <a:picLocks noChangeAspect="1"/>
          </p:cNvPicPr>
          <p:nvPr/>
        </p:nvPicPr>
        <p:blipFill>
          <a:blip r:embed="rId2"/>
          <a:stretch>
            <a:fillRect/>
          </a:stretch>
        </p:blipFill>
        <p:spPr>
          <a:xfrm>
            <a:off x="6457" y="1278479"/>
            <a:ext cx="2015469" cy="3867894"/>
          </a:xfrm>
          <a:prstGeom prst="rect">
            <a:avLst/>
          </a:prstGeom>
        </p:spPr>
      </p:pic>
      <p:pic>
        <p:nvPicPr>
          <p:cNvPr id="8" name="Picture 7">
            <a:extLst>
              <a:ext uri="{FF2B5EF4-FFF2-40B4-BE49-F238E27FC236}">
                <a16:creationId xmlns:a16="http://schemas.microsoft.com/office/drawing/2014/main" id="{64102CE2-7484-4781-8236-5D6279A447B2}"/>
              </a:ext>
            </a:extLst>
          </p:cNvPr>
          <p:cNvPicPr>
            <a:picLocks noChangeAspect="1"/>
          </p:cNvPicPr>
          <p:nvPr/>
        </p:nvPicPr>
        <p:blipFill>
          <a:blip r:embed="rId3"/>
          <a:stretch>
            <a:fillRect/>
          </a:stretch>
        </p:blipFill>
        <p:spPr>
          <a:xfrm>
            <a:off x="3689901" y="2753161"/>
            <a:ext cx="1332150" cy="2310304"/>
          </a:xfrm>
          <a:prstGeom prst="rect">
            <a:avLst/>
          </a:prstGeom>
        </p:spPr>
      </p:pic>
      <p:pic>
        <p:nvPicPr>
          <p:cNvPr id="10" name="Picture 9">
            <a:extLst>
              <a:ext uri="{FF2B5EF4-FFF2-40B4-BE49-F238E27FC236}">
                <a16:creationId xmlns:a16="http://schemas.microsoft.com/office/drawing/2014/main" id="{DB5AC4BE-A4C9-4B13-AFCC-968D3126718A}"/>
              </a:ext>
            </a:extLst>
          </p:cNvPr>
          <p:cNvPicPr>
            <a:picLocks noChangeAspect="1"/>
          </p:cNvPicPr>
          <p:nvPr/>
        </p:nvPicPr>
        <p:blipFill>
          <a:blip r:embed="rId4"/>
          <a:stretch>
            <a:fillRect/>
          </a:stretch>
        </p:blipFill>
        <p:spPr>
          <a:xfrm>
            <a:off x="6633538" y="2812947"/>
            <a:ext cx="1332150" cy="2310304"/>
          </a:xfrm>
          <a:prstGeom prst="rect">
            <a:avLst/>
          </a:prstGeom>
        </p:spPr>
      </p:pic>
    </p:spTree>
    <p:extLst>
      <p:ext uri="{BB962C8B-B14F-4D97-AF65-F5344CB8AC3E}">
        <p14:creationId xmlns:p14="http://schemas.microsoft.com/office/powerpoint/2010/main" val="1682057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409</Words>
  <Application>Microsoft Office PowerPoint</Application>
  <PresentationFormat>On-screen Show (16:9)</PresentationFormat>
  <Paragraphs>35</Paragraphs>
  <Slides>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맑은 고딕</vt:lpstr>
      <vt:lpstr>arial</vt:lpstr>
      <vt:lpstr>arial</vt:lpstr>
      <vt:lpstr>Calibri</vt:lpstr>
      <vt:lpstr>Circular</vt:lpstr>
      <vt:lpstr>Office Theme</vt:lpstr>
      <vt:lpstr>Custom Design</vt:lpstr>
      <vt:lpstr>PowerPoint Presentation</vt:lpstr>
      <vt:lpstr>                   ABOUT THE TEAM</vt:lpstr>
      <vt:lpstr>                IDEA/SOLUTION               </vt:lpstr>
      <vt:lpstr>                APP-SAKHI</vt:lpstr>
      <vt:lpstr>APP-DESCRIPTION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yash jain</cp:lastModifiedBy>
  <cp:revision>44</cp:revision>
  <dcterms:created xsi:type="dcterms:W3CDTF">2014-04-01T16:27:38Z</dcterms:created>
  <dcterms:modified xsi:type="dcterms:W3CDTF">2021-02-14T17:08:05Z</dcterms:modified>
</cp:coreProperties>
</file>