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21" Type="http://schemas.openxmlformats.org/officeDocument/2006/relationships/image" Target="../media/image20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13.png"/><Relationship Id="rId16" Type="http://schemas.openxmlformats.org/officeDocument/2006/relationships/image" Target="../media/image3.png"/><Relationship Id="rId5" Type="http://schemas.openxmlformats.org/officeDocument/2006/relationships/image" Target="../media/image2.png"/><Relationship Id="rId19" Type="http://schemas.openxmlformats.org/officeDocument/2006/relationships/image" Target="../media/image6.png"/><Relationship Id="rId6" Type="http://schemas.openxmlformats.org/officeDocument/2006/relationships/image" Target="../media/image4.png"/><Relationship Id="rId18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@quangnhatnguyenle/detect-and-recognize-vehicles-license-plate-with-machine-learning-and-python-part-3-recognize-be2eca1a9f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UNITED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Yatharth Bhargava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Yash Jain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Deepak Kumar Meena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Subdivisions in our Approach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Number Plate Detection from image of car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Perspective Transform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segmentation.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Prediction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872800" y="2175700"/>
            <a:ext cx="1754700" cy="65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220975" y="2175700"/>
            <a:ext cx="1754700" cy="65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83550" y="553450"/>
            <a:ext cx="1754700" cy="65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83550" y="3924275"/>
            <a:ext cx="1754700" cy="65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524625" y="2175700"/>
            <a:ext cx="1754700" cy="65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4279325" y="2501500"/>
            <a:ext cx="600" cy="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583550" y="2175700"/>
            <a:ext cx="1754700" cy="651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2CC"/>
          </a:solidFill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34900" y="2260325"/>
            <a:ext cx="160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Number Plate Detection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Using Wpod Net model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473875" y="1203150"/>
            <a:ext cx="99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1493925" y="2867425"/>
            <a:ext cx="0" cy="10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2336125" y="2506575"/>
            <a:ext cx="190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endCxn id="70" idx="1"/>
          </p:cNvCxnSpPr>
          <p:nvPr/>
        </p:nvCxnSpPr>
        <p:spPr>
          <a:xfrm>
            <a:off x="4311200" y="2496400"/>
            <a:ext cx="561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endCxn id="71" idx="1"/>
          </p:cNvCxnSpPr>
          <p:nvPr/>
        </p:nvCxnSpPr>
        <p:spPr>
          <a:xfrm flipH="1" rot="10800000">
            <a:off x="6647375" y="2501500"/>
            <a:ext cx="573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7240850" y="2311425"/>
            <a:ext cx="17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872800" y="2311425"/>
            <a:ext cx="17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Segmentation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606950" y="2203725"/>
            <a:ext cx="17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Perspective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Transform/Rectification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61725" y="611600"/>
            <a:ext cx="5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Image of Car with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number plate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11500" y="3834425"/>
            <a:ext cx="57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Frames of video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containing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car with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number plate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100">
                <a:latin typeface="Source Sans Pro"/>
                <a:ea typeface="Source Sans Pro"/>
                <a:cs typeface="Source Sans Pro"/>
                <a:sym typeface="Source Sans Pro"/>
              </a:rPr>
              <a:t>Number Plate Detection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number plate detection we used pretrained </a:t>
            </a:r>
            <a:r>
              <a:rPr lang="en" sz="1600"/>
              <a:t>model of WPOD - NET.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we have used this step only when we have to detect car plate from picture of car.</a:t>
            </a:r>
            <a:endParaRPr sz="16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3329" l="41592" r="0" t="0"/>
          <a:stretch/>
        </p:blipFill>
        <p:spPr>
          <a:xfrm>
            <a:off x="4421600" y="555600"/>
            <a:ext cx="3340525" cy="197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6"/>
          <p:cNvSpPr/>
          <p:nvPr/>
        </p:nvSpPr>
        <p:spPr>
          <a:xfrm>
            <a:off x="4421600" y="2054350"/>
            <a:ext cx="676800" cy="354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376475" y="2054350"/>
            <a:ext cx="649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Car image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" y="3409304"/>
            <a:ext cx="4963026" cy="13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03" name="Google Shape;103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04" name="Google Shape;104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7"/>
            <p:cNvCxnSpPr>
              <a:stCxn id="10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6" name="Google Shape;106;p17"/>
          <p:cNvGrpSpPr/>
          <p:nvPr/>
        </p:nvGrpSpPr>
        <p:grpSpPr>
          <a:xfrm rot="10800000">
            <a:off x="1850775" y="1581276"/>
            <a:ext cx="196200" cy="1306800"/>
            <a:chOff x="2552275" y="2670421"/>
            <a:chExt cx="196200" cy="1306800"/>
          </a:xfrm>
        </p:grpSpPr>
        <p:cxnSp>
          <p:nvCxnSpPr>
            <p:cNvPr id="107" name="Google Shape;107;p17"/>
            <p:cNvCxnSpPr>
              <a:stCxn id="108" idx="4"/>
              <a:endCxn id="109" idx="2"/>
            </p:cNvCxnSpPr>
            <p:nvPr/>
          </p:nvCxnSpPr>
          <p:spPr>
            <a:xfrm>
              <a:off x="2650375" y="2866321"/>
              <a:ext cx="2310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8" name="Google Shape;108;p17"/>
            <p:cNvSpPr/>
            <p:nvPr/>
          </p:nvSpPr>
          <p:spPr>
            <a:xfrm>
              <a:off x="2552275" y="267042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4844738" y="1483171"/>
            <a:ext cx="196200" cy="1404900"/>
            <a:chOff x="4279200" y="1559371"/>
            <a:chExt cx="196200" cy="1404900"/>
          </a:xfrm>
        </p:grpSpPr>
        <p:cxnSp>
          <p:nvCxnSpPr>
            <p:cNvPr id="111" name="Google Shape;111;p17"/>
            <p:cNvCxnSpPr>
              <a:stCxn id="112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2" name="Google Shape;112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5" y="741200"/>
            <a:ext cx="1012825" cy="8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13" y="3669275"/>
            <a:ext cx="1012825" cy="840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7"/>
          <p:cNvGrpSpPr/>
          <p:nvPr/>
        </p:nvGrpSpPr>
        <p:grpSpPr>
          <a:xfrm>
            <a:off x="1249725" y="2692171"/>
            <a:ext cx="196200" cy="977105"/>
            <a:chOff x="2512925" y="2768371"/>
            <a:chExt cx="196200" cy="977105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2611025" y="2964276"/>
              <a:ext cx="8700" cy="781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300" y="741199"/>
            <a:ext cx="1012825" cy="84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975" y="3669275"/>
            <a:ext cx="1012825" cy="840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2400813" y="2692171"/>
            <a:ext cx="196200" cy="977105"/>
            <a:chOff x="2512925" y="2768371"/>
            <a:chExt cx="196200" cy="977105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2611025" y="2964276"/>
              <a:ext cx="8700" cy="781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1" name="Google Shape;121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2950875" y="1581271"/>
            <a:ext cx="196200" cy="1306800"/>
            <a:chOff x="648675" y="1657471"/>
            <a:chExt cx="196200" cy="1306800"/>
          </a:xfrm>
        </p:grpSpPr>
        <p:sp>
          <p:nvSpPr>
            <p:cNvPr id="123" name="Google Shape;123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7"/>
            <p:cNvCxnSpPr>
              <a:stCxn id="123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2562" y="741188"/>
            <a:ext cx="1012825" cy="840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7"/>
          <p:cNvGrpSpPr/>
          <p:nvPr/>
        </p:nvGrpSpPr>
        <p:grpSpPr>
          <a:xfrm>
            <a:off x="3705113" y="2692171"/>
            <a:ext cx="196200" cy="977105"/>
            <a:chOff x="2512925" y="2768371"/>
            <a:chExt cx="196200" cy="977105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2611025" y="2964276"/>
              <a:ext cx="8700" cy="781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8" name="Google Shape;128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1025" y="3669273"/>
            <a:ext cx="1344376" cy="43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5836" y="643103"/>
            <a:ext cx="2577159" cy="84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7"/>
          <p:cNvGrpSpPr/>
          <p:nvPr/>
        </p:nvGrpSpPr>
        <p:grpSpPr>
          <a:xfrm>
            <a:off x="5984338" y="2692171"/>
            <a:ext cx="196200" cy="977105"/>
            <a:chOff x="2512925" y="2768371"/>
            <a:chExt cx="196200" cy="977105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2611025" y="2964276"/>
              <a:ext cx="8700" cy="781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3" name="Google Shape;133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" name="Google Shape;13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01600" y="854666"/>
            <a:ext cx="1787401" cy="6131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7"/>
          <p:cNvGrpSpPr/>
          <p:nvPr/>
        </p:nvGrpSpPr>
        <p:grpSpPr>
          <a:xfrm>
            <a:off x="7197188" y="1483171"/>
            <a:ext cx="196200" cy="1404900"/>
            <a:chOff x="4279200" y="1559371"/>
            <a:chExt cx="196200" cy="1404900"/>
          </a:xfrm>
        </p:grpSpPr>
        <p:cxnSp>
          <p:nvCxnSpPr>
            <p:cNvPr id="136" name="Google Shape;136;p17"/>
            <p:cNvCxnSpPr>
              <a:stCxn id="13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7" name="Google Shape;137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" name="Google Shape;13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8750" y="3669275"/>
            <a:ext cx="1787400" cy="1340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9" name="Google Shape;139;p17"/>
          <p:cNvGrpSpPr/>
          <p:nvPr/>
        </p:nvGrpSpPr>
        <p:grpSpPr>
          <a:xfrm>
            <a:off x="7992788" y="2692171"/>
            <a:ext cx="196200" cy="522605"/>
            <a:chOff x="2512925" y="2768371"/>
            <a:chExt cx="196200" cy="522605"/>
          </a:xfrm>
        </p:grpSpPr>
        <p:cxnSp>
          <p:nvCxnSpPr>
            <p:cNvPr id="140" name="Google Shape;140;p17"/>
            <p:cNvCxnSpPr/>
            <p:nvPr/>
          </p:nvCxnSpPr>
          <p:spPr>
            <a:xfrm>
              <a:off x="2611025" y="2964276"/>
              <a:ext cx="6000" cy="3267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1" name="Google Shape;141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94876" y="3220500"/>
            <a:ext cx="262975" cy="3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77875" y="3217425"/>
            <a:ext cx="262975" cy="35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60878" y="3211903"/>
            <a:ext cx="262975" cy="36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43828" y="3218650"/>
            <a:ext cx="262975" cy="35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26775" y="3214775"/>
            <a:ext cx="262975" cy="36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09725" y="3217425"/>
            <a:ext cx="262975" cy="35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992675" y="3218965"/>
            <a:ext cx="262975" cy="35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275625" y="3217815"/>
            <a:ext cx="262975" cy="35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558565" y="3216650"/>
            <a:ext cx="262975" cy="35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841525" y="3215338"/>
            <a:ext cx="262975" cy="3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844875" y="4570900"/>
            <a:ext cx="57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Otsu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Thresholding         Creating mask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426525" y="5625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55775" y="147450"/>
            <a:ext cx="57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Original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image           Creating convex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Hull of max area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contour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2432125" y="107375"/>
            <a:ext cx="578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Make Quadrilateral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Using approxpolydp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On contours.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147075" y="4216900"/>
            <a:ext cx="578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Apply perspective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Transform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and wrap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the image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665825" y="116225"/>
            <a:ext cx="5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Enhance Features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for better Thresholding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For the next step(most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important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8" name="Google Shape;158;p17"/>
          <p:cNvCxnSpPr/>
          <p:nvPr/>
        </p:nvCxnSpPr>
        <p:spPr>
          <a:xfrm>
            <a:off x="5984350" y="3690788"/>
            <a:ext cx="0" cy="129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4269600" y="2888075"/>
            <a:ext cx="57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Thresholding from a value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which is approximately 80%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of the pixel value of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which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occurs maximum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353600" y="3716975"/>
            <a:ext cx="578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Finally denoising by simple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condition and Segmentation   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Using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bounding rectangle.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243000" y="7325"/>
            <a:ext cx="6497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RECTIFICATION </a:t>
            </a:r>
            <a:endParaRPr b="1" sz="23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SEGMENTATION</a:t>
            </a:r>
            <a:endParaRPr b="1" sz="23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Letters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939500" y="462100"/>
            <a:ext cx="3837000" cy="3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 used a pretrained model whose </a:t>
            </a:r>
            <a:r>
              <a:rPr b="1" lang="en"/>
              <a:t>reference</a:t>
            </a:r>
            <a:r>
              <a:rPr b="1" lang="en"/>
              <a:t> we got from medium website.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They used mobilenet ar</a:t>
            </a:r>
            <a:r>
              <a:rPr b="1" lang="en"/>
              <a:t>ch</a:t>
            </a:r>
            <a:r>
              <a:rPr b="1" lang="en"/>
              <a:t>itecture with </a:t>
            </a:r>
            <a:r>
              <a:rPr b="1" lang="en"/>
              <a:t>pre trained</a:t>
            </a:r>
            <a:r>
              <a:rPr b="1" lang="en"/>
              <a:t> </a:t>
            </a:r>
            <a:r>
              <a:rPr b="1" lang="en"/>
              <a:t>weight on imagenet dataset.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Link</a:t>
            </a:r>
            <a:r>
              <a:rPr b="1" lang="en"/>
              <a:t>: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https://medium.com/@quangnhatnguyenle/detect-and-recognize-vehicles-license-plate-with-machine-learning-and-python-part-3-recognize-be2eca1a9f12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