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2" r:id="rId2"/>
    <p:sldMasterId id="2147483744" r:id="rId3"/>
  </p:sldMasterIdLst>
  <p:sldIdLst>
    <p:sldId id="256" r:id="rId4"/>
    <p:sldId id="257" r:id="rId5"/>
    <p:sldId id="258" r:id="rId6"/>
    <p:sldId id="259" r:id="rId7"/>
    <p:sldId id="260" r:id="rId8"/>
    <p:sldId id="263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6FA98C-2DC9-4F32-8D39-9B64F65F1D6E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98F3B7-E10F-48B7-948A-F8EBA1E12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362199"/>
          </a:xfrm>
        </p:spPr>
        <p:txBody>
          <a:bodyPr>
            <a:noAutofit/>
          </a:bodyPr>
          <a:lstStyle/>
          <a:p>
            <a:r>
              <a:rPr lang="en-US" sz="5400" b="1" u="sng" dirty="0">
                <a:latin typeface="Agency FB" pitchFamily="34" charset="0"/>
              </a:rPr>
              <a:t> Institute of Professional </a:t>
            </a:r>
            <a:r>
              <a:rPr lang="en-US" sz="5400" b="1" u="sng" dirty="0" smtClean="0">
                <a:latin typeface="Agency FB" pitchFamily="34" charset="0"/>
              </a:rPr>
              <a:t>Studies, Gwalior</a:t>
            </a:r>
            <a:endParaRPr lang="en-US" sz="5400" b="1" u="sng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43200"/>
            <a:ext cx="9144000" cy="4114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>
                <a:solidFill>
                  <a:schemeClr val="tx1"/>
                </a:solidFill>
                <a:latin typeface="Agency FB" pitchFamily="34" charset="0"/>
              </a:rPr>
              <a:t>Subject </a:t>
            </a:r>
          </a:p>
          <a:p>
            <a:r>
              <a:rPr lang="en-US" dirty="0" smtClean="0">
                <a:solidFill>
                  <a:schemeClr val="tx1"/>
                </a:solidFill>
                <a:latin typeface="Agency FB" pitchFamily="34" charset="0"/>
              </a:rPr>
              <a:t> BUSINESS MANAGEMENT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gency FB" pitchFamily="34" charset="0"/>
              </a:rPr>
              <a:t>SUBMITTED TO-                                                    SUBMITTED BY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gency FB" pitchFamily="34" charset="0"/>
              </a:rPr>
              <a:t> NEHA YADAV                                                       ABHISHEIKH SRIVAS</a:t>
            </a:r>
            <a:endParaRPr lang="en-US" dirty="0"/>
          </a:p>
          <a:p>
            <a:r>
              <a:rPr lang="en-US" dirty="0" smtClean="0"/>
              <a:t>  </a:t>
            </a:r>
          </a:p>
        </p:txBody>
      </p:sp>
      <p:pic>
        <p:nvPicPr>
          <p:cNvPr id="4" name="Picture 3" descr="202004062151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38862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>
                <a:latin typeface="Aharoni" pitchFamily="2" charset="-79"/>
                <a:cs typeface="Aharoni" pitchFamily="2" charset="-79"/>
              </a:rPr>
              <a:t>Organizing</a:t>
            </a:r>
            <a:endParaRPr lang="en-US" sz="5400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Organization refers to a collection of people, who are involved in pursuing defined objectives. It can be understood as a social system which comprises all formal human relationships. </a:t>
            </a:r>
          </a:p>
          <a:p>
            <a:endParaRPr lang="en-US" dirty="0" smtClean="0"/>
          </a:p>
          <a:p>
            <a:r>
              <a:rPr lang="en-US" dirty="0" smtClean="0"/>
              <a:t>It is the process of bringing together physical, financial and human resources and developing productive relationship amongst them for achievement of organizational goals. 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b3Hw6VZR_fkZaShYcCDif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" y="0"/>
            <a:ext cx="797441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haroni" pitchFamily="2" charset="-79"/>
                <a:cs typeface="Aharoni" pitchFamily="2" charset="-79"/>
              </a:rPr>
              <a:t>Staffing 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40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According to </a:t>
            </a:r>
            <a:r>
              <a:rPr lang="en-US" b="1" u="sng" dirty="0" err="1" smtClean="0">
                <a:solidFill>
                  <a:srgbClr val="00B0F0"/>
                </a:solidFill>
              </a:rPr>
              <a:t>Kootz</a:t>
            </a:r>
            <a:r>
              <a:rPr lang="en-US" b="1" u="sng" dirty="0" smtClean="0">
                <a:solidFill>
                  <a:srgbClr val="00B0F0"/>
                </a:solidFill>
              </a:rPr>
              <a:t> &amp; </a:t>
            </a:r>
            <a:r>
              <a:rPr lang="en-US" b="1" u="sng" dirty="0" err="1" smtClean="0">
                <a:solidFill>
                  <a:srgbClr val="00B0F0"/>
                </a:solidFill>
              </a:rPr>
              <a:t>O’Donell</a:t>
            </a:r>
            <a:r>
              <a:rPr lang="en-US" b="1" u="sng" dirty="0" smtClean="0">
                <a:solidFill>
                  <a:srgbClr val="00B0F0"/>
                </a:solidFill>
              </a:rPr>
              <a:t>,</a:t>
            </a:r>
          </a:p>
          <a:p>
            <a:pPr>
              <a:buNone/>
            </a:pPr>
            <a:r>
              <a:rPr lang="en-US" dirty="0" smtClean="0"/>
              <a:t>“Managerial function of staffing involves manning the organization structure through proper and effective selection, appraisal &amp; development of personnel to fill the roles designed un the structure”. Staffing involves: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u="sng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Definition - </a:t>
            </a:r>
            <a:r>
              <a:rPr lang="en-US" dirty="0" smtClean="0"/>
              <a:t>staffing is </a:t>
            </a:r>
            <a:r>
              <a:rPr lang="en-US" b="1" dirty="0" smtClean="0"/>
              <a:t>an operation of recruiting the employees by evaluating their skills and knowledge before offering them specific job roles accordingly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8" y="65670"/>
            <a:ext cx="9136240" cy="67923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pPr algn="ctr"/>
            <a:r>
              <a:rPr lang="en-US" sz="6000" dirty="0" smtClean="0">
                <a:latin typeface="Aharoni" pitchFamily="2" charset="-79"/>
                <a:cs typeface="Aharoni" pitchFamily="2" charset="-79"/>
              </a:rPr>
              <a:t>DIRECTING 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30" y="1775191"/>
            <a:ext cx="9114970" cy="5032009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F0"/>
                </a:solidFill>
              </a:rPr>
              <a:t>Definition  </a:t>
            </a:r>
            <a:r>
              <a:rPr lang="en-US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–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Directing</a:t>
            </a:r>
            <a:r>
              <a:rPr lang="en-US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function of management refers to 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the process of instructing, guiding, counseling, motivating and leading people in the organization to achieve its objectives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. It is one of the key managerial functions performed by every manager.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ignment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06562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795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u="sng" dirty="0" err="1" smtClean="0">
                <a:latin typeface="Arial Black" pitchFamily="34" charset="0"/>
              </a:rPr>
              <a:t>Dfinition</a:t>
            </a:r>
            <a:r>
              <a:rPr lang="en-US" sz="4900" u="sng" dirty="0" smtClean="0">
                <a:latin typeface="Arial Black" pitchFamily="34" charset="0"/>
              </a:rPr>
              <a:t> of </a:t>
            </a:r>
            <a:r>
              <a:rPr lang="en-US" sz="4900" u="sng" dirty="0" err="1" smtClean="0">
                <a:latin typeface="Arial Black" pitchFamily="34" charset="0"/>
              </a:rPr>
              <a:t>Contreolling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4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 Black" pitchFamily="34" charset="0"/>
              </a:rPr>
              <a:t> Controlling means giving instructions to employees and making sure that the instructions are being followed as desired by the management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Controlling can be defined as a function of making sure that actions of the employees of an organization are directed towards the attainment of a common goal and the work is being performed as planned by the management.</a:t>
            </a:r>
          </a:p>
          <a:p>
            <a:pPr>
              <a:buNone/>
            </a:pP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85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>
                <a:solidFill>
                  <a:srgbClr val="FF0000"/>
                </a:solidFill>
                <a:latin typeface="Arial Black" pitchFamily="34" charset="0"/>
              </a:rPr>
              <a:t>CONTENT</a:t>
            </a:r>
            <a:r>
              <a:rPr lang="en-US" sz="4800" u="sng" dirty="0" smtClean="0">
                <a:solidFill>
                  <a:srgbClr val="FF0000"/>
                </a:solidFill>
              </a:rPr>
              <a:t> </a:t>
            </a:r>
            <a:endParaRPr lang="en-US" sz="48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lgerian" pitchFamily="82" charset="0"/>
              </a:rPr>
              <a:t>ABOUT MANAGEMENT</a:t>
            </a:r>
          </a:p>
          <a:p>
            <a:r>
              <a:rPr lang="en-US" sz="4400" dirty="0" smtClean="0">
                <a:latin typeface="Algerian" pitchFamily="82" charset="0"/>
              </a:rPr>
              <a:t>DEFINE MANAGEMENT </a:t>
            </a:r>
          </a:p>
          <a:p>
            <a:r>
              <a:rPr lang="en-US" sz="4400" dirty="0" smtClean="0">
                <a:latin typeface="Algerian" pitchFamily="82" charset="0"/>
              </a:rPr>
              <a:t>FUNCTION OF MANAGEMENT  </a:t>
            </a:r>
            <a:endParaRPr lang="en-US" sz="4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WHAT IS MANAGEMENT ?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Definition :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“ The process of working with people and resources to accomplish organizational goals.”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Managers must be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:</a:t>
            </a:r>
          </a:p>
          <a:p>
            <a:pPr>
              <a:buNone/>
            </a:pP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  </a:t>
            </a:r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effective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: achieve organizational goals.</a:t>
            </a:r>
          </a:p>
          <a:p>
            <a:pPr>
              <a:buNone/>
            </a:pPr>
            <a:r>
              <a:rPr lang="en-US" sz="36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 </a:t>
            </a:r>
            <a:r>
              <a:rPr lang="en-US" sz="3600" b="1" u="sng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efficient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: achieve organizational goals with minimum waste of resources.</a:t>
            </a:r>
          </a:p>
          <a:p>
            <a:pPr>
              <a:buFont typeface="Wingdings" pitchFamily="2" charset="2"/>
              <a:buChar char="Ø"/>
            </a:pPr>
            <a:endParaRPr lang="en-US" sz="3600" dirty="0"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agement_func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5" y="152402"/>
            <a:ext cx="8713076" cy="64789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-is-planning-in-managment-1024x5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89154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According to KOONTZ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, “Planning is deciding in advance - what to do, when to do &amp; how to do. It bridges the gap from where we are &amp; where we want to be”.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A plan is a future course of actions. It is an exercise in problem solving &amp; decision making. Planning is determination of courses of action to achieve desired goals. 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IMPOTANCE OF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Planning provides directions 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Planning reduces the risks of uncertainty 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Planning reduces overlapping and wasteful activities 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Planning promotes innovation ideas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resdefault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237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Apex</vt:lpstr>
      <vt:lpstr>Office Theme</vt:lpstr>
      <vt:lpstr>Module</vt:lpstr>
      <vt:lpstr> Institute of Professional Studies, Gwalior</vt:lpstr>
      <vt:lpstr>CONTENT </vt:lpstr>
      <vt:lpstr>WHAT IS MANAGEMENT ?</vt:lpstr>
      <vt:lpstr>Slide 4</vt:lpstr>
      <vt:lpstr>Slide 5</vt:lpstr>
      <vt:lpstr>Slide 6</vt:lpstr>
      <vt:lpstr>PLANNING </vt:lpstr>
      <vt:lpstr>IMPOTANCE OF PLANNING </vt:lpstr>
      <vt:lpstr>Slide 9</vt:lpstr>
      <vt:lpstr>Organizing</vt:lpstr>
      <vt:lpstr>Slide 11</vt:lpstr>
      <vt:lpstr>Staffing </vt:lpstr>
      <vt:lpstr>Slide 13</vt:lpstr>
      <vt:lpstr>DIRECTING </vt:lpstr>
      <vt:lpstr>Slide 15</vt:lpstr>
      <vt:lpstr>Dfinition of Contreolling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 of Professional Studies , Gwalior</dc:title>
  <dc:creator>dell</dc:creator>
  <cp:lastModifiedBy>ips</cp:lastModifiedBy>
  <cp:revision>17</cp:revision>
  <dcterms:created xsi:type="dcterms:W3CDTF">2022-03-10T15:53:36Z</dcterms:created>
  <dcterms:modified xsi:type="dcterms:W3CDTF">2022-03-11T09:20:23Z</dcterms:modified>
</cp:coreProperties>
</file>