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954F-FD19-438A-B8DE-47483930110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0C36-AE18-46D8-9760-96DEFB77FB6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8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954F-FD19-438A-B8DE-47483930110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0C36-AE18-46D8-9760-96DEFB77F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79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954F-FD19-438A-B8DE-47483930110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0C36-AE18-46D8-9760-96DEFB77F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78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954F-FD19-438A-B8DE-47483930110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0C36-AE18-46D8-9760-96DEFB77F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6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954F-FD19-438A-B8DE-47483930110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0C36-AE18-46D8-9760-96DEFB77FB6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82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954F-FD19-438A-B8DE-47483930110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0C36-AE18-46D8-9760-96DEFB77F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6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954F-FD19-438A-B8DE-47483930110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0C36-AE18-46D8-9760-96DEFB77F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0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954F-FD19-438A-B8DE-47483930110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0C36-AE18-46D8-9760-96DEFB77F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54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954F-FD19-438A-B8DE-47483930110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0C36-AE18-46D8-9760-96DEFB77F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35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9C954F-FD19-438A-B8DE-47483930110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F0C36-AE18-46D8-9760-96DEFB77F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85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954F-FD19-438A-B8DE-47483930110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0C36-AE18-46D8-9760-96DEFB77F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06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9C954F-FD19-438A-B8DE-47483930110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0F0C36-AE18-46D8-9760-96DEFB77FB6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6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A3BF-8E18-7F6E-2127-9B1FCD0C2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Presented By: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0F119-2E9D-3630-F17B-CF48DB9BE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YASH JAISWAL</a:t>
            </a:r>
          </a:p>
        </p:txBody>
      </p:sp>
    </p:spTree>
    <p:extLst>
      <p:ext uri="{BB962C8B-B14F-4D97-AF65-F5344CB8AC3E}">
        <p14:creationId xmlns:p14="http://schemas.microsoft.com/office/powerpoint/2010/main" val="361408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D7F8-4BAD-E6E9-C112-1751A28A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04875"/>
          </a:xfrm>
        </p:spPr>
        <p:txBody>
          <a:bodyPr>
            <a:normAutofit/>
          </a:bodyPr>
          <a:lstStyle/>
          <a:p>
            <a:r>
              <a:rPr lang="en-IN" sz="2800" dirty="0"/>
              <a:t>* MENINGITIS DEATHS</a:t>
            </a:r>
            <a:br>
              <a:rPr lang="en-IN" sz="2800" dirty="0"/>
            </a:br>
            <a:r>
              <a:rPr lang="en-IN" sz="2800" dirty="0"/>
              <a:t>= INDIA , NIGERIA , PAKISTAN this are top most country Meningitis    deaths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5352C-12ED-57C5-49FD-D25AEED05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31" y="1920908"/>
            <a:ext cx="7290730" cy="4237296"/>
          </a:xfrm>
        </p:spPr>
      </p:pic>
    </p:spTree>
    <p:extLst>
      <p:ext uri="{BB962C8B-B14F-4D97-AF65-F5344CB8AC3E}">
        <p14:creationId xmlns:p14="http://schemas.microsoft.com/office/powerpoint/2010/main" val="76936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6DBE-8768-1D25-3811-DDCD1C43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2400"/>
            <a:ext cx="10058400" cy="783804"/>
          </a:xfrm>
        </p:spPr>
        <p:txBody>
          <a:bodyPr>
            <a:normAutofit/>
          </a:bodyPr>
          <a:lstStyle/>
          <a:p>
            <a:r>
              <a:rPr lang="en-IN" sz="2400" dirty="0"/>
              <a:t>ALZHEIMER’s DISEASE AND OTHER DEMENTIAS DEATHS</a:t>
            </a:r>
            <a:br>
              <a:rPr lang="en-IN" sz="2400" dirty="0"/>
            </a:br>
            <a:r>
              <a:rPr lang="en-IN" sz="2400" dirty="0"/>
              <a:t>= CHINA US , JAPAN this are top most  country are Dementias deaths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6DF33-9791-1793-E534-D05023DBF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06" y="2032875"/>
            <a:ext cx="8052318" cy="4022725"/>
          </a:xfrm>
        </p:spPr>
      </p:pic>
    </p:spTree>
    <p:extLst>
      <p:ext uri="{BB962C8B-B14F-4D97-AF65-F5344CB8AC3E}">
        <p14:creationId xmlns:p14="http://schemas.microsoft.com/office/powerpoint/2010/main" val="396247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54AE-2B56-3A8B-E187-D0492513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PARKINSON DISEASE DEATHS</a:t>
            </a:r>
            <a:br>
              <a:rPr lang="en-IN" dirty="0"/>
            </a:br>
            <a:r>
              <a:rPr lang="en-IN" dirty="0"/>
              <a:t>= </a:t>
            </a:r>
            <a:r>
              <a:rPr lang="en-IN" sz="2700" dirty="0"/>
              <a:t>CHINA , INDIA , US this are most top country Parkinson deaths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1670B-FB2C-67C3-E857-1421347F1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48" y="1846263"/>
            <a:ext cx="8276253" cy="4190643"/>
          </a:xfrm>
        </p:spPr>
      </p:pic>
    </p:spTree>
    <p:extLst>
      <p:ext uri="{BB962C8B-B14F-4D97-AF65-F5344CB8AC3E}">
        <p14:creationId xmlns:p14="http://schemas.microsoft.com/office/powerpoint/2010/main" val="219355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9746-E34B-1AA8-F388-678E47C7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NUTRITIONAL DEFICIENCIES DEATHS</a:t>
            </a:r>
            <a:br>
              <a:rPr lang="en-IN" sz="2400" dirty="0"/>
            </a:br>
            <a:r>
              <a:rPr lang="en-IN" sz="2400" dirty="0"/>
              <a:t>= INDIA , ETHIOPIA , BANGLADESH this are top most country Nutritional deficiencies deaths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311A06-5376-9831-029C-4EFADC14D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60" y="1846263"/>
            <a:ext cx="7996334" cy="4377255"/>
          </a:xfrm>
        </p:spPr>
      </p:pic>
    </p:spTree>
    <p:extLst>
      <p:ext uri="{BB962C8B-B14F-4D97-AF65-F5344CB8AC3E}">
        <p14:creationId xmlns:p14="http://schemas.microsoft.com/office/powerpoint/2010/main" val="373476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D39F-70B8-DC70-3ADF-945D2D52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MALARIA DEATHS</a:t>
            </a:r>
            <a:br>
              <a:rPr lang="en-IN" sz="3200" dirty="0"/>
            </a:br>
            <a:r>
              <a:rPr lang="en-IN" sz="3200" dirty="0"/>
              <a:t>= </a:t>
            </a:r>
            <a:r>
              <a:rPr lang="en-IN" sz="2400" dirty="0"/>
              <a:t>NIGERIA , DEMOCRATIC , INIDA this are top most country malaria death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FC595-6ED1-D8F6-01AE-AFBF6799A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1846263"/>
            <a:ext cx="9125338" cy="4181313"/>
          </a:xfrm>
        </p:spPr>
      </p:pic>
    </p:spTree>
    <p:extLst>
      <p:ext uri="{BB962C8B-B14F-4D97-AF65-F5344CB8AC3E}">
        <p14:creationId xmlns:p14="http://schemas.microsoft.com/office/powerpoint/2010/main" val="408882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50CD-5725-FA4B-FA3E-747EB5BB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DROWNING DEATHS</a:t>
            </a:r>
            <a:br>
              <a:rPr lang="en-IN" dirty="0"/>
            </a:br>
            <a:r>
              <a:rPr lang="en-IN" dirty="0"/>
              <a:t>= </a:t>
            </a:r>
            <a:r>
              <a:rPr lang="en-IN" sz="2700" dirty="0"/>
              <a:t>CHINA , INDIA , BANGLADESH this are top most drowning deaths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0FB94-E79E-CE2F-4CDD-269EC464A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1846263"/>
            <a:ext cx="8565503" cy="4218635"/>
          </a:xfrm>
        </p:spPr>
      </p:pic>
    </p:spTree>
    <p:extLst>
      <p:ext uri="{BB962C8B-B14F-4D97-AF65-F5344CB8AC3E}">
        <p14:creationId xmlns:p14="http://schemas.microsoft.com/office/powerpoint/2010/main" val="2782282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75EF-E478-397B-E19A-E9A3093F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INTERPERSONAL VIOLENCE DEATHS</a:t>
            </a:r>
            <a:br>
              <a:rPr lang="en-IN" dirty="0"/>
            </a:br>
            <a:r>
              <a:rPr lang="en-IN" dirty="0"/>
              <a:t>= </a:t>
            </a:r>
            <a:r>
              <a:rPr lang="en-IN" sz="2700" dirty="0"/>
              <a:t>BRAZIL ,INIDA , RUSSIA interpersonal violence deaths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522D7-CEC5-6013-D2C2-DD20F3C3E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3" y="1846263"/>
            <a:ext cx="8537510" cy="4479892"/>
          </a:xfrm>
        </p:spPr>
      </p:pic>
    </p:spTree>
    <p:extLst>
      <p:ext uri="{BB962C8B-B14F-4D97-AF65-F5344CB8AC3E}">
        <p14:creationId xmlns:p14="http://schemas.microsoft.com/office/powerpoint/2010/main" val="421429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217-9AB4-4BFB-E462-47AC697E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MATERNAL DISORERS DEATHS</a:t>
            </a:r>
            <a:br>
              <a:rPr lang="en-IN" dirty="0"/>
            </a:br>
            <a:r>
              <a:rPr lang="en-IN" sz="4000" dirty="0"/>
              <a:t>= INDIA , NIGERIA, PAKISTAN this are top most country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CFFE4B-40F1-AB24-9527-2772101EE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8" y="1958230"/>
            <a:ext cx="8294913" cy="4134659"/>
          </a:xfrm>
        </p:spPr>
      </p:pic>
    </p:spTree>
    <p:extLst>
      <p:ext uri="{BB962C8B-B14F-4D97-AF65-F5344CB8AC3E}">
        <p14:creationId xmlns:p14="http://schemas.microsoft.com/office/powerpoint/2010/main" val="1998667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C096-23CF-5C35-6353-66633247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HIV/AIDS DEATHS</a:t>
            </a:r>
            <a:br>
              <a:rPr lang="en-IN" dirty="0"/>
            </a:br>
            <a:r>
              <a:rPr lang="en-IN" dirty="0"/>
              <a:t>= </a:t>
            </a:r>
            <a:r>
              <a:rPr lang="en-IN" sz="2700" dirty="0"/>
              <a:t>SOUTH AFRICA , KENYA, TANZANIA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26992E-C340-A816-8174-DE4AECDA8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4255"/>
            <a:ext cx="8453533" cy="4283949"/>
          </a:xfrm>
        </p:spPr>
      </p:pic>
    </p:spTree>
    <p:extLst>
      <p:ext uri="{BB962C8B-B14F-4D97-AF65-F5344CB8AC3E}">
        <p14:creationId xmlns:p14="http://schemas.microsoft.com/office/powerpoint/2010/main" val="1049813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AEAE-A330-70D2-5744-6132A9A5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DRUG USE DIASORDERS DEATHS</a:t>
            </a:r>
            <a:br>
              <a:rPr lang="en-IN" dirty="0"/>
            </a:br>
            <a:r>
              <a:rPr lang="en-IN" dirty="0"/>
              <a:t>= </a:t>
            </a:r>
            <a:r>
              <a:rPr lang="en-IN" sz="2700" dirty="0"/>
              <a:t>US, CHINA, RUSSIA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531DB8-C2AE-7C88-6864-BA7B352C9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2" y="1846263"/>
            <a:ext cx="8574832" cy="4339933"/>
          </a:xfrm>
        </p:spPr>
      </p:pic>
    </p:spTree>
    <p:extLst>
      <p:ext uri="{BB962C8B-B14F-4D97-AF65-F5344CB8AC3E}">
        <p14:creationId xmlns:p14="http://schemas.microsoft.com/office/powerpoint/2010/main" val="106986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7996-4127-8D55-AF8A-99AD8ABE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solidFill>
                  <a:schemeClr val="tx1"/>
                </a:solidFill>
              </a:rPr>
              <a:t>Cause Of Death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86A7-D1BA-2542-FC65-3AB899B83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1) A Focus of Mortality</a:t>
            </a:r>
          </a:p>
          <a:p>
            <a:r>
              <a:rPr lang="en-IN" dirty="0">
                <a:solidFill>
                  <a:schemeClr val="tx1"/>
                </a:solidFill>
              </a:rPr>
              <a:t>2) Cause of suffering to people</a:t>
            </a:r>
          </a:p>
          <a:p>
            <a:r>
              <a:rPr lang="en-IN" dirty="0">
                <a:solidFill>
                  <a:schemeClr val="tx1"/>
                </a:solidFill>
              </a:rPr>
              <a:t>3) Measuring lost Health</a:t>
            </a:r>
          </a:p>
          <a:p>
            <a:r>
              <a:rPr lang="en-IN" dirty="0">
                <a:solidFill>
                  <a:schemeClr val="tx1"/>
                </a:solidFill>
              </a:rPr>
              <a:t>4) Global Burden of Disease Study</a:t>
            </a:r>
          </a:p>
          <a:p>
            <a:r>
              <a:rPr lang="en-IN" dirty="0">
                <a:solidFill>
                  <a:schemeClr val="tx1"/>
                </a:solidFill>
              </a:rPr>
              <a:t>5) Population and over Time</a:t>
            </a:r>
          </a:p>
        </p:txBody>
      </p:sp>
    </p:spTree>
    <p:extLst>
      <p:ext uri="{BB962C8B-B14F-4D97-AF65-F5344CB8AC3E}">
        <p14:creationId xmlns:p14="http://schemas.microsoft.com/office/powerpoint/2010/main" val="1136899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F1CC-826B-B353-8351-30A2AC7A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TUBERCULOSIS DEATHS</a:t>
            </a:r>
            <a:br>
              <a:rPr lang="en-IN" dirty="0"/>
            </a:br>
            <a:r>
              <a:rPr lang="en-IN" dirty="0"/>
              <a:t>= </a:t>
            </a:r>
            <a:r>
              <a:rPr lang="en-IN" sz="2700" dirty="0"/>
              <a:t>INDIA, INDONESIA, CHINA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28A97-BD7D-3AF3-4EA7-0AB66FD53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17" y="1995552"/>
            <a:ext cx="8270654" cy="4115999"/>
          </a:xfrm>
        </p:spPr>
      </p:pic>
    </p:spTree>
    <p:extLst>
      <p:ext uri="{BB962C8B-B14F-4D97-AF65-F5344CB8AC3E}">
        <p14:creationId xmlns:p14="http://schemas.microsoft.com/office/powerpoint/2010/main" val="2214380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C8C9-BB6F-A9E2-D663-959369CE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CARDIOVASCULAR DISEASES DEATHS</a:t>
            </a:r>
            <a:br>
              <a:rPr lang="en-IN" dirty="0"/>
            </a:br>
            <a:r>
              <a:rPr lang="en-IN" dirty="0"/>
              <a:t>= </a:t>
            </a:r>
            <a:r>
              <a:rPr lang="en-IN" sz="2700" dirty="0"/>
              <a:t>CHINA, INIDA, RUSSIA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57649-8BC1-F914-DCAA-FB6D43E7D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11" y="1883585"/>
            <a:ext cx="8304244" cy="4199974"/>
          </a:xfrm>
        </p:spPr>
      </p:pic>
    </p:spTree>
    <p:extLst>
      <p:ext uri="{BB962C8B-B14F-4D97-AF65-F5344CB8AC3E}">
        <p14:creationId xmlns:p14="http://schemas.microsoft.com/office/powerpoint/2010/main" val="3896688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42E8-5B5A-416C-171E-4F5F6F53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LOWER RESPIRATORY INFECTIONS DEATHS</a:t>
            </a:r>
            <a:br>
              <a:rPr lang="en-IN" sz="4000" dirty="0"/>
            </a:br>
            <a:r>
              <a:rPr lang="en-IN" sz="4000" dirty="0"/>
              <a:t>=</a:t>
            </a:r>
            <a:r>
              <a:rPr lang="en-IN" sz="2800" dirty="0"/>
              <a:t>INIDA, CHINA, NIGERIA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0D045-BAEE-39B5-0EC5-9DDAE0259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4254"/>
            <a:ext cx="8388220" cy="4293281"/>
          </a:xfrm>
        </p:spPr>
      </p:pic>
    </p:spTree>
    <p:extLst>
      <p:ext uri="{BB962C8B-B14F-4D97-AF65-F5344CB8AC3E}">
        <p14:creationId xmlns:p14="http://schemas.microsoft.com/office/powerpoint/2010/main" val="2739278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1900-CE50-D285-9E49-79F86C03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NEONATAL DISORDERS DEATHS</a:t>
            </a:r>
            <a:br>
              <a:rPr lang="en-IN" dirty="0"/>
            </a:br>
            <a:r>
              <a:rPr lang="en-IN" dirty="0"/>
              <a:t>= </a:t>
            </a:r>
            <a:r>
              <a:rPr lang="en-IN" sz="3600" dirty="0"/>
              <a:t>INDIA, PAKISTAN,NIGERIA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09C1AE-D91A-F32D-E75D-A2205C898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67" y="1902247"/>
            <a:ext cx="9090306" cy="4022725"/>
          </a:xfrm>
        </p:spPr>
      </p:pic>
    </p:spTree>
    <p:extLst>
      <p:ext uri="{BB962C8B-B14F-4D97-AF65-F5344CB8AC3E}">
        <p14:creationId xmlns:p14="http://schemas.microsoft.com/office/powerpoint/2010/main" val="655765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1854-4983-9B70-3BA3-7FF70633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ALCOHOL USE DISORDERS DEATHS</a:t>
            </a:r>
            <a:br>
              <a:rPr lang="en-IN" dirty="0"/>
            </a:br>
            <a:r>
              <a:rPr lang="en-IN" dirty="0"/>
              <a:t>= </a:t>
            </a:r>
            <a:r>
              <a:rPr lang="en-IN" sz="3600" dirty="0"/>
              <a:t>RUSSIA, INIDA, CHINA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F6C0EC-2E9E-E72C-4761-E9A80CE79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2014214"/>
            <a:ext cx="8406882" cy="4022725"/>
          </a:xfrm>
        </p:spPr>
      </p:pic>
    </p:spTree>
    <p:extLst>
      <p:ext uri="{BB962C8B-B14F-4D97-AF65-F5344CB8AC3E}">
        <p14:creationId xmlns:p14="http://schemas.microsoft.com/office/powerpoint/2010/main" val="1399952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D7AE-8D52-FA09-19D4-2E2C61A8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SELF-HARM DEATHS</a:t>
            </a:r>
            <a:br>
              <a:rPr lang="en-IN" dirty="0"/>
            </a:br>
            <a:r>
              <a:rPr lang="en-IN" dirty="0"/>
              <a:t>= </a:t>
            </a:r>
            <a:r>
              <a:rPr lang="en-IN" sz="3600" dirty="0"/>
              <a:t>INIDA,CHINA,RUSSIA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8FA6C-19BC-9275-3A2E-EB3095A66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1920908"/>
            <a:ext cx="8388101" cy="4199974"/>
          </a:xfrm>
        </p:spPr>
      </p:pic>
    </p:spTree>
    <p:extLst>
      <p:ext uri="{BB962C8B-B14F-4D97-AF65-F5344CB8AC3E}">
        <p14:creationId xmlns:p14="http://schemas.microsoft.com/office/powerpoint/2010/main" val="2610962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3764-D621-CE26-C3E0-07A07B6D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EXPOSURE TO FORCES OF NATURE DEATHS</a:t>
            </a:r>
            <a:br>
              <a:rPr lang="en-IN" sz="3600" dirty="0"/>
            </a:br>
            <a:r>
              <a:rPr lang="en-IN" sz="3600" dirty="0"/>
              <a:t>= </a:t>
            </a:r>
            <a:r>
              <a:rPr lang="en-IN" sz="3100" dirty="0"/>
              <a:t>INIDA,INDONESIA,BANGLADESH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CF491-FF9A-C625-6376-9397ED367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8899"/>
            <a:ext cx="9041364" cy="4022725"/>
          </a:xfrm>
        </p:spPr>
      </p:pic>
    </p:spTree>
    <p:extLst>
      <p:ext uri="{BB962C8B-B14F-4D97-AF65-F5344CB8AC3E}">
        <p14:creationId xmlns:p14="http://schemas.microsoft.com/office/powerpoint/2010/main" val="2130355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1E48-7260-155D-9B1F-C78B9C4D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DIARRHEAL DISEASES DEATHS</a:t>
            </a:r>
            <a:br>
              <a:rPr lang="en-IN" dirty="0"/>
            </a:br>
            <a:r>
              <a:rPr lang="en-IN" dirty="0"/>
              <a:t>= </a:t>
            </a:r>
            <a:r>
              <a:rPr lang="en-IN" sz="3600" dirty="0"/>
              <a:t>INDIA, NIGERIA , PAKISTAN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897C3-461B-0AF8-88DE-F5E378ACC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6223"/>
            <a:ext cx="8569118" cy="4153320"/>
          </a:xfrm>
        </p:spPr>
      </p:pic>
    </p:spTree>
    <p:extLst>
      <p:ext uri="{BB962C8B-B14F-4D97-AF65-F5344CB8AC3E}">
        <p14:creationId xmlns:p14="http://schemas.microsoft.com/office/powerpoint/2010/main" val="1309004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335F-4510-A30A-7A17-9664A5F3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HEAT AND COLD EXPOSURE DEATHS</a:t>
            </a:r>
            <a:br>
              <a:rPr lang="en-IN" dirty="0"/>
            </a:br>
            <a:r>
              <a:rPr lang="en-IN" dirty="0"/>
              <a:t>= </a:t>
            </a:r>
            <a:r>
              <a:rPr lang="en-IN" sz="4000" dirty="0"/>
              <a:t>RUSSIA,INDIA,CHINA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79517D-B46B-47B6-34EF-0EC44CA72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5594"/>
            <a:ext cx="9802741" cy="4022725"/>
          </a:xfrm>
        </p:spPr>
      </p:pic>
    </p:spTree>
    <p:extLst>
      <p:ext uri="{BB962C8B-B14F-4D97-AF65-F5344CB8AC3E}">
        <p14:creationId xmlns:p14="http://schemas.microsoft.com/office/powerpoint/2010/main" val="32571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41A8-571C-D5B7-2401-C48C46D6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NEOPLASMS DEATHS</a:t>
            </a:r>
            <a:br>
              <a:rPr lang="en-IN" dirty="0"/>
            </a:br>
            <a:r>
              <a:rPr lang="en-IN" dirty="0"/>
              <a:t>= CHINA,US,INDIA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E1142-0836-F7BD-E302-A0E352485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48" y="1948900"/>
            <a:ext cx="8955627" cy="4022725"/>
          </a:xfrm>
        </p:spPr>
      </p:pic>
    </p:spTree>
    <p:extLst>
      <p:ext uri="{BB962C8B-B14F-4D97-AF65-F5344CB8AC3E}">
        <p14:creationId xmlns:p14="http://schemas.microsoft.com/office/powerpoint/2010/main" val="90017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B834-20C6-17C6-FFF4-0419A97F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4070-C6A3-6491-E38A-838BBF434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71400" lvl="8" indent="0">
              <a:buNone/>
            </a:pPr>
            <a:r>
              <a:rPr lang="en-IN" sz="54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In this Dataset, we have Historical Data of different cause of deaths for all ages around the World. The key features of this Dataset are: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934172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B6CA-7525-72FF-96BE-2093DA0B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CONFLICT AND TERRORISM DEATHS</a:t>
            </a:r>
            <a:br>
              <a:rPr lang="en-IN" dirty="0"/>
            </a:br>
            <a:r>
              <a:rPr lang="en-IN" sz="3600" dirty="0"/>
              <a:t>= RWANDA , SYRIA,IRAQ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F8E89-D4C4-A349-4641-603D9BF3D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94" y="2014214"/>
            <a:ext cx="9311951" cy="4022725"/>
          </a:xfrm>
        </p:spPr>
      </p:pic>
    </p:spTree>
    <p:extLst>
      <p:ext uri="{BB962C8B-B14F-4D97-AF65-F5344CB8AC3E}">
        <p14:creationId xmlns:p14="http://schemas.microsoft.com/office/powerpoint/2010/main" val="1019400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BAE0-44B5-57B9-9FFD-BF53BC8F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DIABETES MELLITUS DEATHS</a:t>
            </a:r>
            <a:br>
              <a:rPr lang="en-IN" dirty="0"/>
            </a:br>
            <a:r>
              <a:rPr lang="en-IN" dirty="0"/>
              <a:t>= INDIA,CHINA,US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70E8DC-90CF-B84F-C956-0AC5FAD91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4255"/>
            <a:ext cx="9227975" cy="4022725"/>
          </a:xfrm>
        </p:spPr>
      </p:pic>
    </p:spTree>
    <p:extLst>
      <p:ext uri="{BB962C8B-B14F-4D97-AF65-F5344CB8AC3E}">
        <p14:creationId xmlns:p14="http://schemas.microsoft.com/office/powerpoint/2010/main" val="684126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A05A-D52B-173C-3E35-1EDEDCDE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CHRONIC KIDNEY DISEASE DEATHS</a:t>
            </a:r>
            <a:br>
              <a:rPr lang="en-IN" dirty="0"/>
            </a:br>
            <a:r>
              <a:rPr lang="en-IN" dirty="0"/>
              <a:t>= INIDA, CHINA, US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A23C95-4BC8-1C0A-C570-7569DC8FA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39569"/>
            <a:ext cx="9026434" cy="4022725"/>
          </a:xfrm>
        </p:spPr>
      </p:pic>
    </p:spTree>
    <p:extLst>
      <p:ext uri="{BB962C8B-B14F-4D97-AF65-F5344CB8AC3E}">
        <p14:creationId xmlns:p14="http://schemas.microsoft.com/office/powerpoint/2010/main" val="1222304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FB25-2F49-FEFE-67B8-6594D1AF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POISNINGS DEATHS</a:t>
            </a:r>
            <a:br>
              <a:rPr lang="en-IN" dirty="0"/>
            </a:br>
            <a:r>
              <a:rPr lang="en-IN" dirty="0"/>
              <a:t>= </a:t>
            </a:r>
            <a:r>
              <a:rPr lang="en-IN" sz="2700" dirty="0"/>
              <a:t>CHINA,RUSSIA,INDIA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B1311-CE9A-CC2B-1675-71C092430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2917"/>
            <a:ext cx="8537510" cy="4143989"/>
          </a:xfrm>
        </p:spPr>
      </p:pic>
    </p:spTree>
    <p:extLst>
      <p:ext uri="{BB962C8B-B14F-4D97-AF65-F5344CB8AC3E}">
        <p14:creationId xmlns:p14="http://schemas.microsoft.com/office/powerpoint/2010/main" val="1186627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E4FA-8F27-492A-8306-9B904EE5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PROTEIN-ENERGY MALNUTRITION DEATHS</a:t>
            </a:r>
            <a:br>
              <a:rPr lang="en-IN" sz="2800" dirty="0"/>
            </a:br>
            <a:r>
              <a:rPr lang="en-IN" sz="2800" dirty="0"/>
              <a:t>= INIDA, ETHIOPIA,NORTH KOREA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46739-0EE7-FDC7-246F-372841474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" y="2042206"/>
            <a:ext cx="9194385" cy="4022725"/>
          </a:xfrm>
        </p:spPr>
      </p:pic>
    </p:spTree>
    <p:extLst>
      <p:ext uri="{BB962C8B-B14F-4D97-AF65-F5344CB8AC3E}">
        <p14:creationId xmlns:p14="http://schemas.microsoft.com/office/powerpoint/2010/main" val="426086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E69B-1B73-703D-97CA-E972612B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ROAD INJURIES DEATHS</a:t>
            </a:r>
            <a:br>
              <a:rPr lang="en-IN" dirty="0"/>
            </a:br>
            <a:r>
              <a:rPr lang="en-IN" dirty="0"/>
              <a:t>= CHINA,INIDA,US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30FA7-3805-F7E7-3859-9E07F5AA1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0" y="1846263"/>
            <a:ext cx="8658809" cy="4423908"/>
          </a:xfrm>
        </p:spPr>
      </p:pic>
    </p:spTree>
    <p:extLst>
      <p:ext uri="{BB962C8B-B14F-4D97-AF65-F5344CB8AC3E}">
        <p14:creationId xmlns:p14="http://schemas.microsoft.com/office/powerpoint/2010/main" val="3773451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A3C7-E2B0-ED9C-5D9E-96AD9100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CHRONIC RESPIRATORY DISEASES DEATHS</a:t>
            </a:r>
            <a:br>
              <a:rPr lang="en-IN" sz="4000" dirty="0"/>
            </a:br>
            <a:r>
              <a:rPr lang="en-IN" sz="4000" dirty="0"/>
              <a:t>= CHINA, INIDA,US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FE7E37-4CC7-C61B-B5FB-DAF856A19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6" y="1864924"/>
            <a:ext cx="8425543" cy="4022725"/>
          </a:xfrm>
        </p:spPr>
      </p:pic>
    </p:spTree>
    <p:extLst>
      <p:ext uri="{BB962C8B-B14F-4D97-AF65-F5344CB8AC3E}">
        <p14:creationId xmlns:p14="http://schemas.microsoft.com/office/powerpoint/2010/main" val="328259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2886-F9AD-C341-C850-D60CFE16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CIRRHOSIS AND OTHER CHRONIC LIVER DISEASES DEATHS</a:t>
            </a:r>
            <a:br>
              <a:rPr lang="en-IN" sz="3200" dirty="0"/>
            </a:br>
            <a:r>
              <a:rPr lang="en-IN" sz="3200" dirty="0"/>
              <a:t>= INIDA, CHINA, INDONESIA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9BC057-6900-7E47-1ACB-AE8DE8431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51" y="1920908"/>
            <a:ext cx="8733453" cy="4022725"/>
          </a:xfrm>
        </p:spPr>
      </p:pic>
    </p:spTree>
    <p:extLst>
      <p:ext uri="{BB962C8B-B14F-4D97-AF65-F5344CB8AC3E}">
        <p14:creationId xmlns:p14="http://schemas.microsoft.com/office/powerpoint/2010/main" val="1866453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2A64-7B0E-D8D3-D7CA-0A9ED2DA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DIGESTIVE DISEASES DEATHS</a:t>
            </a:r>
            <a:br>
              <a:rPr lang="en-IN" dirty="0"/>
            </a:br>
            <a:r>
              <a:rPr lang="en-IN" dirty="0"/>
              <a:t>= </a:t>
            </a:r>
            <a:r>
              <a:rPr lang="en-IN" sz="3100" dirty="0"/>
              <a:t>INDIA, CHINA, INDONESIA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A9B58-31EA-7095-791E-1A00EBFD8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6222"/>
            <a:ext cx="9144000" cy="4022725"/>
          </a:xfrm>
        </p:spPr>
      </p:pic>
    </p:spTree>
    <p:extLst>
      <p:ext uri="{BB962C8B-B14F-4D97-AF65-F5344CB8AC3E}">
        <p14:creationId xmlns:p14="http://schemas.microsoft.com/office/powerpoint/2010/main" val="383044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4753-74E9-8CE8-AC4B-A94064EF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FIRE,HEAT,AND HOT SUBSTANCES DEATHS</a:t>
            </a:r>
            <a:br>
              <a:rPr lang="en-IN" sz="4000" dirty="0"/>
            </a:br>
            <a:r>
              <a:rPr lang="en-IN" sz="4000" dirty="0"/>
              <a:t>= INDIA , CHINA, RUSSIA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5BBE5-F3C8-E2E5-9A21-6106A8640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8" y="1911577"/>
            <a:ext cx="9004041" cy="4022725"/>
          </a:xfrm>
        </p:spPr>
      </p:pic>
    </p:spTree>
    <p:extLst>
      <p:ext uri="{BB962C8B-B14F-4D97-AF65-F5344CB8AC3E}">
        <p14:creationId xmlns:p14="http://schemas.microsoft.com/office/powerpoint/2010/main" val="216236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089D-01D9-ADA9-3E63-7ABC0EA0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D147-1730-F574-61E7-BB6593A0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In this Dataset, we have Historical Data of different cause of deaths for all ages around the World. The key features of this Dataset are: Meningitis, Alzheimer's Disease and Other Dementias, Parkinson's Disease, Nutritional Deficiencies, Malaria, Drowning, Interpersonal Violence, Maternal Disorders, HIV/AIDS, Drug Use Disorders, Tuberculosis, Cardiovascular Diseases, Lower Respiratory Infections, Neonatal Disorders, Alcohol Use Disorders, Self-harm, Exposure to Forces of Nature, Diarrheal Diseases, Environmental Heat and Cold Exposure, Neoplasms, Conflict and Terrorism, Diabetes Mellitus, Chronic Kidney Disease, Poisonings, Protein-Energy Malnutrition, Road Injuries, Chronic Respiratory Diseases, Cirrhosis and Other Chronic Liver Diseases, Digestive Diseases, Fire, Heat, and Hot Substances, Acute Hepatitis</a:t>
            </a: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291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710C-5326-4CF4-C9AC-C5C69C5B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ACUTE HEPATITS DEATHS</a:t>
            </a:r>
            <a:br>
              <a:rPr lang="en-IN" dirty="0"/>
            </a:br>
            <a:r>
              <a:rPr lang="en-IN" dirty="0"/>
              <a:t>= </a:t>
            </a:r>
            <a:r>
              <a:rPr lang="en-IN" sz="3600" dirty="0"/>
              <a:t>INDIA,CHINA,PAKISTAN this are top most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3B91E-0630-63BC-0CE0-E3832976B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4" y="1995553"/>
            <a:ext cx="9695732" cy="4134659"/>
          </a:xfrm>
        </p:spPr>
      </p:pic>
    </p:spTree>
    <p:extLst>
      <p:ext uri="{BB962C8B-B14F-4D97-AF65-F5344CB8AC3E}">
        <p14:creationId xmlns:p14="http://schemas.microsoft.com/office/powerpoint/2010/main" val="367148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0D6C-579A-0A96-ACF9-0F82D563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CAUSE OF DEATHS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3F36-3D1A-A88D-65FB-90CE64DE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WHICH ARE THE COUNTRIES FACING OVERALL HIGHEST DEATHS DUE TO DISEASES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561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8143-A6E3-3289-3895-0A20D2AE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OVERRALL DISEASE FATALITY ACROSS TOP 10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3F32EC-6EE0-3F56-FC9D-C87F40AF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96" y="1939568"/>
            <a:ext cx="9501248" cy="4237297"/>
          </a:xfrm>
        </p:spPr>
      </p:pic>
    </p:spTree>
    <p:extLst>
      <p:ext uri="{BB962C8B-B14F-4D97-AF65-F5344CB8AC3E}">
        <p14:creationId xmlns:p14="http://schemas.microsoft.com/office/powerpoint/2010/main" val="770095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A76E-0399-E679-E246-4888F0B1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CAUSE OF DEATHS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4636-0E72-48FB-1597-C6D469E8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b="1" i="0" dirty="0">
                <a:solidFill>
                  <a:srgbClr val="000000"/>
                </a:solidFill>
                <a:effectLst/>
                <a:latin typeface="Helvetica Neue"/>
              </a:rPr>
              <a:t>WHICH ARE THE TOP KILLER DISEASES IN THE WORLD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967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0B61-4FA8-E3F6-8652-8D281199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FATAL DISEASE BURDEN OF THE WORLD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5219C-90E1-FFFC-EC3E-F9383808D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12" y="1846264"/>
            <a:ext cx="6113697" cy="4302610"/>
          </a:xfrm>
        </p:spPr>
      </p:pic>
    </p:spTree>
    <p:extLst>
      <p:ext uri="{BB962C8B-B14F-4D97-AF65-F5344CB8AC3E}">
        <p14:creationId xmlns:p14="http://schemas.microsoft.com/office/powerpoint/2010/main" val="2876041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CADD-B7BA-86B0-1E53-DAD40D0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F0E60-8479-B43D-EC2F-A7971BC83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____</a:t>
            </a:r>
          </a:p>
        </p:txBody>
      </p:sp>
    </p:spTree>
    <p:extLst>
      <p:ext uri="{BB962C8B-B14F-4D97-AF65-F5344CB8AC3E}">
        <p14:creationId xmlns:p14="http://schemas.microsoft.com/office/powerpoint/2010/main" val="248106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579B-836A-56E3-8BD1-A5B5678A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2E42C-66F9-0E24-D872-87F3D58D2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0023" y="1897540"/>
            <a:ext cx="7151511" cy="3658912"/>
          </a:xfrm>
        </p:spPr>
      </p:pic>
    </p:spTree>
    <p:extLst>
      <p:ext uri="{BB962C8B-B14F-4D97-AF65-F5344CB8AC3E}">
        <p14:creationId xmlns:p14="http://schemas.microsoft.com/office/powerpoint/2010/main" val="285306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2FB1-8222-5F04-BF5A-5ED7DB95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A0E72-FDCF-9408-574A-F38D6422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9469"/>
            <a:ext cx="9787813" cy="4198776"/>
          </a:xfrm>
        </p:spPr>
      </p:pic>
    </p:spTree>
    <p:extLst>
      <p:ext uri="{BB962C8B-B14F-4D97-AF65-F5344CB8AC3E}">
        <p14:creationId xmlns:p14="http://schemas.microsoft.com/office/powerpoint/2010/main" val="339882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1D9F-29B7-AF6E-D200-AC44DEF4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34839D-75CC-8B8A-9328-221F428C8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20" y="1818271"/>
            <a:ext cx="5794310" cy="4255958"/>
          </a:xfrm>
        </p:spPr>
      </p:pic>
    </p:spTree>
    <p:extLst>
      <p:ext uri="{BB962C8B-B14F-4D97-AF65-F5344CB8AC3E}">
        <p14:creationId xmlns:p14="http://schemas.microsoft.com/office/powerpoint/2010/main" val="234923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FE0D-1557-E0EF-E616-F6907A9B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D3E82-A4C7-DF68-9A79-35E9E4D5B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84" y="1846262"/>
            <a:ext cx="5579706" cy="4209305"/>
          </a:xfrm>
        </p:spPr>
      </p:pic>
    </p:spTree>
    <p:extLst>
      <p:ext uri="{BB962C8B-B14F-4D97-AF65-F5344CB8AC3E}">
        <p14:creationId xmlns:p14="http://schemas.microsoft.com/office/powerpoint/2010/main" val="365630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F8B7-3F7B-BF84-1F67-F79D51EA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VISUALIZATION</a:t>
            </a:r>
            <a:br>
              <a:rPr lang="en-IN" sz="2800" dirty="0"/>
            </a:br>
            <a:r>
              <a:rPr lang="en-IN" sz="2800" dirty="0"/>
              <a:t>COUNTRY WITH HIGHEST YEAR DEATHS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3AF15-4AB2-B2D9-44F6-878A21179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02" y="1986223"/>
            <a:ext cx="8201607" cy="4246626"/>
          </a:xfrm>
        </p:spPr>
      </p:pic>
    </p:spTree>
    <p:extLst>
      <p:ext uri="{BB962C8B-B14F-4D97-AF65-F5344CB8AC3E}">
        <p14:creationId xmlns:p14="http://schemas.microsoft.com/office/powerpoint/2010/main" val="34204619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757</Words>
  <Application>Microsoft Office PowerPoint</Application>
  <PresentationFormat>Widescreen</PresentationFormat>
  <Paragraphs>56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Calibri Light</vt:lpstr>
      <vt:lpstr>Helvetica Neue</vt:lpstr>
      <vt:lpstr>inherit</vt:lpstr>
      <vt:lpstr>Retrospect</vt:lpstr>
      <vt:lpstr>Presented By:</vt:lpstr>
      <vt:lpstr>Cause Of Death</vt:lpstr>
      <vt:lpstr>INTRODUCTION</vt:lpstr>
      <vt:lpstr>PROBLEM STATEMENT</vt:lpstr>
      <vt:lpstr>Libraries</vt:lpstr>
      <vt:lpstr>DATASET </vt:lpstr>
      <vt:lpstr>COLUMNS</vt:lpstr>
      <vt:lpstr>EDA</vt:lpstr>
      <vt:lpstr>VISUALIZATION COUNTRY WITH HIGHEST YEAR DEATHS</vt:lpstr>
      <vt:lpstr>* MENINGITIS DEATHS = INDIA , NIGERIA , PAKISTAN this are top most country Meningitis    deaths</vt:lpstr>
      <vt:lpstr>ALZHEIMER’s DISEASE AND OTHER DEMENTIAS DEATHS = CHINA US , JAPAN this are top most  country are Dementias deaths</vt:lpstr>
      <vt:lpstr>PARKINSON DISEASE DEATHS = CHINA , INDIA , US this are most top country Parkinson deaths</vt:lpstr>
      <vt:lpstr>NUTRITIONAL DEFICIENCIES DEATHS = INDIA , ETHIOPIA , BANGLADESH this are top most country Nutritional deficiencies deaths</vt:lpstr>
      <vt:lpstr>MALARIA DEATHS = NIGERIA , DEMOCRATIC , INIDA this are top most country malaria death</vt:lpstr>
      <vt:lpstr>DROWNING DEATHS = CHINA , INDIA , BANGLADESH this are top most drowning deaths</vt:lpstr>
      <vt:lpstr>INTERPERSONAL VIOLENCE DEATHS = BRAZIL ,INIDA , RUSSIA interpersonal violence deaths</vt:lpstr>
      <vt:lpstr>MATERNAL DISORERS DEATHS = INDIA , NIGERIA, PAKISTAN this are top most country </vt:lpstr>
      <vt:lpstr>HIV/AIDS DEATHS = SOUTH AFRICA , KENYA, TANZANIA this are top most country</vt:lpstr>
      <vt:lpstr>DRUG USE DIASORDERS DEATHS = US, CHINA, RUSSIA this are top most country</vt:lpstr>
      <vt:lpstr>TUBERCULOSIS DEATHS = INDIA, INDONESIA, CHINA this are top most country</vt:lpstr>
      <vt:lpstr>CARDIOVASCULAR DISEASES DEATHS = CHINA, INIDA, RUSSIA this are top most country</vt:lpstr>
      <vt:lpstr>LOWER RESPIRATORY INFECTIONS DEATHS =INIDA, CHINA, NIGERIA this are top most country</vt:lpstr>
      <vt:lpstr>NEONATAL DISORDERS DEATHS = INDIA, PAKISTAN,NIGERIA this are top most country</vt:lpstr>
      <vt:lpstr>ALCOHOL USE DISORDERS DEATHS = RUSSIA, INIDA, CHINA this are top most country</vt:lpstr>
      <vt:lpstr>SELF-HARM DEATHS = INIDA,CHINA,RUSSIA this are top most country</vt:lpstr>
      <vt:lpstr>EXPOSURE TO FORCES OF NATURE DEATHS = INIDA,INDONESIA,BANGLADESH this are top most country</vt:lpstr>
      <vt:lpstr>DIARRHEAL DISEASES DEATHS = INDIA, NIGERIA , PAKISTAN this are top most country</vt:lpstr>
      <vt:lpstr>HEAT AND COLD EXPOSURE DEATHS = RUSSIA,INDIA,CHINA this are top most Country</vt:lpstr>
      <vt:lpstr>NEOPLASMS DEATHS = CHINA,US,INDIA this are top most country</vt:lpstr>
      <vt:lpstr>CONFLICT AND TERRORISM DEATHS = RWANDA , SYRIA,IRAQ this are top most country</vt:lpstr>
      <vt:lpstr>DIABETES MELLITUS DEATHS = INDIA,CHINA,US this are top most country</vt:lpstr>
      <vt:lpstr>CHRONIC KIDNEY DISEASE DEATHS = INIDA, CHINA, US this are top most country</vt:lpstr>
      <vt:lpstr>POISNINGS DEATHS = CHINA,RUSSIA,INDIA this are top most country</vt:lpstr>
      <vt:lpstr>PROTEIN-ENERGY MALNUTRITION DEATHS = INIDA, ETHIOPIA,NORTH KOREA this are top most country</vt:lpstr>
      <vt:lpstr>ROAD INJURIES DEATHS = CHINA,INIDA,US this are top most country</vt:lpstr>
      <vt:lpstr>CHRONIC RESPIRATORY DISEASES DEATHS = CHINA, INIDA,US this are top most country</vt:lpstr>
      <vt:lpstr>CIRRHOSIS AND OTHER CHRONIC LIVER DISEASES DEATHS = INIDA, CHINA, INDONESIA this are top most country</vt:lpstr>
      <vt:lpstr>DIGESTIVE DISEASES DEATHS = INDIA, CHINA, INDONESIA this are top most country</vt:lpstr>
      <vt:lpstr>FIRE,HEAT,AND HOT SUBSTANCES DEATHS = INDIA , CHINA, RUSSIA this are top most country</vt:lpstr>
      <vt:lpstr>ACUTE HEPATITS DEATHS = INDIA,CHINA,PAKISTAN this are top most country</vt:lpstr>
      <vt:lpstr>CAUSE OF DEATHS</vt:lpstr>
      <vt:lpstr>OVERRALL DISEASE FATALITY ACROSS TOP 10 COUNTRIES</vt:lpstr>
      <vt:lpstr>CAUSE OF DEATHS</vt:lpstr>
      <vt:lpstr>FATAL DISEASE BURDEN OF THE WORLD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creator>Yash Jaiswal</dc:creator>
  <cp:lastModifiedBy>Yash Jaiswal</cp:lastModifiedBy>
  <cp:revision>1</cp:revision>
  <dcterms:created xsi:type="dcterms:W3CDTF">2022-12-17T05:51:15Z</dcterms:created>
  <dcterms:modified xsi:type="dcterms:W3CDTF">2022-12-17T07:42:42Z</dcterms:modified>
</cp:coreProperties>
</file>