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89" autoAdjust="0"/>
  </p:normalViewPr>
  <p:slideViewPr>
    <p:cSldViewPr snapToGrid="0" snapToObjects="1">
      <p:cViewPr>
        <p:scale>
          <a:sx n="100" d="100"/>
          <a:sy n="100" d="100"/>
        </p:scale>
        <p:origin x="-1104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9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3FED-9020-FE40-887A-6CCAE6306975}" type="datetimeFigureOut">
              <a:rPr lang="en-US" smtClean="0"/>
              <a:t>17-01-06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77C2-4D4F-1045-A918-4A825D36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rupt game_digital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rupt game_digital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88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rupt game_digital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88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8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rupt bkg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8741" y="1946216"/>
            <a:ext cx="769545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1. TEAM UP.</a:t>
            </a:r>
          </a:p>
          <a:p>
            <a:r>
              <a:rPr lang="en-US" sz="1000" dirty="0">
                <a:latin typeface="Arial"/>
                <a:cs typeface="Arial"/>
              </a:rPr>
              <a:t>Pick an Inventor Badge and pair up with your twin.  Doubles tournament. 2 </a:t>
            </a:r>
            <a:r>
              <a:rPr lang="en-US" sz="1000" dirty="0" err="1">
                <a:latin typeface="Arial"/>
                <a:cs typeface="Arial"/>
              </a:rPr>
              <a:t>vs</a:t>
            </a:r>
            <a:r>
              <a:rPr lang="en-US" sz="1000" dirty="0">
                <a:latin typeface="Arial"/>
                <a:cs typeface="Arial"/>
              </a:rPr>
              <a:t> 2.</a:t>
            </a:r>
          </a:p>
          <a:p>
            <a:r>
              <a:rPr lang="en-US" sz="1400" b="1" dirty="0">
                <a:latin typeface="Arial"/>
                <a:cs typeface="Arial"/>
              </a:rPr>
              <a:t>2. PLAY.</a:t>
            </a:r>
          </a:p>
          <a:p>
            <a:r>
              <a:rPr lang="en-US" sz="1000" dirty="0">
                <a:latin typeface="Arial"/>
                <a:cs typeface="Arial"/>
              </a:rPr>
              <a:t>(The Game begins with the trigger “DERIVE” and ends with “TRANSFORM”. )</a:t>
            </a:r>
          </a:p>
          <a:p>
            <a:r>
              <a:rPr lang="en-US" sz="1000" dirty="0">
                <a:latin typeface="Arial"/>
                <a:cs typeface="Arial"/>
              </a:rPr>
              <a:t>•  The Trigger is announced. </a:t>
            </a:r>
          </a:p>
          <a:p>
            <a:r>
              <a:rPr lang="en-US" sz="1000" dirty="0">
                <a:latin typeface="Arial"/>
                <a:cs typeface="Arial"/>
              </a:rPr>
              <a:t>•  A random Object Card is picked by the facilitator and flashed to the class. </a:t>
            </a:r>
          </a:p>
          <a:p>
            <a:r>
              <a:rPr lang="en-US" sz="1000" dirty="0">
                <a:latin typeface="Arial"/>
                <a:cs typeface="Arial"/>
              </a:rPr>
              <a:t>•  The Timer ticks for 5 </a:t>
            </a:r>
            <a:r>
              <a:rPr lang="en-US" sz="1000" dirty="0" err="1">
                <a:latin typeface="Arial"/>
                <a:cs typeface="Arial"/>
              </a:rPr>
              <a:t>mins</a:t>
            </a:r>
            <a:r>
              <a:rPr lang="en-US" sz="1000" dirty="0">
                <a:latin typeface="Arial"/>
                <a:cs typeface="Arial"/>
              </a:rPr>
              <a:t>. Each team aims to generate the maximum number  of ideas within that time frame.</a:t>
            </a:r>
          </a:p>
          <a:p>
            <a:r>
              <a:rPr lang="en-US" sz="1000" dirty="0">
                <a:latin typeface="Arial"/>
                <a:cs typeface="Arial"/>
              </a:rPr>
              <a:t>•  When the time is up, the opponent team counts the ideas and records the score for the trigger round, on the Score Card. </a:t>
            </a:r>
          </a:p>
          <a:p>
            <a:r>
              <a:rPr lang="en-US" sz="1000" dirty="0">
                <a:latin typeface="Arial"/>
                <a:cs typeface="Arial"/>
              </a:rPr>
              <a:t>•  Each idea fetches one point. (a sketch qualifies as an idea if it has a name and explanation to it). </a:t>
            </a:r>
          </a:p>
          <a:p>
            <a:r>
              <a:rPr lang="en-US" sz="1000" dirty="0">
                <a:latin typeface="Arial"/>
                <a:cs typeface="Arial"/>
              </a:rPr>
              <a:t>•  Repeat the drill for the next trigger. </a:t>
            </a:r>
          </a:p>
          <a:p>
            <a:r>
              <a:rPr lang="en-US" sz="1400" b="1" dirty="0">
                <a:latin typeface="Arial"/>
                <a:cs typeface="Arial"/>
              </a:rPr>
              <a:t>3. D.I.S.R.U.P.T. </a:t>
            </a:r>
            <a:r>
              <a:rPr lang="en-US" sz="1400" b="1" dirty="0" err="1">
                <a:latin typeface="Arial"/>
                <a:cs typeface="Arial"/>
              </a:rPr>
              <a:t>LaunchPad</a:t>
            </a:r>
            <a:r>
              <a:rPr lang="en-US" sz="1400" b="1" dirty="0">
                <a:latin typeface="Arial"/>
                <a:cs typeface="Arial"/>
              </a:rPr>
              <a:t>.</a:t>
            </a:r>
          </a:p>
          <a:p>
            <a:r>
              <a:rPr lang="en-US" sz="1000" dirty="0">
                <a:latin typeface="Arial"/>
                <a:cs typeface="Arial"/>
              </a:rPr>
              <a:t>After the 7 triggers are played, each team picks their best idea, crafts it out on the Disrupt Card and presents it to the class (2 </a:t>
            </a:r>
            <a:r>
              <a:rPr lang="en-US" sz="1000" dirty="0" err="1">
                <a:latin typeface="Arial"/>
                <a:cs typeface="Arial"/>
              </a:rPr>
              <a:t>mins</a:t>
            </a:r>
            <a:r>
              <a:rPr lang="en-US" sz="1000" dirty="0">
                <a:latin typeface="Arial"/>
                <a:cs typeface="Arial"/>
              </a:rPr>
              <a:t>). </a:t>
            </a:r>
          </a:p>
          <a:p>
            <a:r>
              <a:rPr lang="en-US" sz="1400" b="1" dirty="0">
                <a:latin typeface="Arial"/>
                <a:cs typeface="Arial"/>
              </a:rPr>
              <a:t>4. VOTE.</a:t>
            </a:r>
          </a:p>
          <a:p>
            <a:r>
              <a:rPr lang="en-US" sz="1000" dirty="0">
                <a:latin typeface="Arial"/>
                <a:cs typeface="Arial"/>
              </a:rPr>
              <a:t>All the Disrupt Cards are then pinned up. Each player casts their vote for any one best idea (can’t vote for your own team), </a:t>
            </a:r>
          </a:p>
          <a:p>
            <a:r>
              <a:rPr lang="en-US" sz="1000" dirty="0">
                <a:latin typeface="Arial"/>
                <a:cs typeface="Arial"/>
              </a:rPr>
              <a:t>by drawing a dot on the side of Disrupt Card. Each vote fetches the team 50 bonus points. </a:t>
            </a:r>
          </a:p>
          <a:p>
            <a:r>
              <a:rPr lang="en-US" sz="1400" b="1" dirty="0" smtClean="0">
                <a:latin typeface="Arial"/>
                <a:cs typeface="Arial"/>
              </a:rPr>
              <a:t>5. </a:t>
            </a:r>
            <a:r>
              <a:rPr lang="en-US" sz="1400" b="1" dirty="0">
                <a:latin typeface="Arial"/>
                <a:cs typeface="Arial"/>
              </a:rPr>
              <a:t>SCORE.</a:t>
            </a:r>
          </a:p>
          <a:p>
            <a:r>
              <a:rPr lang="en-US" sz="1000" dirty="0">
                <a:latin typeface="Arial"/>
                <a:cs typeface="Arial"/>
              </a:rPr>
              <a:t>Opponent teams total up the scores from all 7 triggers + Disrupt votes (if any).</a:t>
            </a:r>
          </a:p>
          <a:p>
            <a:r>
              <a:rPr lang="en-US" sz="1000" dirty="0">
                <a:latin typeface="Arial"/>
                <a:cs typeface="Arial"/>
              </a:rPr>
              <a:t>Team with the maximum points wins.</a:t>
            </a:r>
          </a:p>
        </p:txBody>
      </p:sp>
    </p:spTree>
    <p:extLst>
      <p:ext uri="{BB962C8B-B14F-4D97-AF65-F5344CB8AC3E}">
        <p14:creationId xmlns:p14="http://schemas.microsoft.com/office/powerpoint/2010/main" val="230514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rupt bkg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4900" y="1995250"/>
            <a:ext cx="76581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1. TIMER</a:t>
            </a:r>
          </a:p>
          <a:p>
            <a:r>
              <a:rPr lang="en-US" sz="1000" dirty="0">
                <a:latin typeface="Arial"/>
                <a:cs typeface="Arial"/>
              </a:rPr>
              <a:t>To keep time. 5 min for each trigger. 30 min for the final Disrupt Card. 2 min for Presentation. 10 min for Vote.</a:t>
            </a: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2. INVENTOR BADGES</a:t>
            </a:r>
          </a:p>
          <a:p>
            <a:r>
              <a:rPr lang="en-US" sz="1000" dirty="0">
                <a:latin typeface="Arial"/>
                <a:cs typeface="Arial"/>
              </a:rPr>
              <a:t>One badge per Player. Each team will have twin badges. Need to be worn while playing the game. Make sure there are </a:t>
            </a:r>
          </a:p>
          <a:p>
            <a:r>
              <a:rPr lang="en-US" sz="1000" dirty="0">
                <a:latin typeface="Arial"/>
                <a:cs typeface="Arial"/>
              </a:rPr>
              <a:t>enough badges or take additional print outs. Provide pins or cases for badge display.</a:t>
            </a: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3. OBJECT CARDS</a:t>
            </a:r>
          </a:p>
          <a:p>
            <a:r>
              <a:rPr lang="en-US" sz="1000" dirty="0">
                <a:latin typeface="Arial"/>
                <a:cs typeface="Arial"/>
              </a:rPr>
              <a:t>20 objects cards. which will be picked by the facilitator and flashed to all players.</a:t>
            </a: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4. IDEA CARDS</a:t>
            </a:r>
          </a:p>
          <a:p>
            <a:r>
              <a:rPr lang="en-US" sz="1000" dirty="0">
                <a:latin typeface="Arial"/>
                <a:cs typeface="Arial"/>
              </a:rPr>
              <a:t>Each team gets an unlimited amount of blank sheets to jot down ideas for the 7 Triggers. Use one sheet per idea. Ideally A5 size. </a:t>
            </a: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5. D.I.S.R.U.P.T. CARD</a:t>
            </a:r>
          </a:p>
          <a:p>
            <a:r>
              <a:rPr lang="en-US" sz="1000" dirty="0">
                <a:latin typeface="Arial"/>
                <a:cs typeface="Arial"/>
              </a:rPr>
              <a:t>One card per Team. All Criteria need to be filled out by the team, for presentation.</a:t>
            </a:r>
          </a:p>
          <a:p>
            <a:endParaRPr lang="en-US" sz="1000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6. SCORE CARD</a:t>
            </a:r>
          </a:p>
          <a:p>
            <a:r>
              <a:rPr lang="en-US" sz="1000" dirty="0">
                <a:latin typeface="Arial"/>
                <a:cs typeface="Arial"/>
              </a:rPr>
              <a:t>One card per Team. Handed out to the Opponent team for scoring.</a:t>
            </a:r>
          </a:p>
        </p:txBody>
      </p:sp>
    </p:spTree>
    <p:extLst>
      <p:ext uri="{BB962C8B-B14F-4D97-AF65-F5344CB8AC3E}">
        <p14:creationId xmlns:p14="http://schemas.microsoft.com/office/powerpoint/2010/main" val="23051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rupt game_digital-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88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rupt game_digital-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rupt game_digital-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rupt game_digital-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rupt game_digital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rupt game_digital-09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700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441</Words>
  <Application>Microsoft Macintosh PowerPoint</Application>
  <PresentationFormat>A4 Paper (210x297 mm)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Mandira Naidoo</dc:creator>
  <cp:lastModifiedBy>Mandira Naidoo</cp:lastModifiedBy>
  <cp:revision>6</cp:revision>
  <dcterms:created xsi:type="dcterms:W3CDTF">2016-10-24T06:03:57Z</dcterms:created>
  <dcterms:modified xsi:type="dcterms:W3CDTF">2017-01-06T11:15:22Z</dcterms:modified>
</cp:coreProperties>
</file>