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2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28/11/2024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0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84773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28/11/2024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631309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903" r:id="rId2"/>
    <p:sldLayoutId id="2147483901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28/11/2024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88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3">
                <a:lumMod val="75000"/>
              </a:schemeClr>
            </a:gs>
            <a:gs pos="76000">
              <a:schemeClr val="tx1"/>
            </a:gs>
            <a:gs pos="100000">
              <a:schemeClr val="accent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540291"/>
            <a:ext cx="9144000" cy="1655448"/>
          </a:xfrm>
        </p:spPr>
        <p:txBody>
          <a:bodyPr/>
          <a:lstStyle/>
          <a:p>
            <a:r>
              <a:rPr lang="en-GB" dirty="0"/>
              <a:t>2024-11-28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>
            <a:normAutofit lnSpcReduction="10000"/>
          </a:bodyPr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4.84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3A643E-AB0A-33A1-DFEF-A47873E0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196" y="370621"/>
            <a:ext cx="2451214" cy="336695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3411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77E000-7E24-DE83-7E07-C415108D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37" y="2329794"/>
            <a:ext cx="5256169" cy="30627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135D80-7132-20D0-7F12-12B21B4CD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204" y="1184916"/>
            <a:ext cx="2501076" cy="250107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610695" y="373757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636AE7-987C-F43C-F3A0-EBE299858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9868" y="3784707"/>
            <a:ext cx="3369412" cy="23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</TotalTime>
  <Words>151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               Summary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Yash Jangra</cp:lastModifiedBy>
  <cp:revision>22</cp:revision>
  <cp:lastPrinted>2022-06-09T07:44:13Z</cp:lastPrinted>
  <dcterms:created xsi:type="dcterms:W3CDTF">2022-02-22T07:39:05Z</dcterms:created>
  <dcterms:modified xsi:type="dcterms:W3CDTF">2024-11-28T15:10:54Z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