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263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3142" y="883031"/>
            <a:ext cx="5536564" cy="1241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017" y="2731516"/>
            <a:ext cx="5758814" cy="3385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142" y="883031"/>
            <a:ext cx="5530215" cy="12414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indent="723900">
              <a:lnSpc>
                <a:spcPts val="3229"/>
              </a:lnSpc>
              <a:spcBef>
                <a:spcPts val="114"/>
              </a:spcBef>
            </a:pPr>
            <a:r>
              <a:rPr dirty="0"/>
              <a:t>C.K. Pithawalla </a:t>
            </a:r>
            <a:r>
              <a:rPr spc="-5" dirty="0"/>
              <a:t>College </a:t>
            </a:r>
            <a:r>
              <a:rPr dirty="0"/>
              <a:t>of </a:t>
            </a:r>
            <a:r>
              <a:rPr spc="5" dirty="0"/>
              <a:t> </a:t>
            </a:r>
            <a:r>
              <a:rPr spc="-5" dirty="0"/>
              <a:t>Commerce-Management-Computer</a:t>
            </a:r>
          </a:p>
          <a:p>
            <a:pPr marL="1867535">
              <a:lnSpc>
                <a:spcPts val="3095"/>
              </a:lnSpc>
            </a:pPr>
            <a:r>
              <a:rPr spc="-5" dirty="0"/>
              <a:t>Application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17" y="2731516"/>
            <a:ext cx="4287520" cy="3385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3360">
              <a:lnSpc>
                <a:spcPct val="100000"/>
              </a:lnSpc>
              <a:spcBef>
                <a:spcPts val="100"/>
              </a:spcBef>
            </a:pP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Project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Title:</a:t>
            </a: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Habit </a:t>
            </a:r>
            <a:r>
              <a:rPr sz="20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Tracker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GUIDE: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025"/>
              </a:spcBef>
            </a:pPr>
            <a:r>
              <a:rPr sz="2000" spc="-70" dirty="0">
                <a:latin typeface="Calibri"/>
                <a:cs typeface="Calibri"/>
              </a:rPr>
              <a:t>Mr.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Dipan</a:t>
            </a:r>
            <a:r>
              <a:rPr sz="2000" spc="-5" dirty="0">
                <a:latin typeface="Calibri"/>
                <a:cs typeface="Calibri"/>
              </a:rPr>
              <a:t> Naik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SUBMITED</a:t>
            </a:r>
            <a:r>
              <a:rPr sz="2000" b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BY: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050"/>
              </a:spcBef>
            </a:pPr>
            <a:r>
              <a:rPr sz="2000" spc="-40" dirty="0">
                <a:latin typeface="Calibri"/>
                <a:cs typeface="Calibri"/>
              </a:rPr>
              <a:t>Yash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Jariwala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(211)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030"/>
              </a:spcBef>
            </a:pPr>
            <a:r>
              <a:rPr sz="2000" spc="-15" dirty="0">
                <a:latin typeface="Calibri"/>
                <a:cs typeface="Calibri"/>
              </a:rPr>
              <a:t>Pratham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Hathiwala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(210)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935" y="889381"/>
            <a:ext cx="4921250" cy="2351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730" algn="ctr">
              <a:lnSpc>
                <a:spcPct val="100000"/>
              </a:lnSpc>
              <a:spcBef>
                <a:spcPts val="100"/>
              </a:spcBef>
            </a:pPr>
            <a:r>
              <a:rPr sz="22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Project</a:t>
            </a:r>
            <a:r>
              <a:rPr sz="2200" b="1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Profile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925"/>
              </a:spcBef>
              <a:buFont typeface="Symbol"/>
              <a:buChar char=""/>
              <a:tabLst>
                <a:tab pos="241300" algn="l"/>
                <a:tab pos="1598295" algn="l"/>
              </a:tabLst>
            </a:pPr>
            <a:r>
              <a:rPr sz="1800" b="1" spc="-10" dirty="0">
                <a:latin typeface="Calibri"/>
                <a:cs typeface="Calibri"/>
              </a:rPr>
              <a:t>Project </a:t>
            </a:r>
            <a:r>
              <a:rPr sz="1800" b="1" dirty="0">
                <a:latin typeface="Calibri"/>
                <a:cs typeface="Calibri"/>
              </a:rPr>
              <a:t>Title:	Habit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Tracker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115"/>
              </a:spcBef>
              <a:buFont typeface="Symbol"/>
              <a:buChar char=""/>
              <a:tabLst>
                <a:tab pos="241300" algn="l"/>
                <a:tab pos="1632585" algn="l"/>
              </a:tabLst>
            </a:pPr>
            <a:r>
              <a:rPr sz="1800" b="1" spc="-10" dirty="0">
                <a:latin typeface="Calibri"/>
                <a:cs typeface="Calibri"/>
              </a:rPr>
              <a:t>Project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Type:	</a:t>
            </a:r>
            <a:r>
              <a:rPr sz="1800" b="1" spc="-5" dirty="0">
                <a:latin typeface="Calibri"/>
                <a:cs typeface="Calibri"/>
              </a:rPr>
              <a:t>Android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Mobile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Application</a:t>
            </a:r>
            <a:endParaRPr sz="1800">
              <a:latin typeface="Calibri"/>
              <a:cs typeface="Calibri"/>
            </a:endParaRPr>
          </a:p>
          <a:p>
            <a:pPr marL="241300" marR="5080" indent="-228600">
              <a:lnSpc>
                <a:spcPct val="108800"/>
              </a:lnSpc>
              <a:spcBef>
                <a:spcPts val="930"/>
              </a:spcBef>
              <a:buFont typeface="Symbol"/>
              <a:buChar char=""/>
              <a:tabLst>
                <a:tab pos="241300" algn="l"/>
                <a:tab pos="2120900" algn="l"/>
              </a:tabLst>
            </a:pPr>
            <a:r>
              <a:rPr sz="1800" b="1" spc="-10" dirty="0">
                <a:latin typeface="Calibri"/>
                <a:cs typeface="Calibri"/>
              </a:rPr>
              <a:t>Project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Objective:	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mobile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app</a:t>
            </a:r>
            <a:r>
              <a:rPr sz="1800" b="1" spc="-15" dirty="0">
                <a:latin typeface="Calibri"/>
                <a:cs typeface="Calibri"/>
              </a:rPr>
              <a:t> for </a:t>
            </a:r>
            <a:r>
              <a:rPr sz="1800" b="1" spc="-5" dirty="0">
                <a:latin typeface="Calibri"/>
                <a:cs typeface="Calibri"/>
              </a:rPr>
              <a:t>creating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and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maintaining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long-term positive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habits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935" y="3215132"/>
            <a:ext cx="1697989" cy="85788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15"/>
              </a:spcBef>
              <a:buFont typeface="Symbol"/>
              <a:buChar char=""/>
              <a:tabLst>
                <a:tab pos="241300" algn="l"/>
              </a:tabLst>
            </a:pPr>
            <a:r>
              <a:rPr sz="1800" b="1" spc="-10" dirty="0">
                <a:latin typeface="Calibri"/>
                <a:cs typeface="Calibri"/>
              </a:rPr>
              <a:t>Project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Guide: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115"/>
              </a:spcBef>
              <a:buFont typeface="Symbol"/>
              <a:buChar char=""/>
              <a:tabLst>
                <a:tab pos="241300" algn="l"/>
              </a:tabLst>
            </a:pPr>
            <a:r>
              <a:rPr sz="1800" b="1" spc="-40" dirty="0">
                <a:latin typeface="Calibri"/>
                <a:cs typeface="Calibri"/>
              </a:rPr>
              <a:t>Team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Member: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0029" y="3215132"/>
            <a:ext cx="1442720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 marR="5080" indent="-95885">
              <a:lnSpc>
                <a:spcPct val="1517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Mr. </a:t>
            </a:r>
            <a:r>
              <a:rPr sz="1800" b="1" dirty="0">
                <a:latin typeface="Calibri"/>
                <a:cs typeface="Calibri"/>
              </a:rPr>
              <a:t>Dipan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Naik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935" y="4050665"/>
            <a:ext cx="4935855" cy="126746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90"/>
              </a:spcBef>
              <a:buFont typeface="Symbol"/>
              <a:buChar char=""/>
              <a:tabLst>
                <a:tab pos="241300" algn="l"/>
                <a:tab pos="1387475" algn="l"/>
              </a:tabLst>
            </a:pPr>
            <a:r>
              <a:rPr sz="1800" b="1" spc="-10" dirty="0">
                <a:latin typeface="Calibri"/>
                <a:cs typeface="Calibri"/>
              </a:rPr>
              <a:t>Front-End:	</a:t>
            </a:r>
            <a:r>
              <a:rPr sz="1800" b="1" spc="-5" dirty="0">
                <a:latin typeface="Calibri"/>
                <a:cs typeface="Calibri"/>
              </a:rPr>
              <a:t>Kotlin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90"/>
              </a:spcBef>
              <a:buFont typeface="Symbol"/>
              <a:buChar char=""/>
              <a:tabLst>
                <a:tab pos="241300" algn="l"/>
                <a:tab pos="1323975" algn="l"/>
              </a:tabLst>
            </a:pPr>
            <a:r>
              <a:rPr sz="1800" b="1" spc="-10" dirty="0">
                <a:latin typeface="Calibri"/>
                <a:cs typeface="Calibri"/>
              </a:rPr>
              <a:t>Back-End:	SQLite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115"/>
              </a:spcBef>
              <a:buFont typeface="Symbol"/>
              <a:buChar char=""/>
              <a:tabLst>
                <a:tab pos="241300" algn="l"/>
                <a:tab pos="1730375" algn="l"/>
              </a:tabLst>
            </a:pPr>
            <a:r>
              <a:rPr sz="1800" b="1" spc="-5" dirty="0">
                <a:latin typeface="Calibri"/>
                <a:cs typeface="Calibri"/>
              </a:rPr>
              <a:t>Submitted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By:	</a:t>
            </a:r>
            <a:r>
              <a:rPr sz="1800" b="1" spc="-35" dirty="0">
                <a:latin typeface="Calibri"/>
                <a:cs typeface="Calibri"/>
              </a:rPr>
              <a:t>Yash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Jariwala,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Pratham </a:t>
            </a:r>
            <a:r>
              <a:rPr sz="1800" b="1" spc="-10" dirty="0">
                <a:latin typeface="Calibri"/>
                <a:cs typeface="Calibri"/>
              </a:rPr>
              <a:t>Hathiwala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935" y="889381"/>
            <a:ext cx="5193030" cy="4234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314" algn="ctr">
              <a:lnSpc>
                <a:spcPct val="100000"/>
              </a:lnSpc>
              <a:spcBef>
                <a:spcPts val="100"/>
              </a:spcBef>
            </a:pPr>
            <a:r>
              <a:rPr sz="22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Project</a:t>
            </a:r>
            <a:r>
              <a:rPr sz="2200" b="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Introduction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libri"/>
              <a:cs typeface="Calibri"/>
            </a:endParaRPr>
          </a:p>
          <a:p>
            <a:pPr marL="241300" marR="111125" indent="-228600" algn="just">
              <a:lnSpc>
                <a:spcPct val="109400"/>
              </a:lnSpc>
              <a:buFont typeface="Symbol"/>
              <a:buChar char=""/>
              <a:tabLst>
                <a:tab pos="241300" algn="l"/>
              </a:tabLst>
            </a:pPr>
            <a:r>
              <a:rPr sz="1800" b="1" dirty="0">
                <a:latin typeface="Calibri"/>
                <a:cs typeface="Calibri"/>
              </a:rPr>
              <a:t>Habit </a:t>
            </a:r>
            <a:r>
              <a:rPr sz="1800" b="1" spc="-30" dirty="0">
                <a:latin typeface="Calibri"/>
                <a:cs typeface="Calibri"/>
              </a:rPr>
              <a:t>Tracker </a:t>
            </a:r>
            <a:r>
              <a:rPr sz="1800" b="1" spc="-10" dirty="0">
                <a:latin typeface="Calibri"/>
                <a:cs typeface="Calibri"/>
              </a:rPr>
              <a:t>is </a:t>
            </a: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10" dirty="0">
                <a:latin typeface="Calibri"/>
                <a:cs typeface="Calibri"/>
              </a:rPr>
              <a:t>powerful, </a:t>
            </a:r>
            <a:r>
              <a:rPr sz="1800" b="1" spc="-5" dirty="0">
                <a:latin typeface="Calibri"/>
                <a:cs typeface="Calibri"/>
              </a:rPr>
              <a:t>minimalistic, and </a:t>
            </a:r>
            <a:r>
              <a:rPr sz="1800" b="1" dirty="0">
                <a:latin typeface="Calibri"/>
                <a:cs typeface="Calibri"/>
              </a:rPr>
              <a:t>user- 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friendly </a:t>
            </a:r>
            <a:r>
              <a:rPr sz="1800" b="1" spc="-10" dirty="0">
                <a:latin typeface="Calibri"/>
                <a:cs typeface="Calibri"/>
              </a:rPr>
              <a:t>Android application </a:t>
            </a:r>
            <a:r>
              <a:rPr sz="1800" b="1" spc="-5" dirty="0">
                <a:latin typeface="Calibri"/>
                <a:cs typeface="Calibri"/>
              </a:rPr>
              <a:t>designed </a:t>
            </a:r>
            <a:r>
              <a:rPr sz="1800" b="1" spc="-15" dirty="0">
                <a:latin typeface="Calibri"/>
                <a:cs typeface="Calibri"/>
              </a:rPr>
              <a:t>to </a:t>
            </a:r>
            <a:r>
              <a:rPr sz="1800" b="1" dirty="0">
                <a:latin typeface="Calibri"/>
                <a:cs typeface="Calibri"/>
              </a:rPr>
              <a:t>help </a:t>
            </a:r>
            <a:r>
              <a:rPr sz="1800" b="1" spc="-5" dirty="0">
                <a:latin typeface="Calibri"/>
                <a:cs typeface="Calibri"/>
              </a:rPr>
              <a:t>users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build and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maintain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positive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habits.</a:t>
            </a:r>
            <a:endParaRPr sz="180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1115"/>
              </a:spcBef>
              <a:buFont typeface="Symbol"/>
              <a:buChar char=""/>
              <a:tabLst>
                <a:tab pos="241300" algn="l"/>
              </a:tabLst>
            </a:pPr>
            <a:r>
              <a:rPr sz="1800" b="1" spc="-10" dirty="0">
                <a:latin typeface="Calibri"/>
                <a:cs typeface="Calibri"/>
              </a:rPr>
              <a:t>Lightweight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optimized </a:t>
            </a:r>
            <a:r>
              <a:rPr sz="1800" b="1" spc="-5" dirty="0">
                <a:latin typeface="Calibri"/>
                <a:cs typeface="Calibri"/>
              </a:rPr>
              <a:t>performance</a:t>
            </a:r>
            <a:endParaRPr sz="180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1115"/>
              </a:spcBef>
              <a:buFont typeface="Symbol"/>
              <a:buChar char=""/>
              <a:tabLst>
                <a:tab pos="241300" algn="l"/>
              </a:tabLst>
            </a:pPr>
            <a:r>
              <a:rPr sz="1800" b="1" spc="-10" dirty="0">
                <a:latin typeface="Calibri"/>
                <a:cs typeface="Calibri"/>
              </a:rPr>
              <a:t>Reminders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Customizable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notifications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for</a:t>
            </a:r>
            <a:r>
              <a:rPr sz="1800" b="1" spc="-5" dirty="0">
                <a:latin typeface="Calibri"/>
                <a:cs typeface="Calibri"/>
              </a:rPr>
              <a:t> each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habit</a:t>
            </a:r>
            <a:endParaRPr sz="180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1120"/>
              </a:spcBef>
              <a:buFont typeface="Symbol"/>
              <a:buChar char=""/>
              <a:tabLst>
                <a:tab pos="241300" algn="l"/>
              </a:tabLst>
            </a:pPr>
            <a:r>
              <a:rPr sz="1800" b="1" spc="-10" dirty="0">
                <a:latin typeface="Calibri"/>
                <a:cs typeface="Calibri"/>
              </a:rPr>
              <a:t>Privacy-focused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design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with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offline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functionality</a:t>
            </a:r>
            <a:endParaRPr sz="180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1090"/>
              </a:spcBef>
              <a:buFont typeface="Symbol"/>
              <a:buChar char=""/>
              <a:tabLst>
                <a:tab pos="241300" algn="l"/>
              </a:tabLst>
            </a:pPr>
            <a:r>
              <a:rPr sz="1800" b="1" spc="-5" dirty="0">
                <a:latin typeface="Calibri"/>
                <a:cs typeface="Calibri"/>
              </a:rPr>
              <a:t>Flexible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scheduling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options</a:t>
            </a:r>
            <a:endParaRPr sz="1800">
              <a:latin typeface="Calibri"/>
              <a:cs typeface="Calibri"/>
            </a:endParaRPr>
          </a:p>
          <a:p>
            <a:pPr marL="241300" marR="136525" indent="-228600" algn="just">
              <a:lnSpc>
                <a:spcPct val="110000"/>
              </a:lnSpc>
              <a:spcBef>
                <a:spcPts val="900"/>
              </a:spcBef>
              <a:buFont typeface="Symbol"/>
              <a:buChar char=""/>
              <a:tabLst>
                <a:tab pos="241300" algn="l"/>
              </a:tabLst>
            </a:pPr>
            <a:r>
              <a:rPr sz="1800" b="1" spc="-15" dirty="0">
                <a:latin typeface="Calibri"/>
                <a:cs typeface="Calibri"/>
              </a:rPr>
              <a:t>Data </a:t>
            </a:r>
            <a:r>
              <a:rPr sz="1800" b="1" spc="-5" dirty="0">
                <a:latin typeface="Calibri"/>
                <a:cs typeface="Calibri"/>
              </a:rPr>
              <a:t>Control and </a:t>
            </a:r>
            <a:r>
              <a:rPr sz="1800" b="1" dirty="0">
                <a:latin typeface="Calibri"/>
                <a:cs typeface="Calibri"/>
              </a:rPr>
              <a:t>Export </a:t>
            </a:r>
            <a:r>
              <a:rPr sz="1800" b="1" spc="-15" dirty="0">
                <a:latin typeface="Calibri"/>
                <a:cs typeface="Calibri"/>
              </a:rPr>
              <a:t>to CSV </a:t>
            </a:r>
            <a:r>
              <a:rPr sz="1800" b="1" spc="-5" dirty="0">
                <a:latin typeface="Calibri"/>
                <a:cs typeface="Calibri"/>
              </a:rPr>
              <a:t>(spreadsheets) and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SQLite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database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935" y="723558"/>
            <a:ext cx="5360035" cy="4046854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104900">
              <a:lnSpc>
                <a:spcPct val="100000"/>
              </a:lnSpc>
              <a:spcBef>
                <a:spcPts val="1405"/>
              </a:spcBef>
            </a:pPr>
            <a:r>
              <a:rPr sz="22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Environmental</a:t>
            </a:r>
            <a:r>
              <a:rPr sz="22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Description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185"/>
              </a:spcBef>
              <a:buFont typeface="Symbol"/>
              <a:buChar char=""/>
              <a:tabLst>
                <a:tab pos="241300" algn="l"/>
              </a:tabLst>
            </a:pP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Client</a:t>
            </a:r>
            <a:r>
              <a:rPr sz="20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Side:</a:t>
            </a:r>
            <a:endParaRPr sz="2000">
              <a:latin typeface="Calibri"/>
              <a:cs typeface="Calibri"/>
            </a:endParaRPr>
          </a:p>
          <a:p>
            <a:pPr marL="552450" lvl="1" indent="-228600">
              <a:lnSpc>
                <a:spcPct val="100000"/>
              </a:lnSpc>
              <a:spcBef>
                <a:spcPts val="1025"/>
              </a:spcBef>
              <a:buFont typeface="Courier New"/>
              <a:buChar char="o"/>
              <a:tabLst>
                <a:tab pos="552450" algn="l"/>
              </a:tabLst>
            </a:pPr>
            <a:r>
              <a:rPr sz="2000" b="1" spc="-5" dirty="0">
                <a:latin typeface="Calibri"/>
                <a:cs typeface="Calibri"/>
              </a:rPr>
              <a:t>Android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smartphone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with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compatible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version</a:t>
            </a:r>
            <a:endParaRPr sz="2000">
              <a:latin typeface="Calibri"/>
              <a:cs typeface="Calibri"/>
            </a:endParaRPr>
          </a:p>
          <a:p>
            <a:pPr marL="552450" lvl="1" indent="-228600">
              <a:lnSpc>
                <a:spcPct val="100000"/>
              </a:lnSpc>
              <a:spcBef>
                <a:spcPts val="1025"/>
              </a:spcBef>
              <a:buFont typeface="Courier New"/>
              <a:buChar char="o"/>
              <a:tabLst>
                <a:tab pos="552450" algn="l"/>
              </a:tabLst>
            </a:pPr>
            <a:r>
              <a:rPr sz="2000" b="1" dirty="0">
                <a:latin typeface="Calibri"/>
                <a:cs typeface="Calibri"/>
              </a:rPr>
              <a:t>Minimum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storage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requirements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Symbol"/>
              <a:buChar char=""/>
              <a:tabLst>
                <a:tab pos="241300" algn="l"/>
              </a:tabLst>
            </a:pP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Development</a:t>
            </a:r>
            <a:r>
              <a:rPr sz="20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Side:</a:t>
            </a:r>
            <a:endParaRPr sz="2000">
              <a:latin typeface="Calibri"/>
              <a:cs typeface="Calibri"/>
            </a:endParaRPr>
          </a:p>
          <a:p>
            <a:pPr marL="552450" lvl="1" indent="-228600">
              <a:lnSpc>
                <a:spcPct val="100000"/>
              </a:lnSpc>
              <a:spcBef>
                <a:spcPts val="1025"/>
              </a:spcBef>
              <a:buFont typeface="Courier New"/>
              <a:buChar char="o"/>
              <a:tabLst>
                <a:tab pos="552450" algn="l"/>
              </a:tabLst>
            </a:pPr>
            <a:r>
              <a:rPr sz="2000" b="1" spc="-5" dirty="0">
                <a:latin typeface="Calibri"/>
                <a:cs typeface="Calibri"/>
              </a:rPr>
              <a:t>Processor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(i31220p)</a:t>
            </a:r>
            <a:endParaRPr sz="2000">
              <a:latin typeface="Calibri"/>
              <a:cs typeface="Calibri"/>
            </a:endParaRPr>
          </a:p>
          <a:p>
            <a:pPr marL="552450" lvl="1" indent="-228600">
              <a:lnSpc>
                <a:spcPct val="100000"/>
              </a:lnSpc>
              <a:spcBef>
                <a:spcPts val="1025"/>
              </a:spcBef>
              <a:buFont typeface="Courier New"/>
              <a:buChar char="o"/>
              <a:tabLst>
                <a:tab pos="552450" algn="l"/>
              </a:tabLst>
            </a:pPr>
            <a:r>
              <a:rPr sz="2000" b="1" spc="-5" dirty="0">
                <a:latin typeface="Calibri"/>
                <a:cs typeface="Calibri"/>
              </a:rPr>
              <a:t>OS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(Windows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5" dirty="0">
                <a:latin typeface="Calibri"/>
                <a:cs typeface="Calibri"/>
              </a:rPr>
              <a:t>11)</a:t>
            </a:r>
            <a:endParaRPr sz="2000">
              <a:latin typeface="Calibri"/>
              <a:cs typeface="Calibri"/>
            </a:endParaRPr>
          </a:p>
          <a:p>
            <a:pPr marL="552450" lvl="1" indent="-228600">
              <a:lnSpc>
                <a:spcPct val="100000"/>
              </a:lnSpc>
              <a:spcBef>
                <a:spcPts val="1050"/>
              </a:spcBef>
              <a:buFont typeface="Courier New"/>
              <a:buChar char="o"/>
              <a:tabLst>
                <a:tab pos="552450" algn="l"/>
              </a:tabLst>
            </a:pPr>
            <a:r>
              <a:rPr sz="2000" b="1" dirty="0">
                <a:latin typeface="Calibri"/>
                <a:cs typeface="Calibri"/>
              </a:rPr>
              <a:t>RAM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(8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GB)</a:t>
            </a:r>
            <a:endParaRPr sz="2000">
              <a:latin typeface="Calibri"/>
              <a:cs typeface="Calibri"/>
            </a:endParaRPr>
          </a:p>
          <a:p>
            <a:pPr marL="552450" lvl="1" indent="-228600">
              <a:lnSpc>
                <a:spcPct val="100000"/>
              </a:lnSpc>
              <a:spcBef>
                <a:spcPts val="1025"/>
              </a:spcBef>
              <a:buFont typeface="Courier New"/>
              <a:buChar char="o"/>
              <a:tabLst>
                <a:tab pos="552450" algn="l"/>
              </a:tabLst>
            </a:pPr>
            <a:r>
              <a:rPr sz="2000" b="1" spc="-15" dirty="0">
                <a:latin typeface="Calibri"/>
                <a:cs typeface="Calibri"/>
              </a:rPr>
              <a:t>Storage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(512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GB SSD)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935" y="3604894"/>
            <a:ext cx="22764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241300" algn="l"/>
              </a:tabLst>
            </a:pPr>
            <a:r>
              <a:rPr sz="2000" b="1" spc="-10" dirty="0">
                <a:latin typeface="Calibri"/>
                <a:cs typeface="Calibri"/>
              </a:rPr>
              <a:t>Development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Tools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935" y="5707379"/>
            <a:ext cx="2480945" cy="6858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00"/>
              </a:spcBef>
              <a:buFont typeface="Symbol"/>
              <a:buChar char=""/>
              <a:tabLst>
                <a:tab pos="241300" algn="l"/>
              </a:tabLst>
            </a:pPr>
            <a:r>
              <a:rPr sz="2000" b="1" spc="-20" dirty="0">
                <a:latin typeface="Calibri"/>
                <a:cs typeface="Calibri"/>
              </a:rPr>
              <a:t>Technology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0"/>
              </a:spcBef>
            </a:pPr>
            <a:r>
              <a:rPr sz="2000" dirty="0">
                <a:latin typeface="Courier New"/>
                <a:cs typeface="Courier New"/>
              </a:rPr>
              <a:t>o</a:t>
            </a:r>
            <a:r>
              <a:rPr sz="2000" spc="-605" dirty="0">
                <a:latin typeface="Courier New"/>
                <a:cs typeface="Courier New"/>
              </a:rPr>
              <a:t> </a:t>
            </a:r>
            <a:r>
              <a:rPr sz="2000" spc="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17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hno</a:t>
            </a:r>
            <a:r>
              <a:rPr sz="2000" spc="-15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ogy: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8135" y="8143240"/>
            <a:ext cx="2065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 New"/>
                <a:cs typeface="Courier New"/>
              </a:rPr>
              <a:t>o</a:t>
            </a:r>
            <a:r>
              <a:rPr sz="2000" spc="-60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7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hno</a:t>
            </a:r>
            <a:r>
              <a:rPr sz="2000" spc="-15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ogy: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14650" y="1794510"/>
            <a:ext cx="1735455" cy="1207135"/>
            <a:chOff x="2914650" y="1794510"/>
            <a:chExt cx="1735455" cy="1207135"/>
          </a:xfrm>
        </p:grpSpPr>
        <p:sp>
          <p:nvSpPr>
            <p:cNvPr id="6" name="object 6"/>
            <p:cNvSpPr/>
            <p:nvPr/>
          </p:nvSpPr>
          <p:spPr>
            <a:xfrm>
              <a:off x="2927350" y="1820037"/>
              <a:ext cx="1722755" cy="1181100"/>
            </a:xfrm>
            <a:custGeom>
              <a:avLst/>
              <a:gdLst/>
              <a:ahLst/>
              <a:cxnLst/>
              <a:rect l="l" t="t" r="r" b="b"/>
              <a:pathLst>
                <a:path w="1722754" h="1181100">
                  <a:moveTo>
                    <a:pt x="1513713" y="0"/>
                  </a:moveTo>
                  <a:lnTo>
                    <a:pt x="209550" y="0"/>
                  </a:lnTo>
                  <a:lnTo>
                    <a:pt x="189102" y="1016"/>
                  </a:lnTo>
                  <a:lnTo>
                    <a:pt x="148336" y="9144"/>
                  </a:lnTo>
                  <a:lnTo>
                    <a:pt x="110362" y="25019"/>
                  </a:lnTo>
                  <a:lnTo>
                    <a:pt x="76962" y="47244"/>
                  </a:lnTo>
                  <a:lnTo>
                    <a:pt x="48387" y="75438"/>
                  </a:lnTo>
                  <a:lnTo>
                    <a:pt x="25781" y="108839"/>
                  </a:lnTo>
                  <a:lnTo>
                    <a:pt x="9651" y="146558"/>
                  </a:lnTo>
                  <a:lnTo>
                    <a:pt x="1269" y="187198"/>
                  </a:lnTo>
                  <a:lnTo>
                    <a:pt x="0" y="208661"/>
                  </a:lnTo>
                  <a:lnTo>
                    <a:pt x="50" y="972566"/>
                  </a:lnTo>
                  <a:lnTo>
                    <a:pt x="4191" y="1012825"/>
                  </a:lnTo>
                  <a:lnTo>
                    <a:pt x="16001" y="1052195"/>
                  </a:lnTo>
                  <a:lnTo>
                    <a:pt x="35306" y="1088009"/>
                  </a:lnTo>
                  <a:lnTo>
                    <a:pt x="60706" y="1119124"/>
                  </a:lnTo>
                  <a:lnTo>
                    <a:pt x="91567" y="1144778"/>
                  </a:lnTo>
                  <a:lnTo>
                    <a:pt x="127000" y="1164336"/>
                  </a:lnTo>
                  <a:lnTo>
                    <a:pt x="166624" y="1176655"/>
                  </a:lnTo>
                  <a:lnTo>
                    <a:pt x="208533" y="1181100"/>
                  </a:lnTo>
                  <a:lnTo>
                    <a:pt x="1512697" y="1181100"/>
                  </a:lnTo>
                  <a:lnTo>
                    <a:pt x="1553972" y="1176909"/>
                  </a:lnTo>
                  <a:lnTo>
                    <a:pt x="1593341" y="1165098"/>
                  </a:lnTo>
                  <a:lnTo>
                    <a:pt x="1599964" y="1161923"/>
                  </a:lnTo>
                  <a:lnTo>
                    <a:pt x="209550" y="1161923"/>
                  </a:lnTo>
                  <a:lnTo>
                    <a:pt x="165887" y="1156888"/>
                  </a:lnTo>
                  <a:lnTo>
                    <a:pt x="125796" y="1142550"/>
                  </a:lnTo>
                  <a:lnTo>
                    <a:pt x="90424" y="1120055"/>
                  </a:lnTo>
                  <a:lnTo>
                    <a:pt x="60917" y="1090548"/>
                  </a:lnTo>
                  <a:lnTo>
                    <a:pt x="38422" y="1055176"/>
                  </a:lnTo>
                  <a:lnTo>
                    <a:pt x="24084" y="1015085"/>
                  </a:lnTo>
                  <a:lnTo>
                    <a:pt x="19064" y="971550"/>
                  </a:lnTo>
                  <a:lnTo>
                    <a:pt x="19137" y="208661"/>
                  </a:lnTo>
                  <a:lnTo>
                    <a:pt x="24084" y="165760"/>
                  </a:lnTo>
                  <a:lnTo>
                    <a:pt x="38422" y="125669"/>
                  </a:lnTo>
                  <a:lnTo>
                    <a:pt x="60917" y="90297"/>
                  </a:lnTo>
                  <a:lnTo>
                    <a:pt x="90424" y="60790"/>
                  </a:lnTo>
                  <a:lnTo>
                    <a:pt x="125796" y="38295"/>
                  </a:lnTo>
                  <a:lnTo>
                    <a:pt x="165887" y="23957"/>
                  </a:lnTo>
                  <a:lnTo>
                    <a:pt x="209550" y="18923"/>
                  </a:lnTo>
                  <a:lnTo>
                    <a:pt x="1599398" y="18923"/>
                  </a:lnTo>
                  <a:lnTo>
                    <a:pt x="1595247" y="16891"/>
                  </a:lnTo>
                  <a:lnTo>
                    <a:pt x="1575689" y="9652"/>
                  </a:lnTo>
                  <a:lnTo>
                    <a:pt x="1555623" y="4572"/>
                  </a:lnTo>
                  <a:lnTo>
                    <a:pt x="1535049" y="1270"/>
                  </a:lnTo>
                  <a:lnTo>
                    <a:pt x="1513713" y="0"/>
                  </a:lnTo>
                  <a:close/>
                </a:path>
                <a:path w="1722754" h="1181100">
                  <a:moveTo>
                    <a:pt x="1512570" y="18923"/>
                  </a:moveTo>
                  <a:lnTo>
                    <a:pt x="209550" y="18923"/>
                  </a:lnTo>
                  <a:lnTo>
                    <a:pt x="165887" y="23957"/>
                  </a:lnTo>
                  <a:lnTo>
                    <a:pt x="125796" y="38295"/>
                  </a:lnTo>
                  <a:lnTo>
                    <a:pt x="90424" y="60790"/>
                  </a:lnTo>
                  <a:lnTo>
                    <a:pt x="60917" y="90297"/>
                  </a:lnTo>
                  <a:lnTo>
                    <a:pt x="38422" y="125669"/>
                  </a:lnTo>
                  <a:lnTo>
                    <a:pt x="24084" y="165760"/>
                  </a:lnTo>
                  <a:lnTo>
                    <a:pt x="19137" y="208661"/>
                  </a:lnTo>
                  <a:lnTo>
                    <a:pt x="19064" y="971550"/>
                  </a:lnTo>
                  <a:lnTo>
                    <a:pt x="24084" y="1015085"/>
                  </a:lnTo>
                  <a:lnTo>
                    <a:pt x="38422" y="1055176"/>
                  </a:lnTo>
                  <a:lnTo>
                    <a:pt x="60917" y="1090548"/>
                  </a:lnTo>
                  <a:lnTo>
                    <a:pt x="90424" y="1120055"/>
                  </a:lnTo>
                  <a:lnTo>
                    <a:pt x="125796" y="1142550"/>
                  </a:lnTo>
                  <a:lnTo>
                    <a:pt x="165887" y="1156888"/>
                  </a:lnTo>
                  <a:lnTo>
                    <a:pt x="209550" y="1161923"/>
                  </a:lnTo>
                  <a:lnTo>
                    <a:pt x="1512570" y="1161923"/>
                  </a:lnTo>
                  <a:lnTo>
                    <a:pt x="1556232" y="1156888"/>
                  </a:lnTo>
                  <a:lnTo>
                    <a:pt x="1595067" y="1143000"/>
                  </a:lnTo>
                  <a:lnTo>
                    <a:pt x="210566" y="1143000"/>
                  </a:lnTo>
                  <a:lnTo>
                    <a:pt x="193039" y="1142238"/>
                  </a:lnTo>
                  <a:lnTo>
                    <a:pt x="143637" y="1130046"/>
                  </a:lnTo>
                  <a:lnTo>
                    <a:pt x="101092" y="1104519"/>
                  </a:lnTo>
                  <a:lnTo>
                    <a:pt x="67818" y="1068197"/>
                  </a:lnTo>
                  <a:lnTo>
                    <a:pt x="46100" y="1023493"/>
                  </a:lnTo>
                  <a:lnTo>
                    <a:pt x="38155" y="972566"/>
                  </a:lnTo>
                  <a:lnTo>
                    <a:pt x="38183" y="208661"/>
                  </a:lnTo>
                  <a:lnTo>
                    <a:pt x="45466" y="159512"/>
                  </a:lnTo>
                  <a:lnTo>
                    <a:pt x="66929" y="114427"/>
                  </a:lnTo>
                  <a:lnTo>
                    <a:pt x="99694" y="77851"/>
                  </a:lnTo>
                  <a:lnTo>
                    <a:pt x="141731" y="51943"/>
                  </a:lnTo>
                  <a:lnTo>
                    <a:pt x="191135" y="39116"/>
                  </a:lnTo>
                  <a:lnTo>
                    <a:pt x="209550" y="38100"/>
                  </a:lnTo>
                  <a:lnTo>
                    <a:pt x="1595777" y="38100"/>
                  </a:lnTo>
                  <a:lnTo>
                    <a:pt x="1556232" y="23957"/>
                  </a:lnTo>
                  <a:lnTo>
                    <a:pt x="1512570" y="18923"/>
                  </a:lnTo>
                  <a:close/>
                </a:path>
                <a:path w="1722754" h="1181100">
                  <a:moveTo>
                    <a:pt x="1599398" y="18923"/>
                  </a:moveTo>
                  <a:lnTo>
                    <a:pt x="1512570" y="18923"/>
                  </a:lnTo>
                  <a:lnTo>
                    <a:pt x="1556232" y="23957"/>
                  </a:lnTo>
                  <a:lnTo>
                    <a:pt x="1596323" y="38295"/>
                  </a:lnTo>
                  <a:lnTo>
                    <a:pt x="1631695" y="60790"/>
                  </a:lnTo>
                  <a:lnTo>
                    <a:pt x="1661202" y="90297"/>
                  </a:lnTo>
                  <a:lnTo>
                    <a:pt x="1683697" y="125669"/>
                  </a:lnTo>
                  <a:lnTo>
                    <a:pt x="1698035" y="165760"/>
                  </a:lnTo>
                  <a:lnTo>
                    <a:pt x="1702982" y="208661"/>
                  </a:lnTo>
                  <a:lnTo>
                    <a:pt x="1703055" y="971550"/>
                  </a:lnTo>
                  <a:lnTo>
                    <a:pt x="1698035" y="1015085"/>
                  </a:lnTo>
                  <a:lnTo>
                    <a:pt x="1683697" y="1055176"/>
                  </a:lnTo>
                  <a:lnTo>
                    <a:pt x="1661202" y="1090548"/>
                  </a:lnTo>
                  <a:lnTo>
                    <a:pt x="1631695" y="1120055"/>
                  </a:lnTo>
                  <a:lnTo>
                    <a:pt x="1596323" y="1142550"/>
                  </a:lnTo>
                  <a:lnTo>
                    <a:pt x="1556232" y="1156888"/>
                  </a:lnTo>
                  <a:lnTo>
                    <a:pt x="1512570" y="1161923"/>
                  </a:lnTo>
                  <a:lnTo>
                    <a:pt x="1599964" y="1161923"/>
                  </a:lnTo>
                  <a:lnTo>
                    <a:pt x="1645285" y="1133856"/>
                  </a:lnTo>
                  <a:lnTo>
                    <a:pt x="1673860" y="1105662"/>
                  </a:lnTo>
                  <a:lnTo>
                    <a:pt x="1696465" y="1072388"/>
                  </a:lnTo>
                  <a:lnTo>
                    <a:pt x="1712595" y="1034542"/>
                  </a:lnTo>
                  <a:lnTo>
                    <a:pt x="1720977" y="994029"/>
                  </a:lnTo>
                  <a:lnTo>
                    <a:pt x="1722247" y="972566"/>
                  </a:lnTo>
                  <a:lnTo>
                    <a:pt x="1722202" y="208661"/>
                  </a:lnTo>
                  <a:lnTo>
                    <a:pt x="1718055" y="168275"/>
                  </a:lnTo>
                  <a:lnTo>
                    <a:pt x="1706245" y="128905"/>
                  </a:lnTo>
                  <a:lnTo>
                    <a:pt x="1686940" y="93091"/>
                  </a:lnTo>
                  <a:lnTo>
                    <a:pt x="1661540" y="61976"/>
                  </a:lnTo>
                  <a:lnTo>
                    <a:pt x="1630552" y="36322"/>
                  </a:lnTo>
                  <a:lnTo>
                    <a:pt x="1613408" y="25781"/>
                  </a:lnTo>
                  <a:lnTo>
                    <a:pt x="1599398" y="18923"/>
                  </a:lnTo>
                  <a:close/>
                </a:path>
                <a:path w="1722754" h="1181100">
                  <a:moveTo>
                    <a:pt x="1511680" y="38100"/>
                  </a:moveTo>
                  <a:lnTo>
                    <a:pt x="209550" y="38100"/>
                  </a:lnTo>
                  <a:lnTo>
                    <a:pt x="191135" y="39116"/>
                  </a:lnTo>
                  <a:lnTo>
                    <a:pt x="141731" y="51943"/>
                  </a:lnTo>
                  <a:lnTo>
                    <a:pt x="99694" y="77851"/>
                  </a:lnTo>
                  <a:lnTo>
                    <a:pt x="66929" y="114427"/>
                  </a:lnTo>
                  <a:lnTo>
                    <a:pt x="45466" y="159512"/>
                  </a:lnTo>
                  <a:lnTo>
                    <a:pt x="38183" y="208661"/>
                  </a:lnTo>
                  <a:lnTo>
                    <a:pt x="38155" y="972566"/>
                  </a:lnTo>
                  <a:lnTo>
                    <a:pt x="39116" y="990092"/>
                  </a:lnTo>
                  <a:lnTo>
                    <a:pt x="51816" y="1039368"/>
                  </a:lnTo>
                  <a:lnTo>
                    <a:pt x="77850" y="1081405"/>
                  </a:lnTo>
                  <a:lnTo>
                    <a:pt x="114300" y="1114298"/>
                  </a:lnTo>
                  <a:lnTo>
                    <a:pt x="159385" y="1135634"/>
                  </a:lnTo>
                  <a:lnTo>
                    <a:pt x="210566" y="1143000"/>
                  </a:lnTo>
                  <a:lnTo>
                    <a:pt x="1512697" y="1143000"/>
                  </a:lnTo>
                  <a:lnTo>
                    <a:pt x="1564639" y="1135126"/>
                  </a:lnTo>
                  <a:lnTo>
                    <a:pt x="1609344" y="1113282"/>
                  </a:lnTo>
                  <a:lnTo>
                    <a:pt x="1645665" y="1080008"/>
                  </a:lnTo>
                  <a:lnTo>
                    <a:pt x="1671192" y="1037463"/>
                  </a:lnTo>
                  <a:lnTo>
                    <a:pt x="1683385" y="988060"/>
                  </a:lnTo>
                  <a:lnTo>
                    <a:pt x="1684097" y="208661"/>
                  </a:lnTo>
                  <a:lnTo>
                    <a:pt x="1683130" y="191135"/>
                  </a:lnTo>
                  <a:lnTo>
                    <a:pt x="1670430" y="141859"/>
                  </a:lnTo>
                  <a:lnTo>
                    <a:pt x="1644396" y="99695"/>
                  </a:lnTo>
                  <a:lnTo>
                    <a:pt x="1607947" y="66929"/>
                  </a:lnTo>
                  <a:lnTo>
                    <a:pt x="1562735" y="45593"/>
                  </a:lnTo>
                  <a:lnTo>
                    <a:pt x="1511680" y="38100"/>
                  </a:lnTo>
                  <a:close/>
                </a:path>
                <a:path w="1722754" h="1181100">
                  <a:moveTo>
                    <a:pt x="1595777" y="38100"/>
                  </a:moveTo>
                  <a:lnTo>
                    <a:pt x="1511680" y="38100"/>
                  </a:lnTo>
                  <a:lnTo>
                    <a:pt x="1529207" y="38862"/>
                  </a:lnTo>
                  <a:lnTo>
                    <a:pt x="1546352" y="41529"/>
                  </a:lnTo>
                  <a:lnTo>
                    <a:pt x="1593723" y="58420"/>
                  </a:lnTo>
                  <a:lnTo>
                    <a:pt x="1633347" y="87630"/>
                  </a:lnTo>
                  <a:lnTo>
                    <a:pt x="1663064" y="127000"/>
                  </a:lnTo>
                  <a:lnTo>
                    <a:pt x="1680464" y="174244"/>
                  </a:lnTo>
                  <a:lnTo>
                    <a:pt x="1684097" y="208661"/>
                  </a:lnTo>
                  <a:lnTo>
                    <a:pt x="1684063" y="972566"/>
                  </a:lnTo>
                  <a:lnTo>
                    <a:pt x="1676780" y="1021715"/>
                  </a:lnTo>
                  <a:lnTo>
                    <a:pt x="1655317" y="1066800"/>
                  </a:lnTo>
                  <a:lnTo>
                    <a:pt x="1622552" y="1103376"/>
                  </a:lnTo>
                  <a:lnTo>
                    <a:pt x="1580514" y="1129284"/>
                  </a:lnTo>
                  <a:lnTo>
                    <a:pt x="1531112" y="1142111"/>
                  </a:lnTo>
                  <a:lnTo>
                    <a:pt x="1512697" y="1143000"/>
                  </a:lnTo>
                  <a:lnTo>
                    <a:pt x="1595067" y="1143000"/>
                  </a:lnTo>
                  <a:lnTo>
                    <a:pt x="1631695" y="1120055"/>
                  </a:lnTo>
                  <a:lnTo>
                    <a:pt x="1661202" y="1090548"/>
                  </a:lnTo>
                  <a:lnTo>
                    <a:pt x="1683697" y="1055176"/>
                  </a:lnTo>
                  <a:lnTo>
                    <a:pt x="1698035" y="1015085"/>
                  </a:lnTo>
                  <a:lnTo>
                    <a:pt x="1703055" y="971550"/>
                  </a:lnTo>
                  <a:lnTo>
                    <a:pt x="1702982" y="208661"/>
                  </a:lnTo>
                  <a:lnTo>
                    <a:pt x="1698035" y="165760"/>
                  </a:lnTo>
                  <a:lnTo>
                    <a:pt x="1683697" y="125669"/>
                  </a:lnTo>
                  <a:lnTo>
                    <a:pt x="1661202" y="90297"/>
                  </a:lnTo>
                  <a:lnTo>
                    <a:pt x="1631695" y="60790"/>
                  </a:lnTo>
                  <a:lnTo>
                    <a:pt x="1596323" y="38295"/>
                  </a:lnTo>
                  <a:lnTo>
                    <a:pt x="1595777" y="38100"/>
                  </a:lnTo>
                  <a:close/>
                </a:path>
              </a:pathLst>
            </a:custGeom>
            <a:solidFill>
              <a:srgbClr val="7E7E7E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33700" y="1813560"/>
              <a:ext cx="1684020" cy="1143000"/>
            </a:xfrm>
            <a:custGeom>
              <a:avLst/>
              <a:gdLst/>
              <a:ahLst/>
              <a:cxnLst/>
              <a:rect l="l" t="t" r="r" b="b"/>
              <a:pathLst>
                <a:path w="1684020" h="1143000">
                  <a:moveTo>
                    <a:pt x="1493520" y="0"/>
                  </a:moveTo>
                  <a:lnTo>
                    <a:pt x="190500" y="0"/>
                  </a:ln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0" y="952500"/>
                  </a:lnTo>
                  <a:lnTo>
                    <a:pt x="5034" y="996162"/>
                  </a:lnTo>
                  <a:lnTo>
                    <a:pt x="19372" y="1036253"/>
                  </a:lnTo>
                  <a:lnTo>
                    <a:pt x="41867" y="1071625"/>
                  </a:lnTo>
                  <a:lnTo>
                    <a:pt x="71374" y="1101132"/>
                  </a:lnTo>
                  <a:lnTo>
                    <a:pt x="106746" y="1123627"/>
                  </a:lnTo>
                  <a:lnTo>
                    <a:pt x="146837" y="1137965"/>
                  </a:lnTo>
                  <a:lnTo>
                    <a:pt x="190500" y="1143000"/>
                  </a:lnTo>
                  <a:lnTo>
                    <a:pt x="1493520" y="1143000"/>
                  </a:lnTo>
                  <a:lnTo>
                    <a:pt x="1537182" y="1137965"/>
                  </a:lnTo>
                  <a:lnTo>
                    <a:pt x="1577273" y="1123627"/>
                  </a:lnTo>
                  <a:lnTo>
                    <a:pt x="1612645" y="1101132"/>
                  </a:lnTo>
                  <a:lnTo>
                    <a:pt x="1642152" y="1071625"/>
                  </a:lnTo>
                  <a:lnTo>
                    <a:pt x="1664647" y="1036253"/>
                  </a:lnTo>
                  <a:lnTo>
                    <a:pt x="1678985" y="996162"/>
                  </a:lnTo>
                  <a:lnTo>
                    <a:pt x="1684020" y="952500"/>
                  </a:lnTo>
                  <a:lnTo>
                    <a:pt x="1684020" y="190500"/>
                  </a:lnTo>
                  <a:lnTo>
                    <a:pt x="1678985" y="146837"/>
                  </a:lnTo>
                  <a:lnTo>
                    <a:pt x="1664647" y="106746"/>
                  </a:lnTo>
                  <a:lnTo>
                    <a:pt x="1642152" y="71374"/>
                  </a:lnTo>
                  <a:lnTo>
                    <a:pt x="1612645" y="41867"/>
                  </a:lnTo>
                  <a:lnTo>
                    <a:pt x="1577273" y="19372"/>
                  </a:lnTo>
                  <a:lnTo>
                    <a:pt x="1537182" y="5034"/>
                  </a:lnTo>
                  <a:lnTo>
                    <a:pt x="1493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33700" y="1813560"/>
              <a:ext cx="1684020" cy="1143000"/>
            </a:xfrm>
            <a:custGeom>
              <a:avLst/>
              <a:gdLst/>
              <a:ahLst/>
              <a:cxnLst/>
              <a:rect l="l" t="t" r="r" b="b"/>
              <a:pathLst>
                <a:path w="1684020" h="1143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0" y="952500"/>
                  </a:lnTo>
                  <a:lnTo>
                    <a:pt x="5034" y="996162"/>
                  </a:lnTo>
                  <a:lnTo>
                    <a:pt x="19372" y="1036253"/>
                  </a:lnTo>
                  <a:lnTo>
                    <a:pt x="41867" y="1071625"/>
                  </a:lnTo>
                  <a:lnTo>
                    <a:pt x="71374" y="1101132"/>
                  </a:lnTo>
                  <a:lnTo>
                    <a:pt x="106746" y="1123627"/>
                  </a:lnTo>
                  <a:lnTo>
                    <a:pt x="146837" y="1137965"/>
                  </a:lnTo>
                  <a:lnTo>
                    <a:pt x="190500" y="1143000"/>
                  </a:lnTo>
                  <a:lnTo>
                    <a:pt x="1493520" y="1143000"/>
                  </a:lnTo>
                  <a:lnTo>
                    <a:pt x="1537182" y="1137965"/>
                  </a:lnTo>
                  <a:lnTo>
                    <a:pt x="1577273" y="1123627"/>
                  </a:lnTo>
                  <a:lnTo>
                    <a:pt x="1612645" y="1101132"/>
                  </a:lnTo>
                  <a:lnTo>
                    <a:pt x="1642152" y="1071625"/>
                  </a:lnTo>
                  <a:lnTo>
                    <a:pt x="1664647" y="1036253"/>
                  </a:lnTo>
                  <a:lnTo>
                    <a:pt x="1678985" y="996162"/>
                  </a:lnTo>
                  <a:lnTo>
                    <a:pt x="1684020" y="952500"/>
                  </a:lnTo>
                  <a:lnTo>
                    <a:pt x="1684020" y="190500"/>
                  </a:lnTo>
                  <a:lnTo>
                    <a:pt x="1678985" y="146837"/>
                  </a:lnTo>
                  <a:lnTo>
                    <a:pt x="1664647" y="106746"/>
                  </a:lnTo>
                  <a:lnTo>
                    <a:pt x="1642152" y="71374"/>
                  </a:lnTo>
                  <a:lnTo>
                    <a:pt x="1612645" y="41867"/>
                  </a:lnTo>
                  <a:lnTo>
                    <a:pt x="1577273" y="19372"/>
                  </a:lnTo>
                  <a:lnTo>
                    <a:pt x="1537182" y="5034"/>
                  </a:lnTo>
                  <a:lnTo>
                    <a:pt x="1493520" y="0"/>
                  </a:lnTo>
                  <a:lnTo>
                    <a:pt x="190500" y="0"/>
                  </a:lnTo>
                  <a:close/>
                </a:path>
              </a:pathLst>
            </a:custGeom>
            <a:ln w="381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30935" y="741807"/>
            <a:ext cx="3770629" cy="164655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524000" algn="ctr">
              <a:lnSpc>
                <a:spcPct val="100000"/>
              </a:lnSpc>
              <a:spcBef>
                <a:spcPts val="1260"/>
              </a:spcBef>
            </a:pPr>
            <a:r>
              <a:rPr sz="2200" b="1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Tools</a:t>
            </a:r>
            <a:r>
              <a:rPr sz="22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&amp;</a:t>
            </a:r>
            <a:r>
              <a:rPr sz="22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Technology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160"/>
              </a:spcBef>
              <a:buFont typeface="Symbol"/>
              <a:buChar char=""/>
              <a:tabLst>
                <a:tab pos="241300" algn="l"/>
              </a:tabLst>
            </a:pPr>
            <a:r>
              <a:rPr sz="2200" b="1" spc="-10" dirty="0">
                <a:latin typeface="Calibri"/>
                <a:cs typeface="Calibri"/>
              </a:rPr>
              <a:t>Documentation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b="1" spc="-45" dirty="0">
                <a:latin typeface="Calibri"/>
                <a:cs typeface="Calibri"/>
              </a:rPr>
              <a:t>Tools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Calibri"/>
              <a:cs typeface="Calibri"/>
            </a:endParaRPr>
          </a:p>
          <a:p>
            <a:pPr marL="1520190" algn="ctr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MS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Word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741170" y="6678294"/>
            <a:ext cx="1734820" cy="1207135"/>
            <a:chOff x="1741170" y="6678294"/>
            <a:chExt cx="1734820" cy="1207135"/>
          </a:xfrm>
        </p:grpSpPr>
        <p:sp>
          <p:nvSpPr>
            <p:cNvPr id="11" name="object 11"/>
            <p:cNvSpPr/>
            <p:nvPr/>
          </p:nvSpPr>
          <p:spPr>
            <a:xfrm>
              <a:off x="1753997" y="6703821"/>
              <a:ext cx="1722120" cy="1181100"/>
            </a:xfrm>
            <a:custGeom>
              <a:avLst/>
              <a:gdLst/>
              <a:ahLst/>
              <a:cxnLst/>
              <a:rect l="l" t="t" r="r" b="b"/>
              <a:pathLst>
                <a:path w="1722120" h="1181100">
                  <a:moveTo>
                    <a:pt x="1513458" y="0"/>
                  </a:moveTo>
                  <a:lnTo>
                    <a:pt x="209550" y="0"/>
                  </a:lnTo>
                  <a:lnTo>
                    <a:pt x="189102" y="1015"/>
                  </a:lnTo>
                  <a:lnTo>
                    <a:pt x="148335" y="9143"/>
                  </a:lnTo>
                  <a:lnTo>
                    <a:pt x="110362" y="24891"/>
                  </a:lnTo>
                  <a:lnTo>
                    <a:pt x="76961" y="47243"/>
                  </a:lnTo>
                  <a:lnTo>
                    <a:pt x="48386" y="75437"/>
                  </a:lnTo>
                  <a:lnTo>
                    <a:pt x="25780" y="108712"/>
                  </a:lnTo>
                  <a:lnTo>
                    <a:pt x="9651" y="146557"/>
                  </a:lnTo>
                  <a:lnTo>
                    <a:pt x="1269" y="187070"/>
                  </a:lnTo>
                  <a:lnTo>
                    <a:pt x="0" y="208533"/>
                  </a:lnTo>
                  <a:lnTo>
                    <a:pt x="50" y="972565"/>
                  </a:lnTo>
                  <a:lnTo>
                    <a:pt x="4190" y="1012825"/>
                  </a:lnTo>
                  <a:lnTo>
                    <a:pt x="16001" y="1052195"/>
                  </a:lnTo>
                  <a:lnTo>
                    <a:pt x="35305" y="1088008"/>
                  </a:lnTo>
                  <a:lnTo>
                    <a:pt x="60705" y="1119123"/>
                  </a:lnTo>
                  <a:lnTo>
                    <a:pt x="91566" y="1144777"/>
                  </a:lnTo>
                  <a:lnTo>
                    <a:pt x="127000" y="1164335"/>
                  </a:lnTo>
                  <a:lnTo>
                    <a:pt x="166623" y="1176527"/>
                  </a:lnTo>
                  <a:lnTo>
                    <a:pt x="208533" y="1181100"/>
                  </a:lnTo>
                  <a:lnTo>
                    <a:pt x="1512442" y="1181100"/>
                  </a:lnTo>
                  <a:lnTo>
                    <a:pt x="1553717" y="1176908"/>
                  </a:lnTo>
                  <a:lnTo>
                    <a:pt x="1593088" y="1165097"/>
                  </a:lnTo>
                  <a:lnTo>
                    <a:pt x="1599661" y="1161922"/>
                  </a:lnTo>
                  <a:lnTo>
                    <a:pt x="209422" y="1161922"/>
                  </a:lnTo>
                  <a:lnTo>
                    <a:pt x="165760" y="1156888"/>
                  </a:lnTo>
                  <a:lnTo>
                    <a:pt x="125669" y="1142550"/>
                  </a:lnTo>
                  <a:lnTo>
                    <a:pt x="90297" y="1120055"/>
                  </a:lnTo>
                  <a:lnTo>
                    <a:pt x="60790" y="1090548"/>
                  </a:lnTo>
                  <a:lnTo>
                    <a:pt x="38295" y="1055176"/>
                  </a:lnTo>
                  <a:lnTo>
                    <a:pt x="23957" y="1015085"/>
                  </a:lnTo>
                  <a:lnTo>
                    <a:pt x="18937" y="971550"/>
                  </a:lnTo>
                  <a:lnTo>
                    <a:pt x="19025" y="208533"/>
                  </a:lnTo>
                  <a:lnTo>
                    <a:pt x="23957" y="165760"/>
                  </a:lnTo>
                  <a:lnTo>
                    <a:pt x="38295" y="125669"/>
                  </a:lnTo>
                  <a:lnTo>
                    <a:pt x="60790" y="90297"/>
                  </a:lnTo>
                  <a:lnTo>
                    <a:pt x="90297" y="60790"/>
                  </a:lnTo>
                  <a:lnTo>
                    <a:pt x="125669" y="38295"/>
                  </a:lnTo>
                  <a:lnTo>
                    <a:pt x="165760" y="23957"/>
                  </a:lnTo>
                  <a:lnTo>
                    <a:pt x="209422" y="18923"/>
                  </a:lnTo>
                  <a:lnTo>
                    <a:pt x="1599371" y="18923"/>
                  </a:lnTo>
                  <a:lnTo>
                    <a:pt x="1594992" y="16763"/>
                  </a:lnTo>
                  <a:lnTo>
                    <a:pt x="1575435" y="9651"/>
                  </a:lnTo>
                  <a:lnTo>
                    <a:pt x="1555368" y="4572"/>
                  </a:lnTo>
                  <a:lnTo>
                    <a:pt x="1534922" y="1269"/>
                  </a:lnTo>
                  <a:lnTo>
                    <a:pt x="1513458" y="0"/>
                  </a:lnTo>
                  <a:close/>
                </a:path>
                <a:path w="1722120" h="1181100">
                  <a:moveTo>
                    <a:pt x="1512442" y="18923"/>
                  </a:moveTo>
                  <a:lnTo>
                    <a:pt x="209422" y="18923"/>
                  </a:lnTo>
                  <a:lnTo>
                    <a:pt x="165760" y="23957"/>
                  </a:lnTo>
                  <a:lnTo>
                    <a:pt x="125669" y="38295"/>
                  </a:lnTo>
                  <a:lnTo>
                    <a:pt x="90297" y="60790"/>
                  </a:lnTo>
                  <a:lnTo>
                    <a:pt x="60790" y="90297"/>
                  </a:lnTo>
                  <a:lnTo>
                    <a:pt x="38295" y="125669"/>
                  </a:lnTo>
                  <a:lnTo>
                    <a:pt x="23957" y="165760"/>
                  </a:lnTo>
                  <a:lnTo>
                    <a:pt x="19025" y="208533"/>
                  </a:lnTo>
                  <a:lnTo>
                    <a:pt x="18937" y="971550"/>
                  </a:lnTo>
                  <a:lnTo>
                    <a:pt x="23957" y="1015085"/>
                  </a:lnTo>
                  <a:lnTo>
                    <a:pt x="38295" y="1055176"/>
                  </a:lnTo>
                  <a:lnTo>
                    <a:pt x="60790" y="1090548"/>
                  </a:lnTo>
                  <a:lnTo>
                    <a:pt x="90297" y="1120055"/>
                  </a:lnTo>
                  <a:lnTo>
                    <a:pt x="125669" y="1142550"/>
                  </a:lnTo>
                  <a:lnTo>
                    <a:pt x="165760" y="1156888"/>
                  </a:lnTo>
                  <a:lnTo>
                    <a:pt x="209422" y="1161922"/>
                  </a:lnTo>
                  <a:lnTo>
                    <a:pt x="1512442" y="1161922"/>
                  </a:lnTo>
                  <a:lnTo>
                    <a:pt x="1556105" y="1156888"/>
                  </a:lnTo>
                  <a:lnTo>
                    <a:pt x="1594940" y="1143000"/>
                  </a:lnTo>
                  <a:lnTo>
                    <a:pt x="210565" y="1143000"/>
                  </a:lnTo>
                  <a:lnTo>
                    <a:pt x="193039" y="1142238"/>
                  </a:lnTo>
                  <a:lnTo>
                    <a:pt x="143636" y="1130045"/>
                  </a:lnTo>
                  <a:lnTo>
                    <a:pt x="101091" y="1104519"/>
                  </a:lnTo>
                  <a:lnTo>
                    <a:pt x="67817" y="1068196"/>
                  </a:lnTo>
                  <a:lnTo>
                    <a:pt x="46100" y="1023492"/>
                  </a:lnTo>
                  <a:lnTo>
                    <a:pt x="38156" y="972565"/>
                  </a:lnTo>
                  <a:lnTo>
                    <a:pt x="38188" y="208533"/>
                  </a:lnTo>
                  <a:lnTo>
                    <a:pt x="45465" y="159385"/>
                  </a:lnTo>
                  <a:lnTo>
                    <a:pt x="66928" y="114300"/>
                  </a:lnTo>
                  <a:lnTo>
                    <a:pt x="99694" y="77850"/>
                  </a:lnTo>
                  <a:lnTo>
                    <a:pt x="141731" y="51815"/>
                  </a:lnTo>
                  <a:lnTo>
                    <a:pt x="191007" y="39115"/>
                  </a:lnTo>
                  <a:lnTo>
                    <a:pt x="209550" y="38100"/>
                  </a:lnTo>
                  <a:lnTo>
                    <a:pt x="1595650" y="38100"/>
                  </a:lnTo>
                  <a:lnTo>
                    <a:pt x="1556105" y="23957"/>
                  </a:lnTo>
                  <a:lnTo>
                    <a:pt x="1512442" y="18923"/>
                  </a:lnTo>
                  <a:close/>
                </a:path>
                <a:path w="1722120" h="1181100">
                  <a:moveTo>
                    <a:pt x="1599371" y="18923"/>
                  </a:moveTo>
                  <a:lnTo>
                    <a:pt x="1512442" y="18923"/>
                  </a:lnTo>
                  <a:lnTo>
                    <a:pt x="1556105" y="23957"/>
                  </a:lnTo>
                  <a:lnTo>
                    <a:pt x="1596196" y="38295"/>
                  </a:lnTo>
                  <a:lnTo>
                    <a:pt x="1631568" y="60790"/>
                  </a:lnTo>
                  <a:lnTo>
                    <a:pt x="1661075" y="90297"/>
                  </a:lnTo>
                  <a:lnTo>
                    <a:pt x="1683570" y="125669"/>
                  </a:lnTo>
                  <a:lnTo>
                    <a:pt x="1697908" y="165760"/>
                  </a:lnTo>
                  <a:lnTo>
                    <a:pt x="1702840" y="208533"/>
                  </a:lnTo>
                  <a:lnTo>
                    <a:pt x="1702928" y="971550"/>
                  </a:lnTo>
                  <a:lnTo>
                    <a:pt x="1697908" y="1015085"/>
                  </a:lnTo>
                  <a:lnTo>
                    <a:pt x="1683570" y="1055176"/>
                  </a:lnTo>
                  <a:lnTo>
                    <a:pt x="1661075" y="1090548"/>
                  </a:lnTo>
                  <a:lnTo>
                    <a:pt x="1631568" y="1120055"/>
                  </a:lnTo>
                  <a:lnTo>
                    <a:pt x="1596196" y="1142550"/>
                  </a:lnTo>
                  <a:lnTo>
                    <a:pt x="1556105" y="1156888"/>
                  </a:lnTo>
                  <a:lnTo>
                    <a:pt x="1512442" y="1161922"/>
                  </a:lnTo>
                  <a:lnTo>
                    <a:pt x="1599661" y="1161922"/>
                  </a:lnTo>
                  <a:lnTo>
                    <a:pt x="1645030" y="1133855"/>
                  </a:lnTo>
                  <a:lnTo>
                    <a:pt x="1673605" y="1105661"/>
                  </a:lnTo>
                  <a:lnTo>
                    <a:pt x="1696212" y="1072260"/>
                  </a:lnTo>
                  <a:lnTo>
                    <a:pt x="1712340" y="1034541"/>
                  </a:lnTo>
                  <a:lnTo>
                    <a:pt x="1720850" y="993901"/>
                  </a:lnTo>
                  <a:lnTo>
                    <a:pt x="1721992" y="972565"/>
                  </a:lnTo>
                  <a:lnTo>
                    <a:pt x="1721942" y="208533"/>
                  </a:lnTo>
                  <a:lnTo>
                    <a:pt x="1717802" y="168275"/>
                  </a:lnTo>
                  <a:lnTo>
                    <a:pt x="1705990" y="128904"/>
                  </a:lnTo>
                  <a:lnTo>
                    <a:pt x="1686687" y="93090"/>
                  </a:lnTo>
                  <a:lnTo>
                    <a:pt x="1661287" y="61975"/>
                  </a:lnTo>
                  <a:lnTo>
                    <a:pt x="1630426" y="36322"/>
                  </a:lnTo>
                  <a:lnTo>
                    <a:pt x="1613280" y="25780"/>
                  </a:lnTo>
                  <a:lnTo>
                    <a:pt x="1599371" y="18923"/>
                  </a:lnTo>
                  <a:close/>
                </a:path>
                <a:path w="1722120" h="1181100">
                  <a:moveTo>
                    <a:pt x="1511553" y="38100"/>
                  </a:moveTo>
                  <a:lnTo>
                    <a:pt x="209550" y="38100"/>
                  </a:lnTo>
                  <a:lnTo>
                    <a:pt x="191007" y="39115"/>
                  </a:lnTo>
                  <a:lnTo>
                    <a:pt x="141731" y="51815"/>
                  </a:lnTo>
                  <a:lnTo>
                    <a:pt x="99694" y="77850"/>
                  </a:lnTo>
                  <a:lnTo>
                    <a:pt x="66928" y="114300"/>
                  </a:lnTo>
                  <a:lnTo>
                    <a:pt x="45465" y="159385"/>
                  </a:lnTo>
                  <a:lnTo>
                    <a:pt x="38188" y="208533"/>
                  </a:lnTo>
                  <a:lnTo>
                    <a:pt x="38156" y="972565"/>
                  </a:lnTo>
                  <a:lnTo>
                    <a:pt x="39115" y="989964"/>
                  </a:lnTo>
                  <a:lnTo>
                    <a:pt x="51815" y="1039367"/>
                  </a:lnTo>
                  <a:lnTo>
                    <a:pt x="77850" y="1081404"/>
                  </a:lnTo>
                  <a:lnTo>
                    <a:pt x="114300" y="1114170"/>
                  </a:lnTo>
                  <a:lnTo>
                    <a:pt x="159384" y="1135633"/>
                  </a:lnTo>
                  <a:lnTo>
                    <a:pt x="210565" y="1143000"/>
                  </a:lnTo>
                  <a:lnTo>
                    <a:pt x="1512442" y="1143000"/>
                  </a:lnTo>
                  <a:lnTo>
                    <a:pt x="1564386" y="1134998"/>
                  </a:lnTo>
                  <a:lnTo>
                    <a:pt x="1609089" y="1113154"/>
                  </a:lnTo>
                  <a:lnTo>
                    <a:pt x="1645412" y="1080008"/>
                  </a:lnTo>
                  <a:lnTo>
                    <a:pt x="1670939" y="1037463"/>
                  </a:lnTo>
                  <a:lnTo>
                    <a:pt x="1683130" y="988059"/>
                  </a:lnTo>
                  <a:lnTo>
                    <a:pt x="1683916" y="972565"/>
                  </a:lnTo>
                  <a:lnTo>
                    <a:pt x="1683844" y="208533"/>
                  </a:lnTo>
                  <a:lnTo>
                    <a:pt x="1676018" y="157606"/>
                  </a:lnTo>
                  <a:lnTo>
                    <a:pt x="1654175" y="112902"/>
                  </a:lnTo>
                  <a:lnTo>
                    <a:pt x="1620901" y="76580"/>
                  </a:lnTo>
                  <a:lnTo>
                    <a:pt x="1578355" y="51053"/>
                  </a:lnTo>
                  <a:lnTo>
                    <a:pt x="1528952" y="38862"/>
                  </a:lnTo>
                  <a:lnTo>
                    <a:pt x="1511553" y="38100"/>
                  </a:lnTo>
                  <a:close/>
                </a:path>
                <a:path w="1722120" h="1181100">
                  <a:moveTo>
                    <a:pt x="1595650" y="38100"/>
                  </a:moveTo>
                  <a:lnTo>
                    <a:pt x="1511553" y="38100"/>
                  </a:lnTo>
                  <a:lnTo>
                    <a:pt x="1528952" y="38862"/>
                  </a:lnTo>
                  <a:lnTo>
                    <a:pt x="1546098" y="41528"/>
                  </a:lnTo>
                  <a:lnTo>
                    <a:pt x="1593468" y="58292"/>
                  </a:lnTo>
                  <a:lnTo>
                    <a:pt x="1633092" y="87629"/>
                  </a:lnTo>
                  <a:lnTo>
                    <a:pt x="1662811" y="127000"/>
                  </a:lnTo>
                  <a:lnTo>
                    <a:pt x="1680210" y="174243"/>
                  </a:lnTo>
                  <a:lnTo>
                    <a:pt x="1683916" y="972565"/>
                  </a:lnTo>
                  <a:lnTo>
                    <a:pt x="1683130" y="988059"/>
                  </a:lnTo>
                  <a:lnTo>
                    <a:pt x="1670939" y="1037463"/>
                  </a:lnTo>
                  <a:lnTo>
                    <a:pt x="1645412" y="1080008"/>
                  </a:lnTo>
                  <a:lnTo>
                    <a:pt x="1609089" y="1113154"/>
                  </a:lnTo>
                  <a:lnTo>
                    <a:pt x="1564386" y="1134998"/>
                  </a:lnTo>
                  <a:lnTo>
                    <a:pt x="1512442" y="1143000"/>
                  </a:lnTo>
                  <a:lnTo>
                    <a:pt x="1594940" y="1143000"/>
                  </a:lnTo>
                  <a:lnTo>
                    <a:pt x="1631568" y="1120055"/>
                  </a:lnTo>
                  <a:lnTo>
                    <a:pt x="1661075" y="1090548"/>
                  </a:lnTo>
                  <a:lnTo>
                    <a:pt x="1683570" y="1055176"/>
                  </a:lnTo>
                  <a:lnTo>
                    <a:pt x="1697908" y="1015085"/>
                  </a:lnTo>
                  <a:lnTo>
                    <a:pt x="1702928" y="971550"/>
                  </a:lnTo>
                  <a:lnTo>
                    <a:pt x="1702840" y="208533"/>
                  </a:lnTo>
                  <a:lnTo>
                    <a:pt x="1697908" y="165760"/>
                  </a:lnTo>
                  <a:lnTo>
                    <a:pt x="1683570" y="125669"/>
                  </a:lnTo>
                  <a:lnTo>
                    <a:pt x="1661075" y="90297"/>
                  </a:lnTo>
                  <a:lnTo>
                    <a:pt x="1631568" y="60790"/>
                  </a:lnTo>
                  <a:lnTo>
                    <a:pt x="1596196" y="38295"/>
                  </a:lnTo>
                  <a:lnTo>
                    <a:pt x="1595650" y="38100"/>
                  </a:lnTo>
                  <a:close/>
                </a:path>
              </a:pathLst>
            </a:custGeom>
            <a:solidFill>
              <a:srgbClr val="7E7E7E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60220" y="6697344"/>
              <a:ext cx="1684020" cy="1143000"/>
            </a:xfrm>
            <a:custGeom>
              <a:avLst/>
              <a:gdLst/>
              <a:ahLst/>
              <a:cxnLst/>
              <a:rect l="l" t="t" r="r" b="b"/>
              <a:pathLst>
                <a:path w="1684020" h="1143000">
                  <a:moveTo>
                    <a:pt x="1493520" y="0"/>
                  </a:moveTo>
                  <a:lnTo>
                    <a:pt x="190500" y="0"/>
                  </a:ln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0" y="952499"/>
                  </a:lnTo>
                  <a:lnTo>
                    <a:pt x="5034" y="996162"/>
                  </a:lnTo>
                  <a:lnTo>
                    <a:pt x="19372" y="1036253"/>
                  </a:lnTo>
                  <a:lnTo>
                    <a:pt x="41867" y="1071625"/>
                  </a:lnTo>
                  <a:lnTo>
                    <a:pt x="71374" y="1101132"/>
                  </a:lnTo>
                  <a:lnTo>
                    <a:pt x="106746" y="1123627"/>
                  </a:lnTo>
                  <a:lnTo>
                    <a:pt x="146837" y="1137965"/>
                  </a:lnTo>
                  <a:lnTo>
                    <a:pt x="190500" y="1142999"/>
                  </a:lnTo>
                  <a:lnTo>
                    <a:pt x="1493520" y="1142999"/>
                  </a:lnTo>
                  <a:lnTo>
                    <a:pt x="1537182" y="1137965"/>
                  </a:lnTo>
                  <a:lnTo>
                    <a:pt x="1577273" y="1123627"/>
                  </a:lnTo>
                  <a:lnTo>
                    <a:pt x="1612645" y="1101132"/>
                  </a:lnTo>
                  <a:lnTo>
                    <a:pt x="1642152" y="1071625"/>
                  </a:lnTo>
                  <a:lnTo>
                    <a:pt x="1664647" y="1036253"/>
                  </a:lnTo>
                  <a:lnTo>
                    <a:pt x="1678985" y="996162"/>
                  </a:lnTo>
                  <a:lnTo>
                    <a:pt x="1684020" y="952499"/>
                  </a:lnTo>
                  <a:lnTo>
                    <a:pt x="1684020" y="190500"/>
                  </a:lnTo>
                  <a:lnTo>
                    <a:pt x="1678985" y="146837"/>
                  </a:lnTo>
                  <a:lnTo>
                    <a:pt x="1664647" y="106746"/>
                  </a:lnTo>
                  <a:lnTo>
                    <a:pt x="1642152" y="71374"/>
                  </a:lnTo>
                  <a:lnTo>
                    <a:pt x="1612645" y="41867"/>
                  </a:lnTo>
                  <a:lnTo>
                    <a:pt x="1577273" y="19372"/>
                  </a:lnTo>
                  <a:lnTo>
                    <a:pt x="1537182" y="5034"/>
                  </a:lnTo>
                  <a:lnTo>
                    <a:pt x="1493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60220" y="6697344"/>
              <a:ext cx="1684020" cy="1143000"/>
            </a:xfrm>
            <a:custGeom>
              <a:avLst/>
              <a:gdLst/>
              <a:ahLst/>
              <a:cxnLst/>
              <a:rect l="l" t="t" r="r" b="b"/>
              <a:pathLst>
                <a:path w="1684020" h="1143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0" y="952499"/>
                  </a:lnTo>
                  <a:lnTo>
                    <a:pt x="5034" y="996162"/>
                  </a:lnTo>
                  <a:lnTo>
                    <a:pt x="19372" y="1036253"/>
                  </a:lnTo>
                  <a:lnTo>
                    <a:pt x="41867" y="1071625"/>
                  </a:lnTo>
                  <a:lnTo>
                    <a:pt x="71374" y="1101132"/>
                  </a:lnTo>
                  <a:lnTo>
                    <a:pt x="106746" y="1123627"/>
                  </a:lnTo>
                  <a:lnTo>
                    <a:pt x="146837" y="1137965"/>
                  </a:lnTo>
                  <a:lnTo>
                    <a:pt x="190500" y="1142999"/>
                  </a:lnTo>
                  <a:lnTo>
                    <a:pt x="1493520" y="1142999"/>
                  </a:lnTo>
                  <a:lnTo>
                    <a:pt x="1537182" y="1137965"/>
                  </a:lnTo>
                  <a:lnTo>
                    <a:pt x="1577273" y="1123627"/>
                  </a:lnTo>
                  <a:lnTo>
                    <a:pt x="1612645" y="1101132"/>
                  </a:lnTo>
                  <a:lnTo>
                    <a:pt x="1642152" y="1071625"/>
                  </a:lnTo>
                  <a:lnTo>
                    <a:pt x="1664647" y="1036253"/>
                  </a:lnTo>
                  <a:lnTo>
                    <a:pt x="1678985" y="996162"/>
                  </a:lnTo>
                  <a:lnTo>
                    <a:pt x="1684020" y="952499"/>
                  </a:lnTo>
                  <a:lnTo>
                    <a:pt x="1684020" y="190500"/>
                  </a:lnTo>
                  <a:lnTo>
                    <a:pt x="1678985" y="146837"/>
                  </a:lnTo>
                  <a:lnTo>
                    <a:pt x="1664647" y="106746"/>
                  </a:lnTo>
                  <a:lnTo>
                    <a:pt x="1642152" y="71374"/>
                  </a:lnTo>
                  <a:lnTo>
                    <a:pt x="1612645" y="41867"/>
                  </a:lnTo>
                  <a:lnTo>
                    <a:pt x="1577273" y="19372"/>
                  </a:lnTo>
                  <a:lnTo>
                    <a:pt x="1537182" y="5034"/>
                  </a:lnTo>
                  <a:lnTo>
                    <a:pt x="1493520" y="0"/>
                  </a:lnTo>
                  <a:lnTo>
                    <a:pt x="190500" y="0"/>
                  </a:lnTo>
                  <a:close/>
                </a:path>
              </a:pathLst>
            </a:custGeom>
            <a:ln w="381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261870" y="7088504"/>
            <a:ext cx="6807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200" spc="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2200" dirty="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907029" y="4095750"/>
            <a:ext cx="1734820" cy="1206500"/>
            <a:chOff x="2907029" y="4095750"/>
            <a:chExt cx="1734820" cy="1206500"/>
          </a:xfrm>
        </p:grpSpPr>
        <p:sp>
          <p:nvSpPr>
            <p:cNvPr id="16" name="object 16"/>
            <p:cNvSpPr/>
            <p:nvPr/>
          </p:nvSpPr>
          <p:spPr>
            <a:xfrm>
              <a:off x="2919856" y="4121150"/>
              <a:ext cx="1722120" cy="1181100"/>
            </a:xfrm>
            <a:custGeom>
              <a:avLst/>
              <a:gdLst/>
              <a:ahLst/>
              <a:cxnLst/>
              <a:rect l="l" t="t" r="r" b="b"/>
              <a:pathLst>
                <a:path w="1722120" h="1181100">
                  <a:moveTo>
                    <a:pt x="1513458" y="0"/>
                  </a:moveTo>
                  <a:lnTo>
                    <a:pt x="209550" y="0"/>
                  </a:lnTo>
                  <a:lnTo>
                    <a:pt x="189103" y="1016"/>
                  </a:lnTo>
                  <a:lnTo>
                    <a:pt x="148336" y="9144"/>
                  </a:lnTo>
                  <a:lnTo>
                    <a:pt x="110236" y="24892"/>
                  </a:lnTo>
                  <a:lnTo>
                    <a:pt x="76835" y="47244"/>
                  </a:lnTo>
                  <a:lnTo>
                    <a:pt x="48387" y="75437"/>
                  </a:lnTo>
                  <a:lnTo>
                    <a:pt x="25781" y="108712"/>
                  </a:lnTo>
                  <a:lnTo>
                    <a:pt x="9651" y="146558"/>
                  </a:lnTo>
                  <a:lnTo>
                    <a:pt x="1143" y="187071"/>
                  </a:lnTo>
                  <a:lnTo>
                    <a:pt x="0" y="208534"/>
                  </a:lnTo>
                  <a:lnTo>
                    <a:pt x="50" y="972565"/>
                  </a:lnTo>
                  <a:lnTo>
                    <a:pt x="4191" y="1012951"/>
                  </a:lnTo>
                  <a:lnTo>
                    <a:pt x="16001" y="1052322"/>
                  </a:lnTo>
                  <a:lnTo>
                    <a:pt x="35306" y="1088009"/>
                  </a:lnTo>
                  <a:lnTo>
                    <a:pt x="60706" y="1119124"/>
                  </a:lnTo>
                  <a:lnTo>
                    <a:pt x="91567" y="1144777"/>
                  </a:lnTo>
                  <a:lnTo>
                    <a:pt x="126873" y="1164336"/>
                  </a:lnTo>
                  <a:lnTo>
                    <a:pt x="166369" y="1176654"/>
                  </a:lnTo>
                  <a:lnTo>
                    <a:pt x="208534" y="1181100"/>
                  </a:lnTo>
                  <a:lnTo>
                    <a:pt x="1512443" y="1181100"/>
                  </a:lnTo>
                  <a:lnTo>
                    <a:pt x="1553718" y="1177163"/>
                  </a:lnTo>
                  <a:lnTo>
                    <a:pt x="1593215" y="1165098"/>
                  </a:lnTo>
                  <a:lnTo>
                    <a:pt x="1599528" y="1162050"/>
                  </a:lnTo>
                  <a:lnTo>
                    <a:pt x="209423" y="1162050"/>
                  </a:lnTo>
                  <a:lnTo>
                    <a:pt x="165760" y="1157015"/>
                  </a:lnTo>
                  <a:lnTo>
                    <a:pt x="125669" y="1142677"/>
                  </a:lnTo>
                  <a:lnTo>
                    <a:pt x="90297" y="1120182"/>
                  </a:lnTo>
                  <a:lnTo>
                    <a:pt x="60790" y="1090675"/>
                  </a:lnTo>
                  <a:lnTo>
                    <a:pt x="38295" y="1055303"/>
                  </a:lnTo>
                  <a:lnTo>
                    <a:pt x="23957" y="1015212"/>
                  </a:lnTo>
                  <a:lnTo>
                    <a:pt x="19040" y="972565"/>
                  </a:lnTo>
                  <a:lnTo>
                    <a:pt x="19040" y="208534"/>
                  </a:lnTo>
                  <a:lnTo>
                    <a:pt x="23957" y="165887"/>
                  </a:lnTo>
                  <a:lnTo>
                    <a:pt x="38295" y="125796"/>
                  </a:lnTo>
                  <a:lnTo>
                    <a:pt x="60790" y="90424"/>
                  </a:lnTo>
                  <a:lnTo>
                    <a:pt x="90297" y="60917"/>
                  </a:lnTo>
                  <a:lnTo>
                    <a:pt x="125669" y="38422"/>
                  </a:lnTo>
                  <a:lnTo>
                    <a:pt x="165760" y="24084"/>
                  </a:lnTo>
                  <a:lnTo>
                    <a:pt x="209423" y="19050"/>
                  </a:lnTo>
                  <a:lnTo>
                    <a:pt x="1599629" y="19050"/>
                  </a:lnTo>
                  <a:lnTo>
                    <a:pt x="1594993" y="16764"/>
                  </a:lnTo>
                  <a:lnTo>
                    <a:pt x="1575689" y="9651"/>
                  </a:lnTo>
                  <a:lnTo>
                    <a:pt x="1555622" y="4572"/>
                  </a:lnTo>
                  <a:lnTo>
                    <a:pt x="1534795" y="1270"/>
                  </a:lnTo>
                  <a:lnTo>
                    <a:pt x="1513458" y="0"/>
                  </a:lnTo>
                  <a:close/>
                </a:path>
                <a:path w="1722120" h="1181100">
                  <a:moveTo>
                    <a:pt x="1512443" y="19050"/>
                  </a:moveTo>
                  <a:lnTo>
                    <a:pt x="209423" y="19050"/>
                  </a:lnTo>
                  <a:lnTo>
                    <a:pt x="165760" y="24084"/>
                  </a:lnTo>
                  <a:lnTo>
                    <a:pt x="125669" y="38422"/>
                  </a:lnTo>
                  <a:lnTo>
                    <a:pt x="90297" y="60917"/>
                  </a:lnTo>
                  <a:lnTo>
                    <a:pt x="60790" y="90424"/>
                  </a:lnTo>
                  <a:lnTo>
                    <a:pt x="38295" y="125796"/>
                  </a:lnTo>
                  <a:lnTo>
                    <a:pt x="23957" y="165887"/>
                  </a:lnTo>
                  <a:lnTo>
                    <a:pt x="19040" y="208534"/>
                  </a:lnTo>
                  <a:lnTo>
                    <a:pt x="19040" y="972565"/>
                  </a:lnTo>
                  <a:lnTo>
                    <a:pt x="23957" y="1015212"/>
                  </a:lnTo>
                  <a:lnTo>
                    <a:pt x="38295" y="1055303"/>
                  </a:lnTo>
                  <a:lnTo>
                    <a:pt x="60790" y="1090675"/>
                  </a:lnTo>
                  <a:lnTo>
                    <a:pt x="90297" y="1120182"/>
                  </a:lnTo>
                  <a:lnTo>
                    <a:pt x="125669" y="1142677"/>
                  </a:lnTo>
                  <a:lnTo>
                    <a:pt x="165760" y="1157015"/>
                  </a:lnTo>
                  <a:lnTo>
                    <a:pt x="209423" y="1162050"/>
                  </a:lnTo>
                  <a:lnTo>
                    <a:pt x="1512443" y="1162050"/>
                  </a:lnTo>
                  <a:lnTo>
                    <a:pt x="1556105" y="1157015"/>
                  </a:lnTo>
                  <a:lnTo>
                    <a:pt x="1595295" y="1143000"/>
                  </a:lnTo>
                  <a:lnTo>
                    <a:pt x="210438" y="1143000"/>
                  </a:lnTo>
                  <a:lnTo>
                    <a:pt x="192786" y="1142238"/>
                  </a:lnTo>
                  <a:lnTo>
                    <a:pt x="143637" y="1130046"/>
                  </a:lnTo>
                  <a:lnTo>
                    <a:pt x="101092" y="1104519"/>
                  </a:lnTo>
                  <a:lnTo>
                    <a:pt x="67818" y="1068197"/>
                  </a:lnTo>
                  <a:lnTo>
                    <a:pt x="45974" y="1023620"/>
                  </a:lnTo>
                  <a:lnTo>
                    <a:pt x="38149" y="972565"/>
                  </a:lnTo>
                  <a:lnTo>
                    <a:pt x="38076" y="208534"/>
                  </a:lnTo>
                  <a:lnTo>
                    <a:pt x="38862" y="193039"/>
                  </a:lnTo>
                  <a:lnTo>
                    <a:pt x="51054" y="143637"/>
                  </a:lnTo>
                  <a:lnTo>
                    <a:pt x="76581" y="101091"/>
                  </a:lnTo>
                  <a:lnTo>
                    <a:pt x="112775" y="67818"/>
                  </a:lnTo>
                  <a:lnTo>
                    <a:pt x="157606" y="46100"/>
                  </a:lnTo>
                  <a:lnTo>
                    <a:pt x="209550" y="38100"/>
                  </a:lnTo>
                  <a:lnTo>
                    <a:pt x="1595295" y="38100"/>
                  </a:lnTo>
                  <a:lnTo>
                    <a:pt x="1556105" y="24084"/>
                  </a:lnTo>
                  <a:lnTo>
                    <a:pt x="1512443" y="19050"/>
                  </a:lnTo>
                  <a:close/>
                </a:path>
                <a:path w="1722120" h="1181100">
                  <a:moveTo>
                    <a:pt x="1599629" y="19050"/>
                  </a:moveTo>
                  <a:lnTo>
                    <a:pt x="1512443" y="19050"/>
                  </a:lnTo>
                  <a:lnTo>
                    <a:pt x="1556105" y="24084"/>
                  </a:lnTo>
                  <a:lnTo>
                    <a:pt x="1596196" y="38422"/>
                  </a:lnTo>
                  <a:lnTo>
                    <a:pt x="1631568" y="60917"/>
                  </a:lnTo>
                  <a:lnTo>
                    <a:pt x="1661075" y="90424"/>
                  </a:lnTo>
                  <a:lnTo>
                    <a:pt x="1683570" y="125796"/>
                  </a:lnTo>
                  <a:lnTo>
                    <a:pt x="1697908" y="165887"/>
                  </a:lnTo>
                  <a:lnTo>
                    <a:pt x="1702825" y="208534"/>
                  </a:lnTo>
                  <a:lnTo>
                    <a:pt x="1702825" y="972565"/>
                  </a:lnTo>
                  <a:lnTo>
                    <a:pt x="1697908" y="1015212"/>
                  </a:lnTo>
                  <a:lnTo>
                    <a:pt x="1683570" y="1055303"/>
                  </a:lnTo>
                  <a:lnTo>
                    <a:pt x="1661075" y="1090675"/>
                  </a:lnTo>
                  <a:lnTo>
                    <a:pt x="1631568" y="1120182"/>
                  </a:lnTo>
                  <a:lnTo>
                    <a:pt x="1596196" y="1142677"/>
                  </a:lnTo>
                  <a:lnTo>
                    <a:pt x="1556105" y="1157015"/>
                  </a:lnTo>
                  <a:lnTo>
                    <a:pt x="1512443" y="1162050"/>
                  </a:lnTo>
                  <a:lnTo>
                    <a:pt x="1599528" y="1162050"/>
                  </a:lnTo>
                  <a:lnTo>
                    <a:pt x="1645031" y="1133855"/>
                  </a:lnTo>
                  <a:lnTo>
                    <a:pt x="1673606" y="1105662"/>
                  </a:lnTo>
                  <a:lnTo>
                    <a:pt x="1696212" y="1072388"/>
                  </a:lnTo>
                  <a:lnTo>
                    <a:pt x="1712341" y="1034796"/>
                  </a:lnTo>
                  <a:lnTo>
                    <a:pt x="1720850" y="993775"/>
                  </a:lnTo>
                  <a:lnTo>
                    <a:pt x="1721993" y="972565"/>
                  </a:lnTo>
                  <a:lnTo>
                    <a:pt x="1721942" y="208534"/>
                  </a:lnTo>
                  <a:lnTo>
                    <a:pt x="1718056" y="168528"/>
                  </a:lnTo>
                  <a:lnTo>
                    <a:pt x="1705991" y="128904"/>
                  </a:lnTo>
                  <a:lnTo>
                    <a:pt x="1686687" y="93090"/>
                  </a:lnTo>
                  <a:lnTo>
                    <a:pt x="1661287" y="61975"/>
                  </a:lnTo>
                  <a:lnTo>
                    <a:pt x="1630426" y="36322"/>
                  </a:lnTo>
                  <a:lnTo>
                    <a:pt x="1613281" y="25780"/>
                  </a:lnTo>
                  <a:lnTo>
                    <a:pt x="1599629" y="19050"/>
                  </a:lnTo>
                  <a:close/>
                </a:path>
                <a:path w="1722120" h="1181100">
                  <a:moveTo>
                    <a:pt x="1511427" y="38100"/>
                  </a:moveTo>
                  <a:lnTo>
                    <a:pt x="209550" y="38100"/>
                  </a:lnTo>
                  <a:lnTo>
                    <a:pt x="191007" y="39116"/>
                  </a:lnTo>
                  <a:lnTo>
                    <a:pt x="141731" y="51816"/>
                  </a:lnTo>
                  <a:lnTo>
                    <a:pt x="99568" y="77850"/>
                  </a:lnTo>
                  <a:lnTo>
                    <a:pt x="66801" y="114300"/>
                  </a:lnTo>
                  <a:lnTo>
                    <a:pt x="45466" y="159385"/>
                  </a:lnTo>
                  <a:lnTo>
                    <a:pt x="38076" y="208534"/>
                  </a:lnTo>
                  <a:lnTo>
                    <a:pt x="38099" y="970534"/>
                  </a:lnTo>
                  <a:lnTo>
                    <a:pt x="45974" y="1023620"/>
                  </a:lnTo>
                  <a:lnTo>
                    <a:pt x="67818" y="1068197"/>
                  </a:lnTo>
                  <a:lnTo>
                    <a:pt x="101092" y="1104519"/>
                  </a:lnTo>
                  <a:lnTo>
                    <a:pt x="143637" y="1130046"/>
                  </a:lnTo>
                  <a:lnTo>
                    <a:pt x="192786" y="1142238"/>
                  </a:lnTo>
                  <a:lnTo>
                    <a:pt x="210438" y="1143000"/>
                  </a:lnTo>
                  <a:lnTo>
                    <a:pt x="1512443" y="1143000"/>
                  </a:lnTo>
                  <a:lnTo>
                    <a:pt x="1564385" y="1135126"/>
                  </a:lnTo>
                  <a:lnTo>
                    <a:pt x="1609090" y="1113282"/>
                  </a:lnTo>
                  <a:lnTo>
                    <a:pt x="1645412" y="1080008"/>
                  </a:lnTo>
                  <a:lnTo>
                    <a:pt x="1670939" y="1037463"/>
                  </a:lnTo>
                  <a:lnTo>
                    <a:pt x="1683131" y="988187"/>
                  </a:lnTo>
                  <a:lnTo>
                    <a:pt x="1683836" y="208534"/>
                  </a:lnTo>
                  <a:lnTo>
                    <a:pt x="1682877" y="191135"/>
                  </a:lnTo>
                  <a:lnTo>
                    <a:pt x="1670177" y="141732"/>
                  </a:lnTo>
                  <a:lnTo>
                    <a:pt x="1644142" y="99695"/>
                  </a:lnTo>
                  <a:lnTo>
                    <a:pt x="1607693" y="66928"/>
                  </a:lnTo>
                  <a:lnTo>
                    <a:pt x="1562734" y="45466"/>
                  </a:lnTo>
                  <a:lnTo>
                    <a:pt x="1511427" y="38100"/>
                  </a:lnTo>
                  <a:close/>
                </a:path>
                <a:path w="1722120" h="1181100">
                  <a:moveTo>
                    <a:pt x="1595295" y="38100"/>
                  </a:moveTo>
                  <a:lnTo>
                    <a:pt x="1511427" y="38100"/>
                  </a:lnTo>
                  <a:lnTo>
                    <a:pt x="1528953" y="38861"/>
                  </a:lnTo>
                  <a:lnTo>
                    <a:pt x="1546352" y="41528"/>
                  </a:lnTo>
                  <a:lnTo>
                    <a:pt x="1593469" y="58293"/>
                  </a:lnTo>
                  <a:lnTo>
                    <a:pt x="1633093" y="87629"/>
                  </a:lnTo>
                  <a:lnTo>
                    <a:pt x="1662810" y="127000"/>
                  </a:lnTo>
                  <a:lnTo>
                    <a:pt x="1680337" y="173989"/>
                  </a:lnTo>
                  <a:lnTo>
                    <a:pt x="1683836" y="208534"/>
                  </a:lnTo>
                  <a:lnTo>
                    <a:pt x="1683805" y="972565"/>
                  </a:lnTo>
                  <a:lnTo>
                    <a:pt x="1676527" y="1021841"/>
                  </a:lnTo>
                  <a:lnTo>
                    <a:pt x="1655064" y="1066800"/>
                  </a:lnTo>
                  <a:lnTo>
                    <a:pt x="1622297" y="1103249"/>
                  </a:lnTo>
                  <a:lnTo>
                    <a:pt x="1580133" y="1129284"/>
                  </a:lnTo>
                  <a:lnTo>
                    <a:pt x="1530858" y="1141984"/>
                  </a:lnTo>
                  <a:lnTo>
                    <a:pt x="1512443" y="1143000"/>
                  </a:lnTo>
                  <a:lnTo>
                    <a:pt x="1595295" y="1143000"/>
                  </a:lnTo>
                  <a:lnTo>
                    <a:pt x="1631568" y="1120182"/>
                  </a:lnTo>
                  <a:lnTo>
                    <a:pt x="1661075" y="1090675"/>
                  </a:lnTo>
                  <a:lnTo>
                    <a:pt x="1683570" y="1055303"/>
                  </a:lnTo>
                  <a:lnTo>
                    <a:pt x="1697908" y="1015212"/>
                  </a:lnTo>
                  <a:lnTo>
                    <a:pt x="1702825" y="972565"/>
                  </a:lnTo>
                  <a:lnTo>
                    <a:pt x="1702825" y="208534"/>
                  </a:lnTo>
                  <a:lnTo>
                    <a:pt x="1697908" y="165887"/>
                  </a:lnTo>
                  <a:lnTo>
                    <a:pt x="1683570" y="125796"/>
                  </a:lnTo>
                  <a:lnTo>
                    <a:pt x="1661075" y="90424"/>
                  </a:lnTo>
                  <a:lnTo>
                    <a:pt x="1631568" y="60917"/>
                  </a:lnTo>
                  <a:lnTo>
                    <a:pt x="1596196" y="38422"/>
                  </a:lnTo>
                  <a:lnTo>
                    <a:pt x="1595295" y="38100"/>
                  </a:lnTo>
                  <a:close/>
                </a:path>
              </a:pathLst>
            </a:custGeom>
            <a:solidFill>
              <a:srgbClr val="7E7E7E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26079" y="4114800"/>
              <a:ext cx="1684020" cy="1143000"/>
            </a:xfrm>
            <a:custGeom>
              <a:avLst/>
              <a:gdLst/>
              <a:ahLst/>
              <a:cxnLst/>
              <a:rect l="l" t="t" r="r" b="b"/>
              <a:pathLst>
                <a:path w="1684020" h="1143000">
                  <a:moveTo>
                    <a:pt x="1493520" y="0"/>
                  </a:moveTo>
                  <a:lnTo>
                    <a:pt x="190500" y="0"/>
                  </a:ln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0" y="952500"/>
                  </a:lnTo>
                  <a:lnTo>
                    <a:pt x="5034" y="996162"/>
                  </a:lnTo>
                  <a:lnTo>
                    <a:pt x="19372" y="1036253"/>
                  </a:lnTo>
                  <a:lnTo>
                    <a:pt x="41867" y="1071625"/>
                  </a:lnTo>
                  <a:lnTo>
                    <a:pt x="71374" y="1101132"/>
                  </a:lnTo>
                  <a:lnTo>
                    <a:pt x="106746" y="1123627"/>
                  </a:lnTo>
                  <a:lnTo>
                    <a:pt x="146837" y="1137965"/>
                  </a:lnTo>
                  <a:lnTo>
                    <a:pt x="190500" y="1143000"/>
                  </a:lnTo>
                  <a:lnTo>
                    <a:pt x="1493520" y="1143000"/>
                  </a:lnTo>
                  <a:lnTo>
                    <a:pt x="1537182" y="1137965"/>
                  </a:lnTo>
                  <a:lnTo>
                    <a:pt x="1577273" y="1123627"/>
                  </a:lnTo>
                  <a:lnTo>
                    <a:pt x="1612645" y="1101132"/>
                  </a:lnTo>
                  <a:lnTo>
                    <a:pt x="1642152" y="1071625"/>
                  </a:lnTo>
                  <a:lnTo>
                    <a:pt x="1664647" y="1036253"/>
                  </a:lnTo>
                  <a:lnTo>
                    <a:pt x="1678985" y="996162"/>
                  </a:lnTo>
                  <a:lnTo>
                    <a:pt x="1684020" y="952500"/>
                  </a:lnTo>
                  <a:lnTo>
                    <a:pt x="1684020" y="190500"/>
                  </a:lnTo>
                  <a:lnTo>
                    <a:pt x="1678985" y="146837"/>
                  </a:lnTo>
                  <a:lnTo>
                    <a:pt x="1664647" y="106746"/>
                  </a:lnTo>
                  <a:lnTo>
                    <a:pt x="1642152" y="71374"/>
                  </a:lnTo>
                  <a:lnTo>
                    <a:pt x="1612645" y="41867"/>
                  </a:lnTo>
                  <a:lnTo>
                    <a:pt x="1577273" y="19372"/>
                  </a:lnTo>
                  <a:lnTo>
                    <a:pt x="1537182" y="5034"/>
                  </a:lnTo>
                  <a:lnTo>
                    <a:pt x="1493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26079" y="4114800"/>
              <a:ext cx="1684020" cy="1143000"/>
            </a:xfrm>
            <a:custGeom>
              <a:avLst/>
              <a:gdLst/>
              <a:ahLst/>
              <a:cxnLst/>
              <a:rect l="l" t="t" r="r" b="b"/>
              <a:pathLst>
                <a:path w="1684020" h="1143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0" y="952500"/>
                  </a:lnTo>
                  <a:lnTo>
                    <a:pt x="5034" y="996162"/>
                  </a:lnTo>
                  <a:lnTo>
                    <a:pt x="19372" y="1036253"/>
                  </a:lnTo>
                  <a:lnTo>
                    <a:pt x="41867" y="1071625"/>
                  </a:lnTo>
                  <a:lnTo>
                    <a:pt x="71374" y="1101132"/>
                  </a:lnTo>
                  <a:lnTo>
                    <a:pt x="106746" y="1123627"/>
                  </a:lnTo>
                  <a:lnTo>
                    <a:pt x="146837" y="1137965"/>
                  </a:lnTo>
                  <a:lnTo>
                    <a:pt x="190500" y="1143000"/>
                  </a:lnTo>
                  <a:lnTo>
                    <a:pt x="1493520" y="1143000"/>
                  </a:lnTo>
                  <a:lnTo>
                    <a:pt x="1537182" y="1137965"/>
                  </a:lnTo>
                  <a:lnTo>
                    <a:pt x="1577273" y="1123627"/>
                  </a:lnTo>
                  <a:lnTo>
                    <a:pt x="1612645" y="1101132"/>
                  </a:lnTo>
                  <a:lnTo>
                    <a:pt x="1642152" y="1071625"/>
                  </a:lnTo>
                  <a:lnTo>
                    <a:pt x="1664647" y="1036253"/>
                  </a:lnTo>
                  <a:lnTo>
                    <a:pt x="1678985" y="996162"/>
                  </a:lnTo>
                  <a:lnTo>
                    <a:pt x="1684020" y="952500"/>
                  </a:lnTo>
                  <a:lnTo>
                    <a:pt x="1684020" y="190500"/>
                  </a:lnTo>
                  <a:lnTo>
                    <a:pt x="1678985" y="146837"/>
                  </a:lnTo>
                  <a:lnTo>
                    <a:pt x="1664647" y="106746"/>
                  </a:lnTo>
                  <a:lnTo>
                    <a:pt x="1642152" y="71374"/>
                  </a:lnTo>
                  <a:lnTo>
                    <a:pt x="1612645" y="41867"/>
                  </a:lnTo>
                  <a:lnTo>
                    <a:pt x="1577273" y="19372"/>
                  </a:lnTo>
                  <a:lnTo>
                    <a:pt x="1537182" y="5034"/>
                  </a:lnTo>
                  <a:lnTo>
                    <a:pt x="1493520" y="0"/>
                  </a:lnTo>
                  <a:lnTo>
                    <a:pt x="190500" y="0"/>
                  </a:lnTo>
                  <a:close/>
                </a:path>
              </a:pathLst>
            </a:custGeom>
            <a:ln w="381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303270" y="4324096"/>
            <a:ext cx="932815" cy="762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 marR="5080" indent="-89535">
              <a:lnSpc>
                <a:spcPct val="1099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id 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Studio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248150" y="6701155"/>
            <a:ext cx="1735455" cy="1207135"/>
            <a:chOff x="4248150" y="6701155"/>
            <a:chExt cx="1735455" cy="1207135"/>
          </a:xfrm>
        </p:grpSpPr>
        <p:sp>
          <p:nvSpPr>
            <p:cNvPr id="21" name="object 21"/>
            <p:cNvSpPr/>
            <p:nvPr/>
          </p:nvSpPr>
          <p:spPr>
            <a:xfrm>
              <a:off x="4260850" y="6726682"/>
              <a:ext cx="1722755" cy="1181100"/>
            </a:xfrm>
            <a:custGeom>
              <a:avLst/>
              <a:gdLst/>
              <a:ahLst/>
              <a:cxnLst/>
              <a:rect l="l" t="t" r="r" b="b"/>
              <a:pathLst>
                <a:path w="1722754" h="1181100">
                  <a:moveTo>
                    <a:pt x="1513713" y="0"/>
                  </a:moveTo>
                  <a:lnTo>
                    <a:pt x="209550" y="0"/>
                  </a:lnTo>
                  <a:lnTo>
                    <a:pt x="189102" y="1015"/>
                  </a:lnTo>
                  <a:lnTo>
                    <a:pt x="148336" y="9016"/>
                  </a:lnTo>
                  <a:lnTo>
                    <a:pt x="110362" y="24891"/>
                  </a:lnTo>
                  <a:lnTo>
                    <a:pt x="76962" y="47116"/>
                  </a:lnTo>
                  <a:lnTo>
                    <a:pt x="48387" y="75437"/>
                  </a:lnTo>
                  <a:lnTo>
                    <a:pt x="25780" y="108711"/>
                  </a:lnTo>
                  <a:lnTo>
                    <a:pt x="9651" y="146557"/>
                  </a:lnTo>
                  <a:lnTo>
                    <a:pt x="1270" y="187070"/>
                  </a:lnTo>
                  <a:lnTo>
                    <a:pt x="0" y="208533"/>
                  </a:lnTo>
                  <a:lnTo>
                    <a:pt x="44" y="972438"/>
                  </a:lnTo>
                  <a:lnTo>
                    <a:pt x="4190" y="1012824"/>
                  </a:lnTo>
                  <a:lnTo>
                    <a:pt x="16001" y="1052194"/>
                  </a:lnTo>
                  <a:lnTo>
                    <a:pt x="35305" y="1088008"/>
                  </a:lnTo>
                  <a:lnTo>
                    <a:pt x="60705" y="1119123"/>
                  </a:lnTo>
                  <a:lnTo>
                    <a:pt x="91566" y="1144777"/>
                  </a:lnTo>
                  <a:lnTo>
                    <a:pt x="127000" y="1164208"/>
                  </a:lnTo>
                  <a:lnTo>
                    <a:pt x="166624" y="1176527"/>
                  </a:lnTo>
                  <a:lnTo>
                    <a:pt x="208534" y="1180972"/>
                  </a:lnTo>
                  <a:lnTo>
                    <a:pt x="1512697" y="1181099"/>
                  </a:lnTo>
                  <a:lnTo>
                    <a:pt x="1533144" y="1180083"/>
                  </a:lnTo>
                  <a:lnTo>
                    <a:pt x="1553972" y="1176908"/>
                  </a:lnTo>
                  <a:lnTo>
                    <a:pt x="1573911" y="1171955"/>
                  </a:lnTo>
                  <a:lnTo>
                    <a:pt x="1593341" y="1165097"/>
                  </a:lnTo>
                  <a:lnTo>
                    <a:pt x="1599870" y="1161922"/>
                  </a:lnTo>
                  <a:lnTo>
                    <a:pt x="209550" y="1161922"/>
                  </a:lnTo>
                  <a:lnTo>
                    <a:pt x="165887" y="1156888"/>
                  </a:lnTo>
                  <a:lnTo>
                    <a:pt x="125796" y="1142550"/>
                  </a:lnTo>
                  <a:lnTo>
                    <a:pt x="90424" y="1120055"/>
                  </a:lnTo>
                  <a:lnTo>
                    <a:pt x="60917" y="1090548"/>
                  </a:lnTo>
                  <a:lnTo>
                    <a:pt x="38422" y="1055176"/>
                  </a:lnTo>
                  <a:lnTo>
                    <a:pt x="24084" y="1015085"/>
                  </a:lnTo>
                  <a:lnTo>
                    <a:pt x="19167" y="972438"/>
                  </a:lnTo>
                  <a:lnTo>
                    <a:pt x="19152" y="208533"/>
                  </a:lnTo>
                  <a:lnTo>
                    <a:pt x="24084" y="165760"/>
                  </a:lnTo>
                  <a:lnTo>
                    <a:pt x="38422" y="125669"/>
                  </a:lnTo>
                  <a:lnTo>
                    <a:pt x="60917" y="90297"/>
                  </a:lnTo>
                  <a:lnTo>
                    <a:pt x="90424" y="60790"/>
                  </a:lnTo>
                  <a:lnTo>
                    <a:pt x="125796" y="38295"/>
                  </a:lnTo>
                  <a:lnTo>
                    <a:pt x="165887" y="23957"/>
                  </a:lnTo>
                  <a:lnTo>
                    <a:pt x="209550" y="18922"/>
                  </a:lnTo>
                  <a:lnTo>
                    <a:pt x="1599595" y="18922"/>
                  </a:lnTo>
                  <a:lnTo>
                    <a:pt x="1595247" y="16763"/>
                  </a:lnTo>
                  <a:lnTo>
                    <a:pt x="1575689" y="9651"/>
                  </a:lnTo>
                  <a:lnTo>
                    <a:pt x="1555623" y="4444"/>
                  </a:lnTo>
                  <a:lnTo>
                    <a:pt x="1535049" y="1142"/>
                  </a:lnTo>
                  <a:lnTo>
                    <a:pt x="1513713" y="0"/>
                  </a:lnTo>
                  <a:close/>
                </a:path>
                <a:path w="1722754" h="1181100">
                  <a:moveTo>
                    <a:pt x="1512570" y="18922"/>
                  </a:moveTo>
                  <a:lnTo>
                    <a:pt x="209550" y="18922"/>
                  </a:lnTo>
                  <a:lnTo>
                    <a:pt x="165887" y="23957"/>
                  </a:lnTo>
                  <a:lnTo>
                    <a:pt x="125796" y="38295"/>
                  </a:lnTo>
                  <a:lnTo>
                    <a:pt x="90424" y="60790"/>
                  </a:lnTo>
                  <a:lnTo>
                    <a:pt x="60917" y="90297"/>
                  </a:lnTo>
                  <a:lnTo>
                    <a:pt x="38422" y="125669"/>
                  </a:lnTo>
                  <a:lnTo>
                    <a:pt x="24084" y="165760"/>
                  </a:lnTo>
                  <a:lnTo>
                    <a:pt x="19152" y="208533"/>
                  </a:lnTo>
                  <a:lnTo>
                    <a:pt x="19167" y="972438"/>
                  </a:lnTo>
                  <a:lnTo>
                    <a:pt x="24084" y="1015085"/>
                  </a:lnTo>
                  <a:lnTo>
                    <a:pt x="38422" y="1055176"/>
                  </a:lnTo>
                  <a:lnTo>
                    <a:pt x="60917" y="1090548"/>
                  </a:lnTo>
                  <a:lnTo>
                    <a:pt x="90424" y="1120055"/>
                  </a:lnTo>
                  <a:lnTo>
                    <a:pt x="125796" y="1142550"/>
                  </a:lnTo>
                  <a:lnTo>
                    <a:pt x="165887" y="1156888"/>
                  </a:lnTo>
                  <a:lnTo>
                    <a:pt x="209550" y="1161922"/>
                  </a:lnTo>
                  <a:lnTo>
                    <a:pt x="1512570" y="1161922"/>
                  </a:lnTo>
                  <a:lnTo>
                    <a:pt x="1556232" y="1156888"/>
                  </a:lnTo>
                  <a:lnTo>
                    <a:pt x="1595067" y="1142999"/>
                  </a:lnTo>
                  <a:lnTo>
                    <a:pt x="210565" y="1142999"/>
                  </a:lnTo>
                  <a:lnTo>
                    <a:pt x="193039" y="1142237"/>
                  </a:lnTo>
                  <a:lnTo>
                    <a:pt x="143637" y="1130045"/>
                  </a:lnTo>
                  <a:lnTo>
                    <a:pt x="101091" y="1104518"/>
                  </a:lnTo>
                  <a:lnTo>
                    <a:pt x="67817" y="1068196"/>
                  </a:lnTo>
                  <a:lnTo>
                    <a:pt x="46100" y="1023492"/>
                  </a:lnTo>
                  <a:lnTo>
                    <a:pt x="38149" y="972438"/>
                  </a:lnTo>
                  <a:lnTo>
                    <a:pt x="38183" y="208533"/>
                  </a:lnTo>
                  <a:lnTo>
                    <a:pt x="45465" y="159384"/>
                  </a:lnTo>
                  <a:lnTo>
                    <a:pt x="66928" y="114299"/>
                  </a:lnTo>
                  <a:lnTo>
                    <a:pt x="99695" y="77723"/>
                  </a:lnTo>
                  <a:lnTo>
                    <a:pt x="141732" y="51815"/>
                  </a:lnTo>
                  <a:lnTo>
                    <a:pt x="191135" y="38988"/>
                  </a:lnTo>
                  <a:lnTo>
                    <a:pt x="1595422" y="37972"/>
                  </a:lnTo>
                  <a:lnTo>
                    <a:pt x="1556232" y="23957"/>
                  </a:lnTo>
                  <a:lnTo>
                    <a:pt x="1512570" y="18922"/>
                  </a:lnTo>
                  <a:close/>
                </a:path>
                <a:path w="1722754" h="1181100">
                  <a:moveTo>
                    <a:pt x="1599595" y="18922"/>
                  </a:moveTo>
                  <a:lnTo>
                    <a:pt x="1512570" y="18922"/>
                  </a:lnTo>
                  <a:lnTo>
                    <a:pt x="1556232" y="23957"/>
                  </a:lnTo>
                  <a:lnTo>
                    <a:pt x="1596323" y="38295"/>
                  </a:lnTo>
                  <a:lnTo>
                    <a:pt x="1631695" y="60790"/>
                  </a:lnTo>
                  <a:lnTo>
                    <a:pt x="1661202" y="90297"/>
                  </a:lnTo>
                  <a:lnTo>
                    <a:pt x="1683697" y="125669"/>
                  </a:lnTo>
                  <a:lnTo>
                    <a:pt x="1698035" y="165760"/>
                  </a:lnTo>
                  <a:lnTo>
                    <a:pt x="1702967" y="208533"/>
                  </a:lnTo>
                  <a:lnTo>
                    <a:pt x="1702952" y="972438"/>
                  </a:lnTo>
                  <a:lnTo>
                    <a:pt x="1698035" y="1015085"/>
                  </a:lnTo>
                  <a:lnTo>
                    <a:pt x="1683697" y="1055176"/>
                  </a:lnTo>
                  <a:lnTo>
                    <a:pt x="1661202" y="1090548"/>
                  </a:lnTo>
                  <a:lnTo>
                    <a:pt x="1631695" y="1120055"/>
                  </a:lnTo>
                  <a:lnTo>
                    <a:pt x="1596323" y="1142550"/>
                  </a:lnTo>
                  <a:lnTo>
                    <a:pt x="1556232" y="1156888"/>
                  </a:lnTo>
                  <a:lnTo>
                    <a:pt x="1512570" y="1161922"/>
                  </a:lnTo>
                  <a:lnTo>
                    <a:pt x="1599870" y="1161922"/>
                  </a:lnTo>
                  <a:lnTo>
                    <a:pt x="1645285" y="1133855"/>
                  </a:lnTo>
                  <a:lnTo>
                    <a:pt x="1673860" y="1105534"/>
                  </a:lnTo>
                  <a:lnTo>
                    <a:pt x="1696465" y="1072260"/>
                  </a:lnTo>
                  <a:lnTo>
                    <a:pt x="1712595" y="1034541"/>
                  </a:lnTo>
                  <a:lnTo>
                    <a:pt x="1720977" y="993901"/>
                  </a:lnTo>
                  <a:lnTo>
                    <a:pt x="1722247" y="972438"/>
                  </a:lnTo>
                  <a:lnTo>
                    <a:pt x="1722196" y="208533"/>
                  </a:lnTo>
                  <a:lnTo>
                    <a:pt x="1718055" y="168274"/>
                  </a:lnTo>
                  <a:lnTo>
                    <a:pt x="1706245" y="128777"/>
                  </a:lnTo>
                  <a:lnTo>
                    <a:pt x="1686940" y="93090"/>
                  </a:lnTo>
                  <a:lnTo>
                    <a:pt x="1661540" y="61975"/>
                  </a:lnTo>
                  <a:lnTo>
                    <a:pt x="1630552" y="36194"/>
                  </a:lnTo>
                  <a:lnTo>
                    <a:pt x="1613408" y="25780"/>
                  </a:lnTo>
                  <a:lnTo>
                    <a:pt x="1599595" y="18922"/>
                  </a:lnTo>
                  <a:close/>
                </a:path>
                <a:path w="1722754" h="1181100">
                  <a:moveTo>
                    <a:pt x="1511680" y="37972"/>
                  </a:moveTo>
                  <a:lnTo>
                    <a:pt x="209550" y="38099"/>
                  </a:lnTo>
                  <a:lnTo>
                    <a:pt x="157607" y="45973"/>
                  </a:lnTo>
                  <a:lnTo>
                    <a:pt x="112902" y="67817"/>
                  </a:lnTo>
                  <a:lnTo>
                    <a:pt x="76580" y="101091"/>
                  </a:lnTo>
                  <a:lnTo>
                    <a:pt x="51053" y="143636"/>
                  </a:lnTo>
                  <a:lnTo>
                    <a:pt x="38862" y="193039"/>
                  </a:lnTo>
                  <a:lnTo>
                    <a:pt x="38149" y="972438"/>
                  </a:lnTo>
                  <a:lnTo>
                    <a:pt x="39115" y="989964"/>
                  </a:lnTo>
                  <a:lnTo>
                    <a:pt x="51815" y="1039240"/>
                  </a:lnTo>
                  <a:lnTo>
                    <a:pt x="77850" y="1081404"/>
                  </a:lnTo>
                  <a:lnTo>
                    <a:pt x="114300" y="1114170"/>
                  </a:lnTo>
                  <a:lnTo>
                    <a:pt x="159385" y="1135506"/>
                  </a:lnTo>
                  <a:lnTo>
                    <a:pt x="210565" y="1142999"/>
                  </a:lnTo>
                  <a:lnTo>
                    <a:pt x="1512697" y="1142999"/>
                  </a:lnTo>
                  <a:lnTo>
                    <a:pt x="1564639" y="1134998"/>
                  </a:lnTo>
                  <a:lnTo>
                    <a:pt x="1609344" y="1113154"/>
                  </a:lnTo>
                  <a:lnTo>
                    <a:pt x="1645665" y="1079880"/>
                  </a:lnTo>
                  <a:lnTo>
                    <a:pt x="1671192" y="1037335"/>
                  </a:lnTo>
                  <a:lnTo>
                    <a:pt x="1683385" y="987932"/>
                  </a:lnTo>
                  <a:lnTo>
                    <a:pt x="1684091" y="208533"/>
                  </a:lnTo>
                  <a:lnTo>
                    <a:pt x="1683130" y="191007"/>
                  </a:lnTo>
                  <a:lnTo>
                    <a:pt x="1670430" y="141731"/>
                  </a:lnTo>
                  <a:lnTo>
                    <a:pt x="1644396" y="99567"/>
                  </a:lnTo>
                  <a:lnTo>
                    <a:pt x="1607947" y="66801"/>
                  </a:lnTo>
                  <a:lnTo>
                    <a:pt x="1562735" y="45465"/>
                  </a:lnTo>
                  <a:lnTo>
                    <a:pt x="1511680" y="37972"/>
                  </a:lnTo>
                  <a:close/>
                </a:path>
                <a:path w="1722754" h="1181100">
                  <a:moveTo>
                    <a:pt x="1595422" y="37972"/>
                  </a:moveTo>
                  <a:lnTo>
                    <a:pt x="1511680" y="37972"/>
                  </a:lnTo>
                  <a:lnTo>
                    <a:pt x="1529207" y="38861"/>
                  </a:lnTo>
                  <a:lnTo>
                    <a:pt x="1546352" y="41401"/>
                  </a:lnTo>
                  <a:lnTo>
                    <a:pt x="1593723" y="58292"/>
                  </a:lnTo>
                  <a:lnTo>
                    <a:pt x="1633347" y="87629"/>
                  </a:lnTo>
                  <a:lnTo>
                    <a:pt x="1663064" y="126999"/>
                  </a:lnTo>
                  <a:lnTo>
                    <a:pt x="1680464" y="174116"/>
                  </a:lnTo>
                  <a:lnTo>
                    <a:pt x="1684091" y="208533"/>
                  </a:lnTo>
                  <a:lnTo>
                    <a:pt x="1684063" y="972438"/>
                  </a:lnTo>
                  <a:lnTo>
                    <a:pt x="1676780" y="1021587"/>
                  </a:lnTo>
                  <a:lnTo>
                    <a:pt x="1655317" y="1066672"/>
                  </a:lnTo>
                  <a:lnTo>
                    <a:pt x="1622552" y="1103248"/>
                  </a:lnTo>
                  <a:lnTo>
                    <a:pt x="1580514" y="1129156"/>
                  </a:lnTo>
                  <a:lnTo>
                    <a:pt x="1531112" y="1141983"/>
                  </a:lnTo>
                  <a:lnTo>
                    <a:pt x="1512697" y="1142999"/>
                  </a:lnTo>
                  <a:lnTo>
                    <a:pt x="1595067" y="1142999"/>
                  </a:lnTo>
                  <a:lnTo>
                    <a:pt x="1631695" y="1120055"/>
                  </a:lnTo>
                  <a:lnTo>
                    <a:pt x="1661202" y="1090548"/>
                  </a:lnTo>
                  <a:lnTo>
                    <a:pt x="1683697" y="1055176"/>
                  </a:lnTo>
                  <a:lnTo>
                    <a:pt x="1698035" y="1015085"/>
                  </a:lnTo>
                  <a:lnTo>
                    <a:pt x="1702952" y="972438"/>
                  </a:lnTo>
                  <a:lnTo>
                    <a:pt x="1702967" y="208533"/>
                  </a:lnTo>
                  <a:lnTo>
                    <a:pt x="1698035" y="165760"/>
                  </a:lnTo>
                  <a:lnTo>
                    <a:pt x="1683697" y="125669"/>
                  </a:lnTo>
                  <a:lnTo>
                    <a:pt x="1661202" y="90297"/>
                  </a:lnTo>
                  <a:lnTo>
                    <a:pt x="1631695" y="60790"/>
                  </a:lnTo>
                  <a:lnTo>
                    <a:pt x="1596323" y="38295"/>
                  </a:lnTo>
                  <a:lnTo>
                    <a:pt x="1595422" y="37972"/>
                  </a:lnTo>
                  <a:close/>
                </a:path>
              </a:pathLst>
            </a:custGeom>
            <a:solidFill>
              <a:srgbClr val="7E7E7E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67200" y="6720205"/>
              <a:ext cx="1684020" cy="1143000"/>
            </a:xfrm>
            <a:custGeom>
              <a:avLst/>
              <a:gdLst/>
              <a:ahLst/>
              <a:cxnLst/>
              <a:rect l="l" t="t" r="r" b="b"/>
              <a:pathLst>
                <a:path w="1684020" h="1143000">
                  <a:moveTo>
                    <a:pt x="1493520" y="0"/>
                  </a:moveTo>
                  <a:lnTo>
                    <a:pt x="190500" y="0"/>
                  </a:ln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0" y="952500"/>
                  </a:lnTo>
                  <a:lnTo>
                    <a:pt x="5034" y="996162"/>
                  </a:lnTo>
                  <a:lnTo>
                    <a:pt x="19372" y="1036253"/>
                  </a:lnTo>
                  <a:lnTo>
                    <a:pt x="41867" y="1071625"/>
                  </a:lnTo>
                  <a:lnTo>
                    <a:pt x="71374" y="1101132"/>
                  </a:lnTo>
                  <a:lnTo>
                    <a:pt x="106746" y="1123627"/>
                  </a:lnTo>
                  <a:lnTo>
                    <a:pt x="146837" y="1137965"/>
                  </a:lnTo>
                  <a:lnTo>
                    <a:pt x="190500" y="1143000"/>
                  </a:lnTo>
                  <a:lnTo>
                    <a:pt x="1493520" y="1143000"/>
                  </a:lnTo>
                  <a:lnTo>
                    <a:pt x="1537182" y="1137965"/>
                  </a:lnTo>
                  <a:lnTo>
                    <a:pt x="1577273" y="1123627"/>
                  </a:lnTo>
                  <a:lnTo>
                    <a:pt x="1612645" y="1101132"/>
                  </a:lnTo>
                  <a:lnTo>
                    <a:pt x="1642152" y="1071625"/>
                  </a:lnTo>
                  <a:lnTo>
                    <a:pt x="1664647" y="1036253"/>
                  </a:lnTo>
                  <a:lnTo>
                    <a:pt x="1678985" y="996162"/>
                  </a:lnTo>
                  <a:lnTo>
                    <a:pt x="1684020" y="952500"/>
                  </a:lnTo>
                  <a:lnTo>
                    <a:pt x="1684020" y="190500"/>
                  </a:lnTo>
                  <a:lnTo>
                    <a:pt x="1678985" y="146837"/>
                  </a:lnTo>
                  <a:lnTo>
                    <a:pt x="1664647" y="106746"/>
                  </a:lnTo>
                  <a:lnTo>
                    <a:pt x="1642152" y="71374"/>
                  </a:lnTo>
                  <a:lnTo>
                    <a:pt x="1612645" y="41867"/>
                  </a:lnTo>
                  <a:lnTo>
                    <a:pt x="1577273" y="19372"/>
                  </a:lnTo>
                  <a:lnTo>
                    <a:pt x="1537182" y="5034"/>
                  </a:lnTo>
                  <a:lnTo>
                    <a:pt x="1493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67200" y="6720205"/>
              <a:ext cx="1684020" cy="1143000"/>
            </a:xfrm>
            <a:custGeom>
              <a:avLst/>
              <a:gdLst/>
              <a:ahLst/>
              <a:cxnLst/>
              <a:rect l="l" t="t" r="r" b="b"/>
              <a:pathLst>
                <a:path w="1684020" h="1143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0" y="952500"/>
                  </a:lnTo>
                  <a:lnTo>
                    <a:pt x="5034" y="996162"/>
                  </a:lnTo>
                  <a:lnTo>
                    <a:pt x="19372" y="1036253"/>
                  </a:lnTo>
                  <a:lnTo>
                    <a:pt x="41867" y="1071625"/>
                  </a:lnTo>
                  <a:lnTo>
                    <a:pt x="71374" y="1101132"/>
                  </a:lnTo>
                  <a:lnTo>
                    <a:pt x="106746" y="1123627"/>
                  </a:lnTo>
                  <a:lnTo>
                    <a:pt x="146837" y="1137965"/>
                  </a:lnTo>
                  <a:lnTo>
                    <a:pt x="190500" y="1143000"/>
                  </a:lnTo>
                  <a:lnTo>
                    <a:pt x="1493520" y="1143000"/>
                  </a:lnTo>
                  <a:lnTo>
                    <a:pt x="1537182" y="1137965"/>
                  </a:lnTo>
                  <a:lnTo>
                    <a:pt x="1577273" y="1123627"/>
                  </a:lnTo>
                  <a:lnTo>
                    <a:pt x="1612645" y="1101132"/>
                  </a:lnTo>
                  <a:lnTo>
                    <a:pt x="1642152" y="1071625"/>
                  </a:lnTo>
                  <a:lnTo>
                    <a:pt x="1664647" y="1036253"/>
                  </a:lnTo>
                  <a:lnTo>
                    <a:pt x="1678985" y="996162"/>
                  </a:lnTo>
                  <a:lnTo>
                    <a:pt x="1684020" y="952500"/>
                  </a:lnTo>
                  <a:lnTo>
                    <a:pt x="1684020" y="190500"/>
                  </a:lnTo>
                  <a:lnTo>
                    <a:pt x="1678985" y="146837"/>
                  </a:lnTo>
                  <a:lnTo>
                    <a:pt x="1664647" y="106746"/>
                  </a:lnTo>
                  <a:lnTo>
                    <a:pt x="1642152" y="71374"/>
                  </a:lnTo>
                  <a:lnTo>
                    <a:pt x="1612645" y="41867"/>
                  </a:lnTo>
                  <a:lnTo>
                    <a:pt x="1577273" y="19372"/>
                  </a:lnTo>
                  <a:lnTo>
                    <a:pt x="1537182" y="5034"/>
                  </a:lnTo>
                  <a:lnTo>
                    <a:pt x="1493520" y="0"/>
                  </a:lnTo>
                  <a:lnTo>
                    <a:pt x="190500" y="0"/>
                  </a:lnTo>
                  <a:close/>
                </a:path>
              </a:pathLst>
            </a:custGeom>
            <a:ln w="381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822190" y="7088504"/>
            <a:ext cx="7524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200" spc="-10" dirty="0">
                <a:solidFill>
                  <a:srgbClr val="FFFFFF"/>
                </a:solidFill>
                <a:latin typeface="Calibri"/>
                <a:cs typeface="Calibri"/>
              </a:rPr>
              <a:t>JSON</a:t>
            </a:r>
            <a:endParaRPr sz="2200" dirty="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907029" y="8561069"/>
            <a:ext cx="1734820" cy="1207135"/>
            <a:chOff x="2907029" y="8561069"/>
            <a:chExt cx="1734820" cy="1207135"/>
          </a:xfrm>
        </p:grpSpPr>
        <p:sp>
          <p:nvSpPr>
            <p:cNvPr id="26" name="object 26"/>
            <p:cNvSpPr/>
            <p:nvPr/>
          </p:nvSpPr>
          <p:spPr>
            <a:xfrm>
              <a:off x="2919856" y="8586596"/>
              <a:ext cx="1722120" cy="1181100"/>
            </a:xfrm>
            <a:custGeom>
              <a:avLst/>
              <a:gdLst/>
              <a:ahLst/>
              <a:cxnLst/>
              <a:rect l="l" t="t" r="r" b="b"/>
              <a:pathLst>
                <a:path w="1722120" h="1181100">
                  <a:moveTo>
                    <a:pt x="1513458" y="0"/>
                  </a:moveTo>
                  <a:lnTo>
                    <a:pt x="209550" y="0"/>
                  </a:lnTo>
                  <a:lnTo>
                    <a:pt x="189103" y="1015"/>
                  </a:lnTo>
                  <a:lnTo>
                    <a:pt x="148336" y="9143"/>
                  </a:lnTo>
                  <a:lnTo>
                    <a:pt x="110236" y="24891"/>
                  </a:lnTo>
                  <a:lnTo>
                    <a:pt x="76835" y="47243"/>
                  </a:lnTo>
                  <a:lnTo>
                    <a:pt x="48387" y="75437"/>
                  </a:lnTo>
                  <a:lnTo>
                    <a:pt x="25781" y="108711"/>
                  </a:lnTo>
                  <a:lnTo>
                    <a:pt x="9651" y="146557"/>
                  </a:lnTo>
                  <a:lnTo>
                    <a:pt x="1143" y="187070"/>
                  </a:lnTo>
                  <a:lnTo>
                    <a:pt x="0" y="208533"/>
                  </a:lnTo>
                  <a:lnTo>
                    <a:pt x="48" y="972515"/>
                  </a:lnTo>
                  <a:lnTo>
                    <a:pt x="4191" y="1012812"/>
                  </a:lnTo>
                  <a:lnTo>
                    <a:pt x="16001" y="1052207"/>
                  </a:lnTo>
                  <a:lnTo>
                    <a:pt x="35306" y="1087996"/>
                  </a:lnTo>
                  <a:lnTo>
                    <a:pt x="60706" y="1119111"/>
                  </a:lnTo>
                  <a:lnTo>
                    <a:pt x="91567" y="1144790"/>
                  </a:lnTo>
                  <a:lnTo>
                    <a:pt x="126873" y="1164272"/>
                  </a:lnTo>
                  <a:lnTo>
                    <a:pt x="166624" y="1176553"/>
                  </a:lnTo>
                  <a:lnTo>
                    <a:pt x="208534" y="1181061"/>
                  </a:lnTo>
                  <a:lnTo>
                    <a:pt x="1512443" y="1181087"/>
                  </a:lnTo>
                  <a:lnTo>
                    <a:pt x="1532890" y="1180071"/>
                  </a:lnTo>
                  <a:lnTo>
                    <a:pt x="1553845" y="1176896"/>
                  </a:lnTo>
                  <a:lnTo>
                    <a:pt x="1573783" y="1171994"/>
                  </a:lnTo>
                  <a:lnTo>
                    <a:pt x="1593215" y="1165059"/>
                  </a:lnTo>
                  <a:lnTo>
                    <a:pt x="1599694" y="1161922"/>
                  </a:lnTo>
                  <a:lnTo>
                    <a:pt x="209423" y="1161922"/>
                  </a:lnTo>
                  <a:lnTo>
                    <a:pt x="165760" y="1156890"/>
                  </a:lnTo>
                  <a:lnTo>
                    <a:pt x="125669" y="1142557"/>
                  </a:lnTo>
                  <a:lnTo>
                    <a:pt x="90297" y="1120067"/>
                  </a:lnTo>
                  <a:lnTo>
                    <a:pt x="60790" y="1090564"/>
                  </a:lnTo>
                  <a:lnTo>
                    <a:pt x="38295" y="1055193"/>
                  </a:lnTo>
                  <a:lnTo>
                    <a:pt x="23957" y="1015097"/>
                  </a:lnTo>
                  <a:lnTo>
                    <a:pt x="19048" y="972515"/>
                  </a:lnTo>
                  <a:lnTo>
                    <a:pt x="19025" y="208533"/>
                  </a:lnTo>
                  <a:lnTo>
                    <a:pt x="23957" y="165760"/>
                  </a:lnTo>
                  <a:lnTo>
                    <a:pt x="38295" y="125669"/>
                  </a:lnTo>
                  <a:lnTo>
                    <a:pt x="60790" y="90297"/>
                  </a:lnTo>
                  <a:lnTo>
                    <a:pt x="90297" y="60790"/>
                  </a:lnTo>
                  <a:lnTo>
                    <a:pt x="125669" y="38295"/>
                  </a:lnTo>
                  <a:lnTo>
                    <a:pt x="165760" y="23957"/>
                  </a:lnTo>
                  <a:lnTo>
                    <a:pt x="209423" y="18922"/>
                  </a:lnTo>
                  <a:lnTo>
                    <a:pt x="1599371" y="18922"/>
                  </a:lnTo>
                  <a:lnTo>
                    <a:pt x="1594993" y="16763"/>
                  </a:lnTo>
                  <a:lnTo>
                    <a:pt x="1575689" y="9651"/>
                  </a:lnTo>
                  <a:lnTo>
                    <a:pt x="1555622" y="4571"/>
                  </a:lnTo>
                  <a:lnTo>
                    <a:pt x="1534795" y="1269"/>
                  </a:lnTo>
                  <a:lnTo>
                    <a:pt x="1513458" y="0"/>
                  </a:lnTo>
                  <a:close/>
                </a:path>
                <a:path w="1722120" h="1181100">
                  <a:moveTo>
                    <a:pt x="1512443" y="18922"/>
                  </a:moveTo>
                  <a:lnTo>
                    <a:pt x="209423" y="18922"/>
                  </a:lnTo>
                  <a:lnTo>
                    <a:pt x="165760" y="23957"/>
                  </a:lnTo>
                  <a:lnTo>
                    <a:pt x="125669" y="38295"/>
                  </a:lnTo>
                  <a:lnTo>
                    <a:pt x="90297" y="60790"/>
                  </a:lnTo>
                  <a:lnTo>
                    <a:pt x="60790" y="90297"/>
                  </a:lnTo>
                  <a:lnTo>
                    <a:pt x="38295" y="125669"/>
                  </a:lnTo>
                  <a:lnTo>
                    <a:pt x="23957" y="165760"/>
                  </a:lnTo>
                  <a:lnTo>
                    <a:pt x="19025" y="208533"/>
                  </a:lnTo>
                  <a:lnTo>
                    <a:pt x="19048" y="972515"/>
                  </a:lnTo>
                  <a:lnTo>
                    <a:pt x="23957" y="1015097"/>
                  </a:lnTo>
                  <a:lnTo>
                    <a:pt x="38295" y="1055193"/>
                  </a:lnTo>
                  <a:lnTo>
                    <a:pt x="60790" y="1090564"/>
                  </a:lnTo>
                  <a:lnTo>
                    <a:pt x="90297" y="1120067"/>
                  </a:lnTo>
                  <a:lnTo>
                    <a:pt x="125669" y="1142557"/>
                  </a:lnTo>
                  <a:lnTo>
                    <a:pt x="165760" y="1156890"/>
                  </a:lnTo>
                  <a:lnTo>
                    <a:pt x="209423" y="1161922"/>
                  </a:lnTo>
                  <a:lnTo>
                    <a:pt x="1512443" y="1161922"/>
                  </a:lnTo>
                  <a:lnTo>
                    <a:pt x="1556105" y="1156890"/>
                  </a:lnTo>
                  <a:lnTo>
                    <a:pt x="1594923" y="1143012"/>
                  </a:lnTo>
                  <a:lnTo>
                    <a:pt x="210438" y="1143012"/>
                  </a:lnTo>
                  <a:lnTo>
                    <a:pt x="193040" y="1142237"/>
                  </a:lnTo>
                  <a:lnTo>
                    <a:pt x="143637" y="1130033"/>
                  </a:lnTo>
                  <a:lnTo>
                    <a:pt x="101092" y="1104506"/>
                  </a:lnTo>
                  <a:lnTo>
                    <a:pt x="67818" y="1068209"/>
                  </a:lnTo>
                  <a:lnTo>
                    <a:pt x="45974" y="1023480"/>
                  </a:lnTo>
                  <a:lnTo>
                    <a:pt x="38147" y="972515"/>
                  </a:lnTo>
                  <a:lnTo>
                    <a:pt x="38076" y="208533"/>
                  </a:lnTo>
                  <a:lnTo>
                    <a:pt x="38862" y="193039"/>
                  </a:lnTo>
                  <a:lnTo>
                    <a:pt x="51054" y="143636"/>
                  </a:lnTo>
                  <a:lnTo>
                    <a:pt x="76581" y="101091"/>
                  </a:lnTo>
                  <a:lnTo>
                    <a:pt x="112775" y="67817"/>
                  </a:lnTo>
                  <a:lnTo>
                    <a:pt x="157606" y="46100"/>
                  </a:lnTo>
                  <a:lnTo>
                    <a:pt x="209550" y="38100"/>
                  </a:lnTo>
                  <a:lnTo>
                    <a:pt x="1595650" y="38100"/>
                  </a:lnTo>
                  <a:lnTo>
                    <a:pt x="1556105" y="23957"/>
                  </a:lnTo>
                  <a:lnTo>
                    <a:pt x="1512443" y="18922"/>
                  </a:lnTo>
                  <a:close/>
                </a:path>
                <a:path w="1722120" h="1181100">
                  <a:moveTo>
                    <a:pt x="1599371" y="18922"/>
                  </a:moveTo>
                  <a:lnTo>
                    <a:pt x="1512443" y="18922"/>
                  </a:lnTo>
                  <a:lnTo>
                    <a:pt x="1556105" y="23957"/>
                  </a:lnTo>
                  <a:lnTo>
                    <a:pt x="1596196" y="38295"/>
                  </a:lnTo>
                  <a:lnTo>
                    <a:pt x="1631568" y="60790"/>
                  </a:lnTo>
                  <a:lnTo>
                    <a:pt x="1661075" y="90297"/>
                  </a:lnTo>
                  <a:lnTo>
                    <a:pt x="1683570" y="125669"/>
                  </a:lnTo>
                  <a:lnTo>
                    <a:pt x="1697908" y="165760"/>
                  </a:lnTo>
                  <a:lnTo>
                    <a:pt x="1702840" y="208533"/>
                  </a:lnTo>
                  <a:lnTo>
                    <a:pt x="1702817" y="972515"/>
                  </a:lnTo>
                  <a:lnTo>
                    <a:pt x="1697908" y="1015097"/>
                  </a:lnTo>
                  <a:lnTo>
                    <a:pt x="1683570" y="1055193"/>
                  </a:lnTo>
                  <a:lnTo>
                    <a:pt x="1661075" y="1090564"/>
                  </a:lnTo>
                  <a:lnTo>
                    <a:pt x="1631568" y="1120067"/>
                  </a:lnTo>
                  <a:lnTo>
                    <a:pt x="1596196" y="1142557"/>
                  </a:lnTo>
                  <a:lnTo>
                    <a:pt x="1556105" y="1156890"/>
                  </a:lnTo>
                  <a:lnTo>
                    <a:pt x="1512443" y="1161922"/>
                  </a:lnTo>
                  <a:lnTo>
                    <a:pt x="1599694" y="1161922"/>
                  </a:lnTo>
                  <a:lnTo>
                    <a:pt x="1645031" y="1133868"/>
                  </a:lnTo>
                  <a:lnTo>
                    <a:pt x="1673606" y="1105623"/>
                  </a:lnTo>
                  <a:lnTo>
                    <a:pt x="1696212" y="1072311"/>
                  </a:lnTo>
                  <a:lnTo>
                    <a:pt x="1712341" y="1034541"/>
                  </a:lnTo>
                  <a:lnTo>
                    <a:pt x="1720850" y="993762"/>
                  </a:lnTo>
                  <a:lnTo>
                    <a:pt x="1721993" y="972515"/>
                  </a:lnTo>
                  <a:lnTo>
                    <a:pt x="1721942" y="208533"/>
                  </a:lnTo>
                  <a:lnTo>
                    <a:pt x="1718056" y="168401"/>
                  </a:lnTo>
                  <a:lnTo>
                    <a:pt x="1705991" y="128904"/>
                  </a:lnTo>
                  <a:lnTo>
                    <a:pt x="1686687" y="93090"/>
                  </a:lnTo>
                  <a:lnTo>
                    <a:pt x="1661287" y="61975"/>
                  </a:lnTo>
                  <a:lnTo>
                    <a:pt x="1630426" y="36321"/>
                  </a:lnTo>
                  <a:lnTo>
                    <a:pt x="1613281" y="25780"/>
                  </a:lnTo>
                  <a:lnTo>
                    <a:pt x="1599371" y="18922"/>
                  </a:lnTo>
                  <a:close/>
                </a:path>
                <a:path w="1722120" h="1181100">
                  <a:moveTo>
                    <a:pt x="1511427" y="38100"/>
                  </a:moveTo>
                  <a:lnTo>
                    <a:pt x="209550" y="38100"/>
                  </a:lnTo>
                  <a:lnTo>
                    <a:pt x="191007" y="39115"/>
                  </a:lnTo>
                  <a:lnTo>
                    <a:pt x="141731" y="51815"/>
                  </a:lnTo>
                  <a:lnTo>
                    <a:pt x="99568" y="77850"/>
                  </a:lnTo>
                  <a:lnTo>
                    <a:pt x="66801" y="114300"/>
                  </a:lnTo>
                  <a:lnTo>
                    <a:pt x="45466" y="159384"/>
                  </a:lnTo>
                  <a:lnTo>
                    <a:pt x="38076" y="208533"/>
                  </a:lnTo>
                  <a:lnTo>
                    <a:pt x="38099" y="970572"/>
                  </a:lnTo>
                  <a:lnTo>
                    <a:pt x="45974" y="1023480"/>
                  </a:lnTo>
                  <a:lnTo>
                    <a:pt x="67818" y="1068209"/>
                  </a:lnTo>
                  <a:lnTo>
                    <a:pt x="101092" y="1104506"/>
                  </a:lnTo>
                  <a:lnTo>
                    <a:pt x="143637" y="1130033"/>
                  </a:lnTo>
                  <a:lnTo>
                    <a:pt x="193040" y="1142237"/>
                  </a:lnTo>
                  <a:lnTo>
                    <a:pt x="210438" y="1143012"/>
                  </a:lnTo>
                  <a:lnTo>
                    <a:pt x="1512443" y="1142987"/>
                  </a:lnTo>
                  <a:lnTo>
                    <a:pt x="1564513" y="1135024"/>
                  </a:lnTo>
                  <a:lnTo>
                    <a:pt x="1609090" y="1113218"/>
                  </a:lnTo>
                  <a:lnTo>
                    <a:pt x="1645412" y="1079957"/>
                  </a:lnTo>
                  <a:lnTo>
                    <a:pt x="1670939" y="1037399"/>
                  </a:lnTo>
                  <a:lnTo>
                    <a:pt x="1683131" y="988212"/>
                  </a:lnTo>
                  <a:lnTo>
                    <a:pt x="1683837" y="208533"/>
                  </a:lnTo>
                  <a:lnTo>
                    <a:pt x="1682877" y="191007"/>
                  </a:lnTo>
                  <a:lnTo>
                    <a:pt x="1670177" y="141731"/>
                  </a:lnTo>
                  <a:lnTo>
                    <a:pt x="1644142" y="99694"/>
                  </a:lnTo>
                  <a:lnTo>
                    <a:pt x="1607693" y="66928"/>
                  </a:lnTo>
                  <a:lnTo>
                    <a:pt x="1562734" y="45465"/>
                  </a:lnTo>
                  <a:lnTo>
                    <a:pt x="1511427" y="38100"/>
                  </a:lnTo>
                  <a:close/>
                </a:path>
                <a:path w="1722120" h="1181100">
                  <a:moveTo>
                    <a:pt x="1595650" y="38100"/>
                  </a:moveTo>
                  <a:lnTo>
                    <a:pt x="1511427" y="38100"/>
                  </a:lnTo>
                  <a:lnTo>
                    <a:pt x="1528953" y="38861"/>
                  </a:lnTo>
                  <a:lnTo>
                    <a:pt x="1546352" y="41528"/>
                  </a:lnTo>
                  <a:lnTo>
                    <a:pt x="1593469" y="58292"/>
                  </a:lnTo>
                  <a:lnTo>
                    <a:pt x="1633093" y="87629"/>
                  </a:lnTo>
                  <a:lnTo>
                    <a:pt x="1662810" y="127000"/>
                  </a:lnTo>
                  <a:lnTo>
                    <a:pt x="1680337" y="173989"/>
                  </a:lnTo>
                  <a:lnTo>
                    <a:pt x="1683837" y="208533"/>
                  </a:lnTo>
                  <a:lnTo>
                    <a:pt x="1683809" y="972515"/>
                  </a:lnTo>
                  <a:lnTo>
                    <a:pt x="1676527" y="1021651"/>
                  </a:lnTo>
                  <a:lnTo>
                    <a:pt x="1655064" y="1066736"/>
                  </a:lnTo>
                  <a:lnTo>
                    <a:pt x="1622297" y="1103299"/>
                  </a:lnTo>
                  <a:lnTo>
                    <a:pt x="1580133" y="1129258"/>
                  </a:lnTo>
                  <a:lnTo>
                    <a:pt x="1530858" y="1142022"/>
                  </a:lnTo>
                  <a:lnTo>
                    <a:pt x="210438" y="1143012"/>
                  </a:lnTo>
                  <a:lnTo>
                    <a:pt x="1594923" y="1143012"/>
                  </a:lnTo>
                  <a:lnTo>
                    <a:pt x="1631568" y="1120067"/>
                  </a:lnTo>
                  <a:lnTo>
                    <a:pt x="1661075" y="1090564"/>
                  </a:lnTo>
                  <a:lnTo>
                    <a:pt x="1683570" y="1055193"/>
                  </a:lnTo>
                  <a:lnTo>
                    <a:pt x="1697908" y="1015097"/>
                  </a:lnTo>
                  <a:lnTo>
                    <a:pt x="1702817" y="972515"/>
                  </a:lnTo>
                  <a:lnTo>
                    <a:pt x="1702840" y="208533"/>
                  </a:lnTo>
                  <a:lnTo>
                    <a:pt x="1697908" y="165760"/>
                  </a:lnTo>
                  <a:lnTo>
                    <a:pt x="1683570" y="125669"/>
                  </a:lnTo>
                  <a:lnTo>
                    <a:pt x="1661075" y="90297"/>
                  </a:lnTo>
                  <a:lnTo>
                    <a:pt x="1631568" y="60790"/>
                  </a:lnTo>
                  <a:lnTo>
                    <a:pt x="1596196" y="38295"/>
                  </a:lnTo>
                  <a:lnTo>
                    <a:pt x="1595650" y="38100"/>
                  </a:lnTo>
                  <a:close/>
                </a:path>
              </a:pathLst>
            </a:custGeom>
            <a:solidFill>
              <a:srgbClr val="7E7E7E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26079" y="8580119"/>
              <a:ext cx="1684020" cy="1143000"/>
            </a:xfrm>
            <a:custGeom>
              <a:avLst/>
              <a:gdLst/>
              <a:ahLst/>
              <a:cxnLst/>
              <a:rect l="l" t="t" r="r" b="b"/>
              <a:pathLst>
                <a:path w="1684020" h="1143000">
                  <a:moveTo>
                    <a:pt x="1493520" y="0"/>
                  </a:moveTo>
                  <a:lnTo>
                    <a:pt x="190500" y="0"/>
                  </a:ln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499"/>
                  </a:lnTo>
                  <a:lnTo>
                    <a:pt x="0" y="952499"/>
                  </a:lnTo>
                  <a:lnTo>
                    <a:pt x="5034" y="996174"/>
                  </a:lnTo>
                  <a:lnTo>
                    <a:pt x="19372" y="1036270"/>
                  </a:lnTo>
                  <a:lnTo>
                    <a:pt x="41867" y="1071641"/>
                  </a:lnTo>
                  <a:lnTo>
                    <a:pt x="71374" y="1101144"/>
                  </a:lnTo>
                  <a:lnTo>
                    <a:pt x="106746" y="1123634"/>
                  </a:lnTo>
                  <a:lnTo>
                    <a:pt x="146837" y="1137967"/>
                  </a:lnTo>
                  <a:lnTo>
                    <a:pt x="190500" y="1142999"/>
                  </a:lnTo>
                  <a:lnTo>
                    <a:pt x="1493520" y="1142999"/>
                  </a:lnTo>
                  <a:lnTo>
                    <a:pt x="1537182" y="1137967"/>
                  </a:lnTo>
                  <a:lnTo>
                    <a:pt x="1577273" y="1123634"/>
                  </a:lnTo>
                  <a:lnTo>
                    <a:pt x="1612645" y="1101144"/>
                  </a:lnTo>
                  <a:lnTo>
                    <a:pt x="1642152" y="1071641"/>
                  </a:lnTo>
                  <a:lnTo>
                    <a:pt x="1664647" y="1036270"/>
                  </a:lnTo>
                  <a:lnTo>
                    <a:pt x="1678985" y="996174"/>
                  </a:lnTo>
                  <a:lnTo>
                    <a:pt x="1684020" y="952499"/>
                  </a:lnTo>
                  <a:lnTo>
                    <a:pt x="1684020" y="190499"/>
                  </a:lnTo>
                  <a:lnTo>
                    <a:pt x="1678985" y="146837"/>
                  </a:lnTo>
                  <a:lnTo>
                    <a:pt x="1664647" y="106746"/>
                  </a:lnTo>
                  <a:lnTo>
                    <a:pt x="1642152" y="71374"/>
                  </a:lnTo>
                  <a:lnTo>
                    <a:pt x="1612645" y="41867"/>
                  </a:lnTo>
                  <a:lnTo>
                    <a:pt x="1577273" y="19372"/>
                  </a:lnTo>
                  <a:lnTo>
                    <a:pt x="1537182" y="5034"/>
                  </a:lnTo>
                  <a:lnTo>
                    <a:pt x="1493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26079" y="8580119"/>
              <a:ext cx="1684020" cy="1143000"/>
            </a:xfrm>
            <a:custGeom>
              <a:avLst/>
              <a:gdLst/>
              <a:ahLst/>
              <a:cxnLst/>
              <a:rect l="l" t="t" r="r" b="b"/>
              <a:pathLst>
                <a:path w="1684020" h="1143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499"/>
                  </a:lnTo>
                  <a:lnTo>
                    <a:pt x="0" y="952499"/>
                  </a:lnTo>
                  <a:lnTo>
                    <a:pt x="5034" y="996174"/>
                  </a:lnTo>
                  <a:lnTo>
                    <a:pt x="19372" y="1036270"/>
                  </a:lnTo>
                  <a:lnTo>
                    <a:pt x="41867" y="1071641"/>
                  </a:lnTo>
                  <a:lnTo>
                    <a:pt x="71374" y="1101144"/>
                  </a:lnTo>
                  <a:lnTo>
                    <a:pt x="106746" y="1123634"/>
                  </a:lnTo>
                  <a:lnTo>
                    <a:pt x="146837" y="1137967"/>
                  </a:lnTo>
                  <a:lnTo>
                    <a:pt x="190500" y="1142999"/>
                  </a:lnTo>
                  <a:lnTo>
                    <a:pt x="1493520" y="1142999"/>
                  </a:lnTo>
                  <a:lnTo>
                    <a:pt x="1537182" y="1137967"/>
                  </a:lnTo>
                  <a:lnTo>
                    <a:pt x="1577273" y="1123634"/>
                  </a:lnTo>
                  <a:lnTo>
                    <a:pt x="1612645" y="1101144"/>
                  </a:lnTo>
                  <a:lnTo>
                    <a:pt x="1642152" y="1071641"/>
                  </a:lnTo>
                  <a:lnTo>
                    <a:pt x="1664647" y="1036270"/>
                  </a:lnTo>
                  <a:lnTo>
                    <a:pt x="1678985" y="996174"/>
                  </a:lnTo>
                  <a:lnTo>
                    <a:pt x="1684020" y="952499"/>
                  </a:lnTo>
                  <a:lnTo>
                    <a:pt x="1684020" y="190499"/>
                  </a:lnTo>
                  <a:lnTo>
                    <a:pt x="1678985" y="146837"/>
                  </a:lnTo>
                  <a:lnTo>
                    <a:pt x="1664647" y="106746"/>
                  </a:lnTo>
                  <a:lnTo>
                    <a:pt x="1642152" y="71374"/>
                  </a:lnTo>
                  <a:lnTo>
                    <a:pt x="1612645" y="41867"/>
                  </a:lnTo>
                  <a:lnTo>
                    <a:pt x="1577273" y="19372"/>
                  </a:lnTo>
                  <a:lnTo>
                    <a:pt x="1537182" y="5034"/>
                  </a:lnTo>
                  <a:lnTo>
                    <a:pt x="1493520" y="0"/>
                  </a:lnTo>
                  <a:lnTo>
                    <a:pt x="190500" y="0"/>
                  </a:lnTo>
                  <a:close/>
                </a:path>
              </a:pathLst>
            </a:custGeom>
            <a:ln w="381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087370" y="8798305"/>
            <a:ext cx="1362710" cy="629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325" marR="5080" indent="-47625">
              <a:lnSpc>
                <a:spcPct val="11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Any additional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libraries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2992" y="1324609"/>
            <a:ext cx="5567045" cy="4687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61290" algn="ctr">
              <a:lnSpc>
                <a:spcPct val="100000"/>
              </a:lnSpc>
              <a:spcBef>
                <a:spcPts val="100"/>
              </a:spcBef>
            </a:pP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Existing</a:t>
            </a:r>
            <a:r>
              <a:rPr sz="2200" b="1" u="heavy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System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 marL="241300" marR="5080" indent="-229235">
              <a:lnSpc>
                <a:spcPct val="109400"/>
              </a:lnSpc>
              <a:spcBef>
                <a:spcPts val="1970"/>
              </a:spcBef>
              <a:buFont typeface="Symbol"/>
              <a:buChar char=""/>
              <a:tabLst>
                <a:tab pos="241935" algn="l"/>
              </a:tabLst>
            </a:pPr>
            <a:r>
              <a:rPr sz="2000" spc="-20" dirty="0">
                <a:latin typeface="Calibri"/>
                <a:cs typeface="Calibri"/>
              </a:rPr>
              <a:t>Traditional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Habit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Tracking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Methods: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Includes</a:t>
            </a:r>
            <a:r>
              <a:rPr sz="2000" spc="-10" dirty="0">
                <a:latin typeface="Calibri"/>
                <a:cs typeface="Calibri"/>
              </a:rPr>
              <a:t> paper-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based </a:t>
            </a:r>
            <a:r>
              <a:rPr sz="2000" spc="-20" dirty="0">
                <a:latin typeface="Calibri"/>
                <a:cs typeface="Calibri"/>
              </a:rPr>
              <a:t>systems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like</a:t>
            </a:r>
            <a:r>
              <a:rPr sz="2000" spc="-5" dirty="0">
                <a:latin typeface="Calibri"/>
                <a:cs typeface="Calibri"/>
              </a:rPr>
              <a:t> bullet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journals,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calendars, </a:t>
            </a:r>
            <a:r>
              <a:rPr sz="2000" spc="-5" dirty="0">
                <a:latin typeface="Calibri"/>
                <a:cs typeface="Calibri"/>
              </a:rPr>
              <a:t> and</a:t>
            </a:r>
            <a:r>
              <a:rPr sz="2000" spc="-10" dirty="0">
                <a:latin typeface="Calibri"/>
                <a:cs typeface="Calibri"/>
              </a:rPr>
              <a:t> habit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tracking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sheets.</a:t>
            </a:r>
            <a:endParaRPr sz="2000">
              <a:latin typeface="Calibri"/>
              <a:cs typeface="Calibri"/>
            </a:endParaRPr>
          </a:p>
          <a:p>
            <a:pPr marL="241300" marR="387985" indent="-229235">
              <a:lnSpc>
                <a:spcPct val="108400"/>
              </a:lnSpc>
              <a:spcBef>
                <a:spcPts val="175"/>
              </a:spcBef>
              <a:buFont typeface="Symbol"/>
              <a:buChar char=""/>
              <a:tabLst>
                <a:tab pos="241935" algn="l"/>
              </a:tabLst>
            </a:pPr>
            <a:r>
              <a:rPr sz="2000" spc="-10" dirty="0">
                <a:latin typeface="Calibri"/>
                <a:cs typeface="Calibri"/>
              </a:rPr>
              <a:t>Limitations:</a:t>
            </a:r>
            <a:r>
              <a:rPr sz="2000" spc="-5" dirty="0">
                <a:latin typeface="Calibri"/>
                <a:cs typeface="Calibri"/>
              </a:rPr>
              <a:t> Lack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portability,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easily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forgotten,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automated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reminders.</a:t>
            </a:r>
            <a:endParaRPr sz="2000">
              <a:latin typeface="Calibri"/>
              <a:cs typeface="Calibri"/>
            </a:endParaRPr>
          </a:p>
          <a:p>
            <a:pPr marL="241300" marR="273050" indent="-229235">
              <a:lnSpc>
                <a:spcPct val="108300"/>
              </a:lnSpc>
              <a:spcBef>
                <a:spcPts val="175"/>
              </a:spcBef>
              <a:buFont typeface="Symbol"/>
              <a:buChar char=""/>
              <a:tabLst>
                <a:tab pos="241935" algn="l"/>
              </a:tabLst>
            </a:pPr>
            <a:r>
              <a:rPr sz="2000" spc="-20" dirty="0">
                <a:latin typeface="Calibri"/>
                <a:cs typeface="Calibri"/>
              </a:rPr>
              <a:t>Data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Export Difficulty: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Difficulty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 exporting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data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personal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analysis.</a:t>
            </a:r>
            <a:endParaRPr sz="2000">
              <a:latin typeface="Calibri"/>
              <a:cs typeface="Calibri"/>
            </a:endParaRPr>
          </a:p>
          <a:p>
            <a:pPr marL="241300" marR="271780" indent="-229235">
              <a:lnSpc>
                <a:spcPct val="109400"/>
              </a:lnSpc>
              <a:spcBef>
                <a:spcPts val="155"/>
              </a:spcBef>
              <a:buFont typeface="Symbol"/>
              <a:buChar char=""/>
              <a:tabLst>
                <a:tab pos="241935" algn="l"/>
              </a:tabLst>
            </a:pPr>
            <a:r>
              <a:rPr sz="2000" spc="-10" dirty="0">
                <a:latin typeface="Calibri"/>
                <a:cs typeface="Calibri"/>
              </a:rPr>
              <a:t>Privacy</a:t>
            </a:r>
            <a:r>
              <a:rPr sz="2000" spc="-5" dirty="0">
                <a:latin typeface="Calibri"/>
                <a:cs typeface="Calibri"/>
              </a:rPr>
              <a:t> Concerns: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Often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account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creation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internet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connection;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privacy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concerns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spc="-20" dirty="0">
                <a:latin typeface="Calibri"/>
                <a:cs typeface="Calibri"/>
              </a:rPr>
              <a:t>storage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spc="-10" dirty="0">
                <a:latin typeface="Calibri"/>
                <a:cs typeface="Calibri"/>
              </a:rPr>
              <a:t>external </a:t>
            </a:r>
            <a:r>
              <a:rPr sz="2000" spc="-5" dirty="0">
                <a:latin typeface="Calibri"/>
                <a:cs typeface="Calibri"/>
              </a:rPr>
              <a:t>servers.</a:t>
            </a:r>
            <a:endParaRPr sz="20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50"/>
              </a:spcBef>
              <a:buFont typeface="Symbol"/>
              <a:buChar char=""/>
              <a:tabLst>
                <a:tab pos="241935" algn="l"/>
              </a:tabLst>
            </a:pPr>
            <a:r>
              <a:rPr sz="2000" spc="-5" dirty="0">
                <a:latin typeface="Calibri"/>
                <a:cs typeface="Calibri"/>
              </a:rPr>
              <a:t>Limited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Visualization: </a:t>
            </a:r>
            <a:r>
              <a:rPr sz="2000" spc="-5" dirty="0">
                <a:latin typeface="Calibri"/>
                <a:cs typeface="Calibri"/>
              </a:rPr>
              <a:t>Limited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visualization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options.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935" y="889381"/>
            <a:ext cx="5407025" cy="829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9695" algn="ctr">
              <a:lnSpc>
                <a:spcPct val="100000"/>
              </a:lnSpc>
              <a:spcBef>
                <a:spcPts val="100"/>
              </a:spcBef>
            </a:pPr>
            <a:r>
              <a:rPr sz="22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Proposed</a:t>
            </a:r>
            <a:r>
              <a:rPr sz="22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System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sz="2200" b="1" spc="-5" dirty="0">
                <a:latin typeface="Calibri"/>
                <a:cs typeface="Calibri"/>
              </a:rPr>
              <a:t>Aim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&amp;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objectives</a:t>
            </a:r>
            <a:endParaRPr sz="2200">
              <a:latin typeface="Calibri"/>
              <a:cs typeface="Calibri"/>
            </a:endParaRPr>
          </a:p>
          <a:p>
            <a:pPr marL="698500" marR="764540" lvl="1" indent="-228600">
              <a:lnSpc>
                <a:spcPct val="110500"/>
              </a:lnSpc>
              <a:spcBef>
                <a:spcPts val="5"/>
              </a:spcBef>
              <a:buFont typeface="Courier New"/>
              <a:buChar char="o"/>
              <a:tabLst>
                <a:tab pos="698500" algn="l"/>
              </a:tabLst>
            </a:pPr>
            <a:r>
              <a:rPr sz="2000" spc="-10" dirty="0">
                <a:latin typeface="Calibri"/>
                <a:cs typeface="Calibri"/>
              </a:rPr>
              <a:t>Maintains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concise, </a:t>
            </a:r>
            <a:r>
              <a:rPr sz="2000" spc="-10" dirty="0">
                <a:latin typeface="Calibri"/>
                <a:cs typeface="Calibri"/>
              </a:rPr>
              <a:t>direct style </a:t>
            </a:r>
            <a:r>
              <a:rPr sz="2000" spc="-15" dirty="0">
                <a:latin typeface="Calibri"/>
                <a:cs typeface="Calibri"/>
              </a:rPr>
              <a:t>you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requested.</a:t>
            </a:r>
            <a:endParaRPr sz="2000">
              <a:latin typeface="Calibri"/>
              <a:cs typeface="Calibri"/>
            </a:endParaRPr>
          </a:p>
          <a:p>
            <a:pPr marL="698500" marR="101600" lvl="1" indent="-228600">
              <a:lnSpc>
                <a:spcPts val="2650"/>
              </a:lnSpc>
              <a:spcBef>
                <a:spcPts val="105"/>
              </a:spcBef>
              <a:buFont typeface="Courier New"/>
              <a:buChar char="o"/>
              <a:tabLst>
                <a:tab pos="698500" algn="l"/>
              </a:tabLst>
            </a:pPr>
            <a:r>
              <a:rPr sz="2000" spc="-10" dirty="0">
                <a:latin typeface="Calibri"/>
                <a:cs typeface="Calibri"/>
              </a:rPr>
              <a:t>Focuses on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aims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benefits of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Habit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Tracker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app.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698500" algn="l"/>
              </a:tabLst>
            </a:pPr>
            <a:r>
              <a:rPr sz="2000" spc="-10" dirty="0">
                <a:latin typeface="Calibri"/>
                <a:cs typeface="Calibri"/>
              </a:rPr>
              <a:t>Highlights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key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aspects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such</a:t>
            </a:r>
            <a:r>
              <a:rPr sz="2000" spc="-5" dirty="0">
                <a:latin typeface="Calibri"/>
                <a:cs typeface="Calibri"/>
              </a:rPr>
              <a:t> as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user-</a:t>
            </a:r>
            <a:endParaRPr sz="2000">
              <a:latin typeface="Calibri"/>
              <a:cs typeface="Calibri"/>
            </a:endParaRPr>
          </a:p>
          <a:p>
            <a:pPr marL="698500" marR="57785">
              <a:lnSpc>
                <a:spcPts val="265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friendliness,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privacy,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flexibility,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open-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source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nature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project.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95"/>
              </a:spcBef>
              <a:buFont typeface="Courier New"/>
              <a:buChar char="o"/>
              <a:tabLst>
                <a:tab pos="698500" algn="l"/>
              </a:tabLst>
            </a:pPr>
            <a:r>
              <a:rPr sz="2000" spc="-10" dirty="0">
                <a:latin typeface="Calibri"/>
                <a:cs typeface="Calibri"/>
              </a:rPr>
              <a:t>Emphasizes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ultimate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goal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helping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users</a:t>
            </a:r>
            <a:endParaRPr sz="2000">
              <a:latin typeface="Calibri"/>
              <a:cs typeface="Calibri"/>
            </a:endParaRPr>
          </a:p>
          <a:p>
            <a:pPr marL="698500" marR="625475">
              <a:lnSpc>
                <a:spcPct val="109400"/>
              </a:lnSpc>
              <a:spcBef>
                <a:spcPts val="25"/>
              </a:spcBef>
            </a:pPr>
            <a:r>
              <a:rPr sz="2000" spc="-10" dirty="0">
                <a:latin typeface="Calibri"/>
                <a:cs typeface="Calibri"/>
              </a:rPr>
              <a:t>improve </a:t>
            </a:r>
            <a:r>
              <a:rPr sz="2000" spc="-5" dirty="0">
                <a:latin typeface="Calibri"/>
                <a:cs typeface="Calibri"/>
              </a:rPr>
              <a:t>their</a:t>
            </a:r>
            <a:r>
              <a:rPr sz="2000" spc="-10" dirty="0">
                <a:latin typeface="Calibri"/>
                <a:cs typeface="Calibri"/>
              </a:rPr>
              <a:t> lives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through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better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habit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tracking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formation.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sz="2200" b="1" spc="-10" dirty="0">
                <a:latin typeface="Calibri"/>
                <a:cs typeface="Calibri"/>
              </a:rPr>
              <a:t>Expected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Advantages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2400">
              <a:latin typeface="Calibri"/>
              <a:cs typeface="Calibri"/>
            </a:endParaRPr>
          </a:p>
          <a:p>
            <a:pPr marL="698500" marR="38100" lvl="1" indent="-228600">
              <a:lnSpc>
                <a:spcPct val="109700"/>
              </a:lnSpc>
              <a:buFont typeface="Courier New"/>
              <a:buChar char="o"/>
              <a:tabLst>
                <a:tab pos="698500" algn="l"/>
              </a:tabLst>
            </a:pPr>
            <a:r>
              <a:rPr sz="2000" spc="-5" dirty="0">
                <a:latin typeface="Calibri"/>
                <a:cs typeface="Calibri"/>
              </a:rPr>
              <a:t>Enhanced </a:t>
            </a:r>
            <a:r>
              <a:rPr sz="2000" spc="-10" dirty="0">
                <a:latin typeface="Calibri"/>
                <a:cs typeface="Calibri"/>
              </a:rPr>
              <a:t>Habit Formation: </a:t>
            </a:r>
            <a:r>
              <a:rPr sz="2000" spc="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app's </a:t>
            </a:r>
            <a:r>
              <a:rPr sz="2000" spc="-10" dirty="0">
                <a:latin typeface="Calibri"/>
                <a:cs typeface="Calibri"/>
              </a:rPr>
              <a:t>flexible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scheduling and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advanced</a:t>
            </a:r>
            <a:r>
              <a:rPr sz="2000" spc="-10" dirty="0">
                <a:latin typeface="Calibri"/>
                <a:cs typeface="Calibri"/>
              </a:rPr>
              <a:t> habit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strength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calculation</a:t>
            </a:r>
            <a:r>
              <a:rPr sz="2000" spc="-5" dirty="0">
                <a:latin typeface="Calibri"/>
                <a:cs typeface="Calibri"/>
              </a:rPr>
              <a:t> help users</a:t>
            </a:r>
            <a:r>
              <a:rPr sz="2000" spc="-10" dirty="0">
                <a:latin typeface="Calibri"/>
                <a:cs typeface="Calibri"/>
              </a:rPr>
              <a:t> build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maintain </a:t>
            </a:r>
            <a:r>
              <a:rPr sz="2000" spc="-10" dirty="0">
                <a:latin typeface="Calibri"/>
                <a:cs typeface="Calibri"/>
              </a:rPr>
              <a:t> habits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effectively.</a:t>
            </a:r>
            <a:endParaRPr sz="2000">
              <a:latin typeface="Calibri"/>
              <a:cs typeface="Calibri"/>
            </a:endParaRPr>
          </a:p>
          <a:p>
            <a:pPr marL="698500" marR="123189" lvl="1" indent="-228600">
              <a:lnSpc>
                <a:spcPct val="109900"/>
              </a:lnSpc>
              <a:spcBef>
                <a:spcPts val="15"/>
              </a:spcBef>
              <a:buFont typeface="Courier New"/>
              <a:buChar char="o"/>
              <a:tabLst>
                <a:tab pos="698500" algn="l"/>
              </a:tabLst>
            </a:pPr>
            <a:r>
              <a:rPr sz="2000" spc="-5" dirty="0">
                <a:latin typeface="Calibri"/>
                <a:cs typeface="Calibri"/>
              </a:rPr>
              <a:t>Increased</a:t>
            </a:r>
            <a:r>
              <a:rPr sz="2000" spc="-10" dirty="0">
                <a:latin typeface="Calibri"/>
                <a:cs typeface="Calibri"/>
              </a:rPr>
              <a:t> Motivation: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Detailed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analytics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progress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visualization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keep</a:t>
            </a:r>
            <a:r>
              <a:rPr sz="2000" spc="-5" dirty="0">
                <a:latin typeface="Calibri"/>
                <a:cs typeface="Calibri"/>
              </a:rPr>
              <a:t> users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motivated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engaged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their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habit-forming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journey.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8135" y="860806"/>
            <a:ext cx="5065395" cy="403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marR="381000" indent="-228600">
              <a:lnSpc>
                <a:spcPct val="109700"/>
              </a:lnSpc>
              <a:spcBef>
                <a:spcPts val="90"/>
              </a:spcBef>
              <a:buFont typeface="Courier New"/>
              <a:buChar char="o"/>
              <a:tabLst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Better</a:t>
            </a:r>
            <a:r>
              <a:rPr sz="2000" spc="-5" dirty="0">
                <a:latin typeface="Calibri"/>
                <a:cs typeface="Calibri"/>
              </a:rPr>
              <a:t> Time </a:t>
            </a:r>
            <a:r>
              <a:rPr sz="2000" spc="-10" dirty="0">
                <a:latin typeface="Calibri"/>
                <a:cs typeface="Calibri"/>
              </a:rPr>
              <a:t>Management: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Customizable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reminders </a:t>
            </a:r>
            <a:r>
              <a:rPr sz="2000" spc="-5" dirty="0">
                <a:latin typeface="Calibri"/>
                <a:cs typeface="Calibri"/>
              </a:rPr>
              <a:t>and home screen </a:t>
            </a:r>
            <a:r>
              <a:rPr sz="2000" spc="-10" dirty="0">
                <a:latin typeface="Calibri"/>
                <a:cs typeface="Calibri"/>
              </a:rPr>
              <a:t>widgets allow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users</a:t>
            </a:r>
            <a:r>
              <a:rPr sz="2000" spc="-15" dirty="0">
                <a:latin typeface="Calibri"/>
                <a:cs typeface="Calibri"/>
              </a:rPr>
              <a:t> to </a:t>
            </a:r>
            <a:r>
              <a:rPr sz="2000" spc="-20" dirty="0">
                <a:latin typeface="Calibri"/>
                <a:cs typeface="Calibri"/>
              </a:rPr>
              <a:t>integrate</a:t>
            </a:r>
            <a:r>
              <a:rPr sz="2000" spc="-5" dirty="0">
                <a:latin typeface="Calibri"/>
                <a:cs typeface="Calibri"/>
              </a:rPr>
              <a:t> habit tracking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seamlessly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into </a:t>
            </a:r>
            <a:r>
              <a:rPr sz="2000" spc="-5" dirty="0">
                <a:latin typeface="Calibri"/>
                <a:cs typeface="Calibri"/>
              </a:rPr>
              <a:t>their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daily</a:t>
            </a:r>
            <a:r>
              <a:rPr sz="2000" spc="-10" dirty="0">
                <a:latin typeface="Calibri"/>
                <a:cs typeface="Calibri"/>
              </a:rPr>
              <a:t> routines.</a:t>
            </a:r>
            <a:endParaRPr sz="2000">
              <a:latin typeface="Calibri"/>
              <a:cs typeface="Calibri"/>
            </a:endParaRPr>
          </a:p>
          <a:p>
            <a:pPr marL="241300" marR="43180" indent="-228600" algn="just">
              <a:lnSpc>
                <a:spcPct val="109800"/>
              </a:lnSpc>
              <a:spcBef>
                <a:spcPts val="15"/>
              </a:spcBef>
              <a:buFont typeface="Courier New"/>
              <a:buChar char="o"/>
              <a:tabLst>
                <a:tab pos="241300" algn="l"/>
              </a:tabLst>
            </a:pPr>
            <a:r>
              <a:rPr sz="2000" spc="-20" dirty="0">
                <a:latin typeface="Calibri"/>
                <a:cs typeface="Calibri"/>
              </a:rPr>
              <a:t>Data </a:t>
            </a:r>
            <a:r>
              <a:rPr sz="2000" spc="-5" dirty="0">
                <a:latin typeface="Calibri"/>
                <a:cs typeface="Calibri"/>
              </a:rPr>
              <a:t>Insights: </a:t>
            </a:r>
            <a:r>
              <a:rPr sz="2000" spc="-20" dirty="0">
                <a:latin typeface="Calibri"/>
                <a:cs typeface="Calibri"/>
              </a:rPr>
              <a:t>Easy data </a:t>
            </a:r>
            <a:r>
              <a:rPr sz="2000" spc="-10" dirty="0">
                <a:latin typeface="Calibri"/>
                <a:cs typeface="Calibri"/>
              </a:rPr>
              <a:t>export options </a:t>
            </a:r>
            <a:r>
              <a:rPr sz="2000" spc="-5" dirty="0">
                <a:latin typeface="Calibri"/>
                <a:cs typeface="Calibri"/>
              </a:rPr>
              <a:t>enable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users </a:t>
            </a:r>
            <a:r>
              <a:rPr sz="2000" spc="-15" dirty="0">
                <a:latin typeface="Calibri"/>
                <a:cs typeface="Calibri"/>
              </a:rPr>
              <a:t>to perform </a:t>
            </a:r>
            <a:r>
              <a:rPr sz="2000" spc="-5" dirty="0">
                <a:latin typeface="Calibri"/>
                <a:cs typeface="Calibri"/>
              </a:rPr>
              <a:t>deeper </a:t>
            </a:r>
            <a:r>
              <a:rPr sz="2000" spc="-10" dirty="0">
                <a:latin typeface="Calibri"/>
                <a:cs typeface="Calibri"/>
              </a:rPr>
              <a:t>analysis </a:t>
            </a:r>
            <a:r>
              <a:rPr sz="2000" spc="-5" dirty="0">
                <a:latin typeface="Calibri"/>
                <a:cs typeface="Calibri"/>
              </a:rPr>
              <a:t>of their habit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data, </a:t>
            </a:r>
            <a:r>
              <a:rPr sz="2000" spc="-5" dirty="0">
                <a:latin typeface="Calibri"/>
                <a:cs typeface="Calibri"/>
              </a:rPr>
              <a:t>leading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better </a:t>
            </a:r>
            <a:r>
              <a:rPr sz="2000" spc="-15" dirty="0">
                <a:latin typeface="Calibri"/>
                <a:cs typeface="Calibri"/>
              </a:rPr>
              <a:t>self-understanding </a:t>
            </a:r>
            <a:r>
              <a:rPr sz="2000" spc="-1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improvement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strategies.</a:t>
            </a:r>
            <a:endParaRPr sz="20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9400"/>
              </a:lnSpc>
              <a:spcBef>
                <a:spcPts val="5"/>
              </a:spcBef>
              <a:buFont typeface="Courier New"/>
              <a:buChar char="o"/>
              <a:tabLst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Resource </a:t>
            </a:r>
            <a:r>
              <a:rPr sz="2000" spc="-15" dirty="0">
                <a:latin typeface="Calibri"/>
                <a:cs typeface="Calibri"/>
              </a:rPr>
              <a:t>Efficiency: </a:t>
            </a:r>
            <a:r>
              <a:rPr sz="2000" spc="-10" dirty="0">
                <a:latin typeface="Calibri"/>
                <a:cs typeface="Calibri"/>
              </a:rPr>
              <a:t>Optimized </a:t>
            </a:r>
            <a:r>
              <a:rPr sz="2000" spc="-25" dirty="0">
                <a:latin typeface="Calibri"/>
                <a:cs typeface="Calibri"/>
              </a:rPr>
              <a:t>for 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performance,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</a:t>
            </a:r>
            <a:r>
              <a:rPr sz="2000" spc="-15" dirty="0">
                <a:latin typeface="Calibri"/>
                <a:cs typeface="Calibri"/>
              </a:rPr>
              <a:t> works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smoothly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even </a:t>
            </a:r>
            <a:r>
              <a:rPr sz="2000" spc="-5" dirty="0">
                <a:latin typeface="Calibri"/>
                <a:cs typeface="Calibri"/>
              </a:rPr>
              <a:t>on</a:t>
            </a:r>
            <a:endParaRPr sz="2000">
              <a:latin typeface="Calibri"/>
              <a:cs typeface="Calibri"/>
            </a:endParaRPr>
          </a:p>
          <a:p>
            <a:pPr marL="241300" marR="280035" algn="just">
              <a:lnSpc>
                <a:spcPct val="109400"/>
              </a:lnSpc>
              <a:spcBef>
                <a:spcPts val="20"/>
              </a:spcBef>
            </a:pPr>
            <a:r>
              <a:rPr sz="2000" spc="-10" dirty="0">
                <a:latin typeface="Calibri"/>
                <a:cs typeface="Calibri"/>
              </a:rPr>
              <a:t>older </a:t>
            </a:r>
            <a:r>
              <a:rPr sz="2000" spc="-5" dirty="0">
                <a:latin typeface="Calibri"/>
                <a:cs typeface="Calibri"/>
              </a:rPr>
              <a:t>devices, </a:t>
            </a:r>
            <a:r>
              <a:rPr sz="2000" spc="-10" dirty="0">
                <a:latin typeface="Calibri"/>
                <a:cs typeface="Calibri"/>
              </a:rPr>
              <a:t>making it </a:t>
            </a:r>
            <a:r>
              <a:rPr sz="2000" spc="-5" dirty="0">
                <a:latin typeface="Calibri"/>
                <a:cs typeface="Calibri"/>
              </a:rPr>
              <a:t>accessible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wide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range</a:t>
            </a:r>
            <a:r>
              <a:rPr sz="2000" spc="-5" dirty="0">
                <a:latin typeface="Calibri"/>
                <a:cs typeface="Calibri"/>
              </a:rPr>
              <a:t> 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users.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3245" y="889381"/>
            <a:ext cx="13544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ER</a:t>
            </a:r>
            <a:r>
              <a:rPr sz="2200" b="1" u="heavy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Diagram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7117" y="1854200"/>
            <a:ext cx="5425757" cy="51901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464</Words>
  <Application>Microsoft Office PowerPoint</Application>
  <PresentationFormat>Custom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Symbol</vt:lpstr>
      <vt:lpstr>Office Theme</vt:lpstr>
      <vt:lpstr>C.K. Pithawalla College of  Commerce-Management-Computer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Yash Jariwala</dc:creator>
  <cp:lastModifiedBy>Yash Jariwala</cp:lastModifiedBy>
  <cp:revision>1</cp:revision>
  <dcterms:created xsi:type="dcterms:W3CDTF">2024-08-24T09:37:53Z</dcterms:created>
  <dcterms:modified xsi:type="dcterms:W3CDTF">2024-08-24T09:39:39Z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2024-07-31T00:00:00Z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2024-08-24T00:00:00Z</vt:filetime>
  </property>
</Properties>
</file>