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56" r:id="rId4"/>
    <p:sldId id="264" r:id="rId5"/>
    <p:sldId id="258" r:id="rId6"/>
    <p:sldId id="260" r:id="rId7"/>
    <p:sldId id="259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87971-A6CC-4A09-807F-78C5427765F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7A615-230A-46B0-83E7-E9AD107D9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4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A615-230A-46B0-83E7-E9AD107D92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3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A615-230A-46B0-83E7-E9AD107D92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A615-230A-46B0-83E7-E9AD107D92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7AC4-8CFF-419A-BE11-DFB107A9E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F730-6EC9-4BF3-9802-698DF589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D4DA-8797-41FC-B397-76A89DC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88D4-F5B3-4F45-9ECA-C7E1B208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F87A-73A2-462F-9624-45968662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ACDA-0191-4EEB-9B6B-5454ADA5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60C6-D058-4B0A-9E5D-6611BACA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B1A6-F511-4227-ACF0-24CD45AA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2DAD-8F95-442F-A166-8129E9F9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93ED-86F4-4F29-85CF-1B646ED0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7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BB64E-C97F-4950-8937-CC4FD39C1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6535-ACDF-455A-A9B3-6E357F5CF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E1D6-18F9-4B50-846A-DF76D1B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465E-42A6-4E3B-BC53-BE37967C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EA5F-F75E-4D1C-85C1-E95255C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B60-BD24-4566-8917-D76A0B3D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56F9-A4D6-4B15-BEEA-F2371BCE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3475-C124-40B0-B3C6-C1950D11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195A-4603-4E7E-97D0-2FA18F6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6B1E-F3A8-49EE-8E15-1A2C4EA8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6CC7-F7B2-4CAD-B664-F93D8E80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A664-3BFB-4777-9B29-1A42787F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F2D7-BD6F-49EB-9E5E-D85EBD39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55BA-6572-4E0D-8B23-B8F33E27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04CD-F9A0-4061-A0F7-DF90E334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4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B5FB-BADA-4ACC-BB84-A61FC66F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C869-D100-4785-84AE-DA7D8E78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6306-133F-4B8D-9144-6A0EB5D2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1907-530D-4B29-A3C0-DA2856F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697B1-CE32-4DEF-AE68-BFAD90CA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BBFD-C689-4A13-A7C2-F8B29743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1B48-4D89-441F-8208-E629681C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89E9-4138-4828-9FC2-843D8F26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F37F0-3AAB-419F-938D-2B4F3EB7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C9F26-7FE5-44BA-A60B-CFA16CC2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0FE47-FDAB-47EB-8C43-B3234161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A63DC-81F3-4E0D-8A0F-0CF6676D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607BD-6929-4BCF-A968-32E2404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991C6-10F3-426F-A408-D51192E7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4CC-13C9-414B-9FAF-306BA76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C8862-A04D-4021-9C89-7A1D7ED0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1AC0-AC09-44E8-9D50-41039CAB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51D52-EC44-4367-BD52-ADE728B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6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E77F0-5DFC-4366-B885-AFD907F4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C7813-FD2C-454D-8B6C-C7F436D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032D1-7413-4BA0-BF9B-38C91AAC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DA0E-8EC8-4C7F-BE02-241EF2B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CE14-922E-4A86-9CC6-DC671F0E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FAAA7-62F4-4CE7-BFD1-96F8D4949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3AD0-01F8-4CE9-A640-5D6E9C7C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70FA-A38D-42AE-BC94-62C42169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7BD1-8607-4480-BF94-94F90CA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9E18-CCAD-4BFE-A516-4FBD5C83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9749F-F850-4D08-84B0-1B88625E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2F8CB-27C3-48DF-AE76-6C5953C2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064F-67EB-4C6F-9624-BF3F682B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FD7A-A7FD-4376-AE62-CC7C79B2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E79D-EA71-4ABA-92A6-3A43319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207D6-DC5A-43E2-A299-95638CF2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9467-DA1A-4638-B40D-940BB089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3F6E-5760-4CAA-AC4C-71352CEA8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F08AB-9277-4E82-AC28-DA3709E320F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8BF5-8470-48EE-B367-A17C49270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7D6A-A6B7-421E-A51F-CCE31FF5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1220-C28D-40A5-B9FF-8E448069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518-3BC8-5000-DEF6-D335EBE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23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Employee Management System</a:t>
            </a:r>
            <a:br>
              <a:rPr lang="en-IN" b="1" dirty="0"/>
            </a:br>
            <a:r>
              <a:rPr lang="en-IN" sz="3200" dirty="0"/>
              <a:t>using 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8847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1F42-F9C9-C8DD-44B4-987E8C6E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22CCF1-0A4A-0A10-7CAB-0C7FFB6F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5" y="1959634"/>
            <a:ext cx="11811169" cy="37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1F42-F9C9-C8DD-44B4-987E8C6E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to S3 Bucket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C257-9598-810D-B292-EF4B17F5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Fluent-bit to collect logs from multiple containers and send them to S3 bucket.</a:t>
            </a:r>
          </a:p>
          <a:p>
            <a:r>
              <a:rPr lang="en-IN" dirty="0"/>
              <a:t>Developed config map for using Fluent Bit to automate logging from containers every 10-30 minutes to S3 bucket.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9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8D4E-E51A-689E-2DE5-32F667AC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804"/>
            <a:ext cx="10515600" cy="562215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Frontend – Angular 12 ( Used Angular Material UI )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Backend microservices - Golang 1.18,gorilla mux web framework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Database – MongoDB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dirty="0">
                <a:solidFill>
                  <a:srgbClr val="1D1C1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Microservices – UI , </a:t>
            </a: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Auth , Employee , Department , Payroll , Leave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 Ingress Service to route incoming traffic.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Developed middleware for role based access.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AWS cloud for storing audit records and logs in S3 bucket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GitHub Actions for CI/CD pipeline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Deployed Application using Kubernetes and Docker technologies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Deployed Application on AWS cloud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local testing – </a:t>
            </a:r>
            <a:r>
              <a:rPr lang="en-IN" dirty="0" err="1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dirty="0" err="1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hyperV</a:t>
            </a:r>
            <a:r>
              <a:rPr lang="en-IN" dirty="0">
                <a:solidFill>
                  <a:srgbClr val="1D1C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, Kubernetes cluster.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11243" y="135108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6665671" y="461727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EmployeesService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8985839" y="4536347"/>
            <a:ext cx="2310592" cy="670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Leave Management Service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865398" y="5928256"/>
            <a:ext cx="970573" cy="76388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mongoDb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10141135" y="5206873"/>
            <a:ext cx="1" cy="692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31" idx="0"/>
            <a:endCxn id="20" idx="2"/>
          </p:cNvCxnSpPr>
          <p:nvPr/>
        </p:nvCxnSpPr>
        <p:spPr>
          <a:xfrm flipH="1" flipV="1">
            <a:off x="5691632" y="2496481"/>
            <a:ext cx="4394011" cy="1858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691632" y="2515542"/>
            <a:ext cx="1609488" cy="189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93DEBE-2796-4544-B1EB-2063AD34D2D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7350685" y="5201736"/>
            <a:ext cx="0" cy="726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B00A50-3AAF-4A85-9788-A4A47A136A6B}"/>
              </a:ext>
            </a:extLst>
          </p:cNvPr>
          <p:cNvSpPr/>
          <p:nvPr/>
        </p:nvSpPr>
        <p:spPr>
          <a:xfrm>
            <a:off x="6811392" y="4407066"/>
            <a:ext cx="979456" cy="18440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720AE5-2333-4FB2-AC09-AF9381ADF4F9}"/>
              </a:ext>
            </a:extLst>
          </p:cNvPr>
          <p:cNvSpPr/>
          <p:nvPr/>
        </p:nvSpPr>
        <p:spPr>
          <a:xfrm>
            <a:off x="9638172" y="4354517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DE1E6-7703-4587-A628-0F6A05C24C5E}"/>
              </a:ext>
            </a:extLst>
          </p:cNvPr>
          <p:cNvSpPr/>
          <p:nvPr/>
        </p:nvSpPr>
        <p:spPr>
          <a:xfrm>
            <a:off x="4717592" y="1606919"/>
            <a:ext cx="1948079" cy="889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WebApp 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8D048-425D-4E15-82EC-78073471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55" y="4384139"/>
            <a:ext cx="987638" cy="377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67337-94B8-4590-9F6E-428ED107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84" y="4402475"/>
            <a:ext cx="987638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37E54-7779-46B2-BCE3-0D6DB389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72" y="5899596"/>
            <a:ext cx="1005927" cy="7925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54CF6D-85F4-46E1-A2CC-1624090AE6D1}"/>
              </a:ext>
            </a:extLst>
          </p:cNvPr>
          <p:cNvSpPr/>
          <p:nvPr/>
        </p:nvSpPr>
        <p:spPr>
          <a:xfrm>
            <a:off x="2425147" y="4660961"/>
            <a:ext cx="139476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Department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F494F-01B2-4809-BC72-974F433D7D86}"/>
              </a:ext>
            </a:extLst>
          </p:cNvPr>
          <p:cNvSpPr/>
          <p:nvPr/>
        </p:nvSpPr>
        <p:spPr>
          <a:xfrm>
            <a:off x="4534428" y="466661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Payroll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0FEE8-2DDC-47D9-ACC7-5CFB11A8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64" y="5873825"/>
            <a:ext cx="999831" cy="798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C9F9D9-4775-4E45-AFA2-21D435E08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6" y="5899596"/>
            <a:ext cx="999831" cy="79864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C1111-45C5-430D-A750-92BD2ACBB2D5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V="1">
            <a:off x="5207112" y="5251081"/>
            <a:ext cx="12331" cy="64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DAD2B9-E418-43D2-8361-29182EC35E06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H="1" flipV="1">
            <a:off x="3122532" y="5245423"/>
            <a:ext cx="5648" cy="6284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932A69-5A2F-4BF6-843F-64935CEDC1B8}"/>
              </a:ext>
            </a:extLst>
          </p:cNvPr>
          <p:cNvCxnSpPr>
            <a:cxnSpLocks/>
          </p:cNvCxnSpPr>
          <p:nvPr/>
        </p:nvCxnSpPr>
        <p:spPr>
          <a:xfrm flipV="1">
            <a:off x="5244162" y="2496481"/>
            <a:ext cx="447469" cy="2002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7CE43F-DA0E-4173-ABEC-96845DA2C53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994271" y="2496481"/>
            <a:ext cx="2697361" cy="2002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F9A163-88E8-5810-30DB-F2E0A5564286}"/>
              </a:ext>
            </a:extLst>
          </p:cNvPr>
          <p:cNvSpPr/>
          <p:nvPr/>
        </p:nvSpPr>
        <p:spPr>
          <a:xfrm flipH="1">
            <a:off x="315261" y="4719613"/>
            <a:ext cx="1533947" cy="4765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Auth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6B9F74-617D-6FA0-7B1E-A55D964B056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82234" y="5196115"/>
            <a:ext cx="0" cy="598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A83FCC6-566B-A283-9456-D8CD1559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3" y="4441603"/>
            <a:ext cx="987638" cy="37798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2C7942-C761-ECD9-1F3A-E9BB404A151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71642" y="2526103"/>
            <a:ext cx="4544759" cy="1915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1F7F534-54EF-2D58-8283-888620EA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2" y="5803356"/>
            <a:ext cx="999831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11243" y="135108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AFA3263-08D1-955B-3974-89867AE18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8" y="1557124"/>
            <a:ext cx="10709899" cy="48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3447-82B8-48F2-972E-44CD32FF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0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Employee Management Service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E7EE024-C77D-4B31-BEC9-ED4FFFF2D5B5}"/>
              </a:ext>
            </a:extLst>
          </p:cNvPr>
          <p:cNvSpPr/>
          <p:nvPr/>
        </p:nvSpPr>
        <p:spPr>
          <a:xfrm>
            <a:off x="559705" y="1552277"/>
            <a:ext cx="1698661" cy="750013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1BBA73-5B53-4555-8A33-57CEBDF06C5F}"/>
              </a:ext>
            </a:extLst>
          </p:cNvPr>
          <p:cNvCxnSpPr/>
          <p:nvPr/>
        </p:nvCxnSpPr>
        <p:spPr>
          <a:xfrm>
            <a:off x="7715892" y="0"/>
            <a:ext cx="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5503792-7474-4148-92CF-F8344A5F6307}"/>
              </a:ext>
            </a:extLst>
          </p:cNvPr>
          <p:cNvSpPr/>
          <p:nvPr/>
        </p:nvSpPr>
        <p:spPr>
          <a:xfrm>
            <a:off x="7738509" y="2453054"/>
            <a:ext cx="1981556" cy="913812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Create, Update, Delete a employee</a:t>
            </a:r>
          </a:p>
        </p:txBody>
      </p:sp>
      <p:sp>
        <p:nvSpPr>
          <p:cNvPr id="98" name="Flowchart: Terminator 97">
            <a:extLst>
              <a:ext uri="{FF2B5EF4-FFF2-40B4-BE49-F238E27FC236}">
                <a16:creationId xmlns:a16="http://schemas.microsoft.com/office/drawing/2014/main" id="{3D3963DA-5E96-46CB-8C1F-54CAAAD4E23A}"/>
              </a:ext>
            </a:extLst>
          </p:cNvPr>
          <p:cNvSpPr/>
          <p:nvPr/>
        </p:nvSpPr>
        <p:spPr>
          <a:xfrm>
            <a:off x="5873392" y="1582641"/>
            <a:ext cx="1698661" cy="750013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 can perform extra tasks</a:t>
            </a:r>
          </a:p>
        </p:txBody>
      </p:sp>
      <p:sp>
        <p:nvSpPr>
          <p:cNvPr id="105" name="Flowchart: Process 104">
            <a:extLst>
              <a:ext uri="{FF2B5EF4-FFF2-40B4-BE49-F238E27FC236}">
                <a16:creationId xmlns:a16="http://schemas.microsoft.com/office/drawing/2014/main" id="{0BD1A9C0-4834-4A90-8A2C-B4EFB419255C}"/>
              </a:ext>
            </a:extLst>
          </p:cNvPr>
          <p:cNvSpPr/>
          <p:nvPr/>
        </p:nvSpPr>
        <p:spPr>
          <a:xfrm>
            <a:off x="7813738" y="3700118"/>
            <a:ext cx="2969226" cy="131687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, Update Employee</a:t>
            </a:r>
          </a:p>
          <a:p>
            <a:pPr algn="ctr"/>
            <a:r>
              <a:rPr lang="en-IN" dirty="0"/>
              <a:t>Official Info (name , ID , designation , department ,salary ) to database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47F6DDBD-F5FE-4A17-B9D6-6B7B54E2D13A}"/>
              </a:ext>
            </a:extLst>
          </p:cNvPr>
          <p:cNvSpPr/>
          <p:nvPr/>
        </p:nvSpPr>
        <p:spPr>
          <a:xfrm>
            <a:off x="1831632" y="3210527"/>
            <a:ext cx="2969226" cy="132556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or View Personal Info</a:t>
            </a:r>
          </a:p>
          <a:p>
            <a:pPr algn="ctr"/>
            <a:r>
              <a:rPr lang="en-IN" dirty="0"/>
              <a:t> (  address , contact number , email ) to database</a:t>
            </a:r>
          </a:p>
        </p:txBody>
      </p:sp>
      <p:sp>
        <p:nvSpPr>
          <p:cNvPr id="148" name="Flowchart: Process 147">
            <a:extLst>
              <a:ext uri="{FF2B5EF4-FFF2-40B4-BE49-F238E27FC236}">
                <a16:creationId xmlns:a16="http://schemas.microsoft.com/office/drawing/2014/main" id="{DBCBE77E-FC2B-46D2-A7E7-EAC1AFE16349}"/>
              </a:ext>
            </a:extLst>
          </p:cNvPr>
          <p:cNvSpPr/>
          <p:nvPr/>
        </p:nvSpPr>
        <p:spPr>
          <a:xfrm>
            <a:off x="1831632" y="2472720"/>
            <a:ext cx="2621861" cy="58700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Employment Details</a:t>
            </a:r>
          </a:p>
        </p:txBody>
      </p:sp>
      <p:sp>
        <p:nvSpPr>
          <p:cNvPr id="160" name="Flowchart: Process 159">
            <a:extLst>
              <a:ext uri="{FF2B5EF4-FFF2-40B4-BE49-F238E27FC236}">
                <a16:creationId xmlns:a16="http://schemas.microsoft.com/office/drawing/2014/main" id="{53339928-49CA-46E3-A839-EE99F5BD9713}"/>
              </a:ext>
            </a:extLst>
          </p:cNvPr>
          <p:cNvSpPr/>
          <p:nvPr/>
        </p:nvSpPr>
        <p:spPr>
          <a:xfrm>
            <a:off x="2043459" y="6316896"/>
            <a:ext cx="2400726" cy="50546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Listing all Employees</a:t>
            </a:r>
          </a:p>
        </p:txBody>
      </p:sp>
      <p:sp>
        <p:nvSpPr>
          <p:cNvPr id="161" name="Flowchart: Process 160">
            <a:extLst>
              <a:ext uri="{FF2B5EF4-FFF2-40B4-BE49-F238E27FC236}">
                <a16:creationId xmlns:a16="http://schemas.microsoft.com/office/drawing/2014/main" id="{A9E4FEC5-805B-41C7-A2E4-669FF3116B78}"/>
              </a:ext>
            </a:extLst>
          </p:cNvPr>
          <p:cNvSpPr/>
          <p:nvPr/>
        </p:nvSpPr>
        <p:spPr>
          <a:xfrm>
            <a:off x="1831632" y="4834375"/>
            <a:ext cx="2969226" cy="132556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Searching , Filtering Employees based on attributes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55FE54C-7BE9-4997-B04E-1EE3138655BD}"/>
              </a:ext>
            </a:extLst>
          </p:cNvPr>
          <p:cNvCxnSpPr>
            <a:cxnSpLocks/>
            <a:stCxn id="5" idx="2"/>
            <a:endCxn id="160" idx="1"/>
          </p:cNvCxnSpPr>
          <p:nvPr/>
        </p:nvCxnSpPr>
        <p:spPr>
          <a:xfrm rot="16200000" flipH="1">
            <a:off x="-407422" y="4118747"/>
            <a:ext cx="4267339" cy="634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A74C08-4281-89F9-6ED0-6DEA86F60A01}"/>
              </a:ext>
            </a:extLst>
          </p:cNvPr>
          <p:cNvCxnSpPr>
            <a:cxnSpLocks/>
            <a:stCxn id="5" idx="2"/>
            <a:endCxn id="148" idx="1"/>
          </p:cNvCxnSpPr>
          <p:nvPr/>
        </p:nvCxnSpPr>
        <p:spPr>
          <a:xfrm rot="16200000" flipH="1">
            <a:off x="1388368" y="2322958"/>
            <a:ext cx="463933" cy="42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3D9BCBC-10A3-46BD-880B-E870B1EF4816}"/>
              </a:ext>
            </a:extLst>
          </p:cNvPr>
          <p:cNvCxnSpPr>
            <a:cxnSpLocks/>
            <a:stCxn id="5" idx="2"/>
            <a:endCxn id="121" idx="1"/>
          </p:cNvCxnSpPr>
          <p:nvPr/>
        </p:nvCxnSpPr>
        <p:spPr>
          <a:xfrm rot="16200000" flipH="1">
            <a:off x="834825" y="2876501"/>
            <a:ext cx="1571019" cy="42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98C9AF4-4F81-4648-8211-A2F7D3A83E1A}"/>
              </a:ext>
            </a:extLst>
          </p:cNvPr>
          <p:cNvCxnSpPr>
            <a:stCxn id="5" idx="2"/>
            <a:endCxn id="161" idx="1"/>
          </p:cNvCxnSpPr>
          <p:nvPr/>
        </p:nvCxnSpPr>
        <p:spPr>
          <a:xfrm rot="16200000" flipH="1">
            <a:off x="22901" y="3688425"/>
            <a:ext cx="3194867" cy="42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C8CF712-1681-127C-A627-EDB2EC86927C}"/>
              </a:ext>
            </a:extLst>
          </p:cNvPr>
          <p:cNvCxnSpPr>
            <a:stCxn id="98" idx="2"/>
            <a:endCxn id="105" idx="1"/>
          </p:cNvCxnSpPr>
          <p:nvPr/>
        </p:nvCxnSpPr>
        <p:spPr>
          <a:xfrm rot="16200000" flipH="1">
            <a:off x="6255280" y="2800096"/>
            <a:ext cx="2025900" cy="109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61FC2B6-DD4A-1FC1-1E4D-32F039903249}"/>
              </a:ext>
            </a:extLst>
          </p:cNvPr>
          <p:cNvCxnSpPr>
            <a:stCxn id="98" idx="2"/>
            <a:endCxn id="10" idx="1"/>
          </p:cNvCxnSpPr>
          <p:nvPr/>
        </p:nvCxnSpPr>
        <p:spPr>
          <a:xfrm rot="16200000" flipH="1">
            <a:off x="6941963" y="2113414"/>
            <a:ext cx="577306" cy="1015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4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3447-82B8-48F2-972E-44CD32FF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1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Leave Management Service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910A22-A28B-447A-B81C-8E781E76380C}"/>
              </a:ext>
            </a:extLst>
          </p:cNvPr>
          <p:cNvSpPr/>
          <p:nvPr/>
        </p:nvSpPr>
        <p:spPr>
          <a:xfrm>
            <a:off x="5229045" y="1293253"/>
            <a:ext cx="1387012" cy="75001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E7EE024-C77D-4B31-BEC9-ED4FFFF2D5B5}"/>
              </a:ext>
            </a:extLst>
          </p:cNvPr>
          <p:cNvSpPr/>
          <p:nvPr/>
        </p:nvSpPr>
        <p:spPr>
          <a:xfrm>
            <a:off x="5066871" y="2252839"/>
            <a:ext cx="1698661" cy="750013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initiates leave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1BBA73-5B53-4555-8A33-57CEBDF06C5F}"/>
              </a:ext>
            </a:extLst>
          </p:cNvPr>
          <p:cNvCxnSpPr/>
          <p:nvPr/>
        </p:nvCxnSpPr>
        <p:spPr>
          <a:xfrm>
            <a:off x="7715892" y="0"/>
            <a:ext cx="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61119F-791F-4FA8-A673-1CC894605E6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916202" y="2043266"/>
            <a:ext cx="6349" cy="2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5503792-7474-4148-92CF-F8344A5F6307}"/>
              </a:ext>
            </a:extLst>
          </p:cNvPr>
          <p:cNvSpPr/>
          <p:nvPr/>
        </p:nvSpPr>
        <p:spPr>
          <a:xfrm>
            <a:off x="5222696" y="4620169"/>
            <a:ext cx="1387012" cy="750013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Updates Records in database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45E0B-7E19-43A8-A20F-F1583CD235CB}"/>
              </a:ext>
            </a:extLst>
          </p:cNvPr>
          <p:cNvSpPr/>
          <p:nvPr/>
        </p:nvSpPr>
        <p:spPr>
          <a:xfrm>
            <a:off x="5229045" y="5684895"/>
            <a:ext cx="1387012" cy="75001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15D70A4-4846-4795-AF01-FA2EDA3BF311}"/>
              </a:ext>
            </a:extLst>
          </p:cNvPr>
          <p:cNvSpPr/>
          <p:nvPr/>
        </p:nvSpPr>
        <p:spPr>
          <a:xfrm>
            <a:off x="4791786" y="3317565"/>
            <a:ext cx="2248830" cy="107516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 Validates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DE5C82-5B45-4674-862B-D2E8EB5F45E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916201" y="3002852"/>
            <a:ext cx="1" cy="3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C7EE73-7328-4AD9-B4C6-0437DB533260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5916201" y="4392733"/>
            <a:ext cx="1" cy="22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527F64-E48C-41A4-A2A8-A758A54EB26C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H="1" flipV="1">
            <a:off x="6765532" y="2627846"/>
            <a:ext cx="275084" cy="1227303"/>
          </a:xfrm>
          <a:prstGeom prst="bentConnector3">
            <a:avLst>
              <a:gd name="adj1" fmla="val -385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EF4F90E-48F5-4323-85E1-6063C5C58AA0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0800000">
            <a:off x="5066872" y="2627846"/>
            <a:ext cx="155825" cy="2367330"/>
          </a:xfrm>
          <a:prstGeom prst="bentConnector3">
            <a:avLst>
              <a:gd name="adj1" fmla="val 1004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FDBD4E-CB39-4438-B948-8CFFF18FA0A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916202" y="5370182"/>
            <a:ext cx="6349" cy="3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7BBF4C-B311-4F0E-99F3-8689FB8A7FF5}"/>
              </a:ext>
            </a:extLst>
          </p:cNvPr>
          <p:cNvSpPr txBox="1"/>
          <p:nvPr/>
        </p:nvSpPr>
        <p:spPr>
          <a:xfrm flipH="1">
            <a:off x="8076183" y="2918331"/>
            <a:ext cx="19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Rejects &amp; notifies employee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E056D6-F2B6-426C-85A1-CDA3BDC0B8E4}"/>
              </a:ext>
            </a:extLst>
          </p:cNvPr>
          <p:cNvSpPr txBox="1"/>
          <p:nvPr/>
        </p:nvSpPr>
        <p:spPr>
          <a:xfrm>
            <a:off x="6013201" y="4250837"/>
            <a:ext cx="120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3AF85C-B936-4007-97C2-44765A29C8B6}"/>
              </a:ext>
            </a:extLst>
          </p:cNvPr>
          <p:cNvSpPr txBox="1"/>
          <p:nvPr/>
        </p:nvSpPr>
        <p:spPr>
          <a:xfrm flipH="1">
            <a:off x="1746795" y="3789172"/>
            <a:ext cx="19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notifies employee</a:t>
            </a:r>
          </a:p>
        </p:txBody>
      </p:sp>
    </p:spTree>
    <p:extLst>
      <p:ext uri="{BB962C8B-B14F-4D97-AF65-F5344CB8AC3E}">
        <p14:creationId xmlns:p14="http://schemas.microsoft.com/office/powerpoint/2010/main" val="9933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3E7-07B3-4754-8E57-525AA79C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6"/>
            <a:ext cx="10515600" cy="1325563"/>
          </a:xfrm>
        </p:spPr>
        <p:txBody>
          <a:bodyPr/>
          <a:lstStyle/>
          <a:p>
            <a:r>
              <a:rPr lang="en-IN" dirty="0"/>
              <a:t>Payroll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C35D3-EE86-4FDF-9F9D-B39331680ACF}"/>
              </a:ext>
            </a:extLst>
          </p:cNvPr>
          <p:cNvCxnSpPr>
            <a:cxnSpLocks/>
          </p:cNvCxnSpPr>
          <p:nvPr/>
        </p:nvCxnSpPr>
        <p:spPr>
          <a:xfrm flipH="1" flipV="1">
            <a:off x="6339154" y="1812264"/>
            <a:ext cx="1458930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5830D2-51A3-4306-9B7B-2DAD86750850}"/>
              </a:ext>
            </a:extLst>
          </p:cNvPr>
          <p:cNvSpPr/>
          <p:nvPr/>
        </p:nvSpPr>
        <p:spPr>
          <a:xfrm>
            <a:off x="4695287" y="1493764"/>
            <a:ext cx="1643867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Employee Salary Details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6639C8-947D-4596-A82D-1F01615AA0B9}"/>
              </a:ext>
            </a:extLst>
          </p:cNvPr>
          <p:cNvSpPr/>
          <p:nvPr/>
        </p:nvSpPr>
        <p:spPr>
          <a:xfrm>
            <a:off x="4356240" y="3095089"/>
            <a:ext cx="2321960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monthly pay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44CC07-2A12-4D1A-BBC3-FA08A53AB7D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517220" y="2161585"/>
            <a:ext cx="1" cy="93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FAE13FB-7FAA-4D52-B6C9-291AAD83681C}"/>
              </a:ext>
            </a:extLst>
          </p:cNvPr>
          <p:cNvSpPr/>
          <p:nvPr/>
        </p:nvSpPr>
        <p:spPr>
          <a:xfrm>
            <a:off x="7798084" y="1372189"/>
            <a:ext cx="970573" cy="76388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Payroll Database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6637FDC-0862-4B74-86E7-108E5AAB76AB}"/>
              </a:ext>
            </a:extLst>
          </p:cNvPr>
          <p:cNvSpPr/>
          <p:nvPr/>
        </p:nvSpPr>
        <p:spPr>
          <a:xfrm>
            <a:off x="4356240" y="4484078"/>
            <a:ext cx="2321960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Deduct Taxes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D94F1EE-401D-45B6-90A8-E6B3B00C4211}"/>
              </a:ext>
            </a:extLst>
          </p:cNvPr>
          <p:cNvSpPr/>
          <p:nvPr/>
        </p:nvSpPr>
        <p:spPr>
          <a:xfrm>
            <a:off x="4356240" y="5873067"/>
            <a:ext cx="2321960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Issue Pay check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D03A80-C126-4E31-9E3D-FD7F5563F83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517220" y="3762910"/>
            <a:ext cx="0" cy="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31CF-9C84-478D-87EF-FA3D645DC68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17220" y="5151899"/>
            <a:ext cx="0" cy="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8FE398-D782-46DE-B330-ACB2C25744FB}"/>
              </a:ext>
            </a:extLst>
          </p:cNvPr>
          <p:cNvSpPr txBox="1"/>
          <p:nvPr/>
        </p:nvSpPr>
        <p:spPr>
          <a:xfrm>
            <a:off x="5517220" y="2446620"/>
            <a:ext cx="10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8AC301-4FEE-4430-9FE9-05B47B94B40E}"/>
              </a:ext>
            </a:extLst>
          </p:cNvPr>
          <p:cNvSpPr txBox="1"/>
          <p:nvPr/>
        </p:nvSpPr>
        <p:spPr>
          <a:xfrm>
            <a:off x="5517220" y="3965502"/>
            <a:ext cx="17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Pay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A29B433-5C90-4FDD-B0B0-8FBFC8A86851}"/>
              </a:ext>
            </a:extLst>
          </p:cNvPr>
          <p:cNvSpPr/>
          <p:nvPr/>
        </p:nvSpPr>
        <p:spPr>
          <a:xfrm>
            <a:off x="8024117" y="5873067"/>
            <a:ext cx="1859622" cy="667821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15CA0-DCD6-4BA9-8515-0A2E3FE0FA60}"/>
              </a:ext>
            </a:extLst>
          </p:cNvPr>
          <p:cNvSpPr txBox="1"/>
          <p:nvPr/>
        </p:nvSpPr>
        <p:spPr>
          <a:xfrm>
            <a:off x="5517220" y="5364236"/>
            <a:ext cx="9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 Pay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336E8-443D-4333-BAB7-24262A97902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678200" y="6206978"/>
            <a:ext cx="134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3E7-07B3-4754-8E57-525AA79C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45" y="480318"/>
            <a:ext cx="10515600" cy="1325563"/>
          </a:xfrm>
        </p:spPr>
        <p:txBody>
          <a:bodyPr/>
          <a:lstStyle/>
          <a:p>
            <a:r>
              <a:rPr lang="en-IN" dirty="0"/>
              <a:t>Department Service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5830D2-51A3-4306-9B7B-2DAD86750850}"/>
              </a:ext>
            </a:extLst>
          </p:cNvPr>
          <p:cNvSpPr/>
          <p:nvPr/>
        </p:nvSpPr>
        <p:spPr>
          <a:xfrm>
            <a:off x="4695287" y="1543988"/>
            <a:ext cx="1643867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6639C8-947D-4596-A82D-1F01615AA0B9}"/>
              </a:ext>
            </a:extLst>
          </p:cNvPr>
          <p:cNvSpPr/>
          <p:nvPr/>
        </p:nvSpPr>
        <p:spPr>
          <a:xfrm>
            <a:off x="7921373" y="1493763"/>
            <a:ext cx="2321960" cy="66782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employee to a project team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44CC07-2A12-4D1A-BBC3-FA08A53AB7DA}"/>
              </a:ext>
            </a:extLst>
          </p:cNvPr>
          <p:cNvCxnSpPr>
            <a:cxnSpLocks/>
          </p:cNvCxnSpPr>
          <p:nvPr/>
        </p:nvCxnSpPr>
        <p:spPr>
          <a:xfrm flipV="1">
            <a:off x="6339154" y="1827673"/>
            <a:ext cx="1582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6637FDC-0862-4B74-86E7-108E5AAB76AB}"/>
              </a:ext>
            </a:extLst>
          </p:cNvPr>
          <p:cNvSpPr/>
          <p:nvPr/>
        </p:nvSpPr>
        <p:spPr>
          <a:xfrm>
            <a:off x="7921373" y="3051430"/>
            <a:ext cx="2321960" cy="8789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Assign a role ( Project </a:t>
            </a:r>
            <a:r>
              <a:rPr lang="en-IN"/>
              <a:t>or Team </a:t>
            </a:r>
            <a:r>
              <a:rPr lang="en-IN" dirty="0"/>
              <a:t>lead , tech lead, staff 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D94F1EE-401D-45B6-90A8-E6B3B00C4211}"/>
              </a:ext>
            </a:extLst>
          </p:cNvPr>
          <p:cNvSpPr/>
          <p:nvPr/>
        </p:nvSpPr>
        <p:spPr>
          <a:xfrm>
            <a:off x="4356240" y="3156993"/>
            <a:ext cx="2321960" cy="8789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Project deadlines and ask for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D03A80-C126-4E31-9E3D-FD7F5563F83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082353" y="2161584"/>
            <a:ext cx="0" cy="88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31CF-9C84-478D-87EF-FA3D645DC680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5517220" y="2211809"/>
            <a:ext cx="1" cy="9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DC0F4C2B-4451-43D2-9744-532191F3BFAE}"/>
              </a:ext>
            </a:extLst>
          </p:cNvPr>
          <p:cNvSpPr/>
          <p:nvPr/>
        </p:nvSpPr>
        <p:spPr>
          <a:xfrm>
            <a:off x="1130155" y="1493763"/>
            <a:ext cx="2321960" cy="8789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Department details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642E8C-0F75-44AD-A31B-FAE0679E7FFB}"/>
              </a:ext>
            </a:extLst>
          </p:cNvPr>
          <p:cNvCxnSpPr>
            <a:cxnSpLocks/>
            <a:stCxn id="7" idx="1"/>
            <a:endCxn id="37" idx="3"/>
          </p:cNvCxnSpPr>
          <p:nvPr/>
        </p:nvCxnSpPr>
        <p:spPr>
          <a:xfrm flipH="1">
            <a:off x="3452115" y="1877899"/>
            <a:ext cx="1243172" cy="5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3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3E7-07B3-4754-8E57-525AA79C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6"/>
            <a:ext cx="10515600" cy="1325563"/>
          </a:xfrm>
        </p:spPr>
        <p:txBody>
          <a:bodyPr/>
          <a:lstStyle/>
          <a:p>
            <a:r>
              <a:rPr lang="en-IN" dirty="0"/>
              <a:t>Authentication &amp; Authorization 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9BEF2A8-CD21-2089-7286-59BD346C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82" y="1130157"/>
            <a:ext cx="8256263" cy="56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310</Words>
  <Application>Microsoft Office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Office Theme</vt:lpstr>
      <vt:lpstr>Employee Management System using Microservices Architecture</vt:lpstr>
      <vt:lpstr>PowerPoint Presentation</vt:lpstr>
      <vt:lpstr>PowerPoint Presentation</vt:lpstr>
      <vt:lpstr>PowerPoint Presentation</vt:lpstr>
      <vt:lpstr>Employee Management Service</vt:lpstr>
      <vt:lpstr>Leave Management Service</vt:lpstr>
      <vt:lpstr>Payroll Service</vt:lpstr>
      <vt:lpstr>Department Service</vt:lpstr>
      <vt:lpstr>Authentication &amp; Authorization Service</vt:lpstr>
      <vt:lpstr>Deployment Workflow</vt:lpstr>
      <vt:lpstr>Logging to S3 Bucket</vt:lpstr>
    </vt:vector>
  </TitlesOfParts>
  <Company>Kyndryl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Jindal</dc:creator>
  <cp:lastModifiedBy>Yash Jindal</cp:lastModifiedBy>
  <cp:revision>43</cp:revision>
  <dcterms:created xsi:type="dcterms:W3CDTF">2022-05-23T21:54:34Z</dcterms:created>
  <dcterms:modified xsi:type="dcterms:W3CDTF">2022-09-30T04:53:02Z</dcterms:modified>
</cp:coreProperties>
</file>