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2" r:id="rId5"/>
    <p:sldId id="382" r:id="rId6"/>
    <p:sldId id="373" r:id="rId7"/>
    <p:sldId id="375" r:id="rId8"/>
    <p:sldId id="374" r:id="rId9"/>
    <p:sldId id="376" r:id="rId10"/>
    <p:sldId id="383" r:id="rId11"/>
    <p:sldId id="377" r:id="rId12"/>
    <p:sldId id="378" r:id="rId13"/>
    <p:sldId id="3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1F732-6075-4C42-BCC9-01B2C00AE889}" v="1" dt="2024-12-10T00:44:58.515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 showGuides="1">
      <p:cViewPr varScale="1">
        <p:scale>
          <a:sx n="91" d="100"/>
          <a:sy n="91" d="100"/>
        </p:scale>
        <p:origin x="32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vi Joshipura" userId="936fd0bf30c40965" providerId="LiveId" clId="{AF01F732-6075-4C42-BCC9-01B2C00AE889}"/>
    <pc:docChg chg="custSel addSld delSld modSld">
      <pc:chgData name="Yashvi Joshipura" userId="936fd0bf30c40965" providerId="LiveId" clId="{AF01F732-6075-4C42-BCC9-01B2C00AE889}" dt="2024-12-10T07:05:25.779" v="134" actId="208"/>
      <pc:docMkLst>
        <pc:docMk/>
      </pc:docMkLst>
      <pc:sldChg chg="del">
        <pc:chgData name="Yashvi Joshipura" userId="936fd0bf30c40965" providerId="LiveId" clId="{AF01F732-6075-4C42-BCC9-01B2C00AE889}" dt="2024-12-10T00:45:46.125" v="32" actId="47"/>
        <pc:sldMkLst>
          <pc:docMk/>
          <pc:sldMk cId="1330733909" sldId="365"/>
        </pc:sldMkLst>
      </pc:sldChg>
      <pc:sldChg chg="delSp modSp mod setBg modClrScheme chgLayout">
        <pc:chgData name="Yashvi Joshipura" userId="936fd0bf30c40965" providerId="LiveId" clId="{AF01F732-6075-4C42-BCC9-01B2C00AE889}" dt="2024-12-10T00:47:37.990" v="117" actId="1035"/>
        <pc:sldMkLst>
          <pc:docMk/>
          <pc:sldMk cId="2395464980" sldId="372"/>
        </pc:sldMkLst>
        <pc:spChg chg="del mod">
          <ac:chgData name="Yashvi Joshipura" userId="936fd0bf30c40965" providerId="LiveId" clId="{AF01F732-6075-4C42-BCC9-01B2C00AE889}" dt="2024-12-10T00:47:26.087" v="97" actId="478"/>
          <ac:spMkLst>
            <pc:docMk/>
            <pc:sldMk cId="2395464980" sldId="372"/>
            <ac:spMk id="14" creationId="{AE5F2E56-9F77-E1C2-EC04-EA959822CA61}"/>
          </ac:spMkLst>
        </pc:spChg>
        <pc:spChg chg="mod">
          <ac:chgData name="Yashvi Joshipura" userId="936fd0bf30c40965" providerId="LiveId" clId="{AF01F732-6075-4C42-BCC9-01B2C00AE889}" dt="2024-12-10T00:47:37.990" v="117" actId="1035"/>
          <ac:spMkLst>
            <pc:docMk/>
            <pc:sldMk cId="2395464980" sldId="372"/>
            <ac:spMk id="24" creationId="{CE1ABEC8-43FD-4F21-A7D2-70200D86263C}"/>
          </ac:spMkLst>
        </pc:spChg>
      </pc:sldChg>
      <pc:sldChg chg="modSp mod">
        <pc:chgData name="Yashvi Joshipura" userId="936fd0bf30c40965" providerId="LiveId" clId="{AF01F732-6075-4C42-BCC9-01B2C00AE889}" dt="2024-12-10T07:05:08.409" v="128" actId="208"/>
        <pc:sldMkLst>
          <pc:docMk/>
          <pc:sldMk cId="598144966" sldId="374"/>
        </pc:sldMkLst>
        <pc:spChg chg="mod">
          <ac:chgData name="Yashvi Joshipura" userId="936fd0bf30c40965" providerId="LiveId" clId="{AF01F732-6075-4C42-BCC9-01B2C00AE889}" dt="2024-12-10T00:45:59.242" v="35" actId="20577"/>
          <ac:spMkLst>
            <pc:docMk/>
            <pc:sldMk cId="598144966" sldId="374"/>
            <ac:spMk id="3" creationId="{3FEFE388-CD0B-9671-4D4E-D6D8004C8851}"/>
          </ac:spMkLst>
        </pc:spChg>
        <pc:spChg chg="mod">
          <ac:chgData name="Yashvi Joshipura" userId="936fd0bf30c40965" providerId="LiveId" clId="{AF01F732-6075-4C42-BCC9-01B2C00AE889}" dt="2024-12-10T00:45:57.201" v="34" actId="20577"/>
          <ac:spMkLst>
            <pc:docMk/>
            <pc:sldMk cId="598144966" sldId="374"/>
            <ac:spMk id="5" creationId="{BE4E0F37-0AD5-833C-CBE5-EAE02EC46069}"/>
          </ac:spMkLst>
        </pc:spChg>
        <pc:picChg chg="mod">
          <ac:chgData name="Yashvi Joshipura" userId="936fd0bf30c40965" providerId="LiveId" clId="{AF01F732-6075-4C42-BCC9-01B2C00AE889}" dt="2024-12-10T07:05:08.409" v="128" actId="208"/>
          <ac:picMkLst>
            <pc:docMk/>
            <pc:sldMk cId="598144966" sldId="374"/>
            <ac:picMk id="10" creationId="{C2D01B0E-8A05-602C-418F-80589ED720DE}"/>
          </ac:picMkLst>
        </pc:picChg>
      </pc:sldChg>
      <pc:sldChg chg="modSp mod">
        <pc:chgData name="Yashvi Joshipura" userId="936fd0bf30c40965" providerId="LiveId" clId="{AF01F732-6075-4C42-BCC9-01B2C00AE889}" dt="2024-12-10T00:45:49.454" v="33" actId="20577"/>
        <pc:sldMkLst>
          <pc:docMk/>
          <pc:sldMk cId="1962637282" sldId="375"/>
        </pc:sldMkLst>
        <pc:spChg chg="mod">
          <ac:chgData name="Yashvi Joshipura" userId="936fd0bf30c40965" providerId="LiveId" clId="{AF01F732-6075-4C42-BCC9-01B2C00AE889}" dt="2024-12-10T00:45:29.387" v="31" actId="20577"/>
          <ac:spMkLst>
            <pc:docMk/>
            <pc:sldMk cId="1962637282" sldId="375"/>
            <ac:spMk id="2" creationId="{D9F60903-003B-273E-3584-5312F76C3EF3}"/>
          </ac:spMkLst>
        </pc:spChg>
        <pc:spChg chg="mod">
          <ac:chgData name="Yashvi Joshipura" userId="936fd0bf30c40965" providerId="LiveId" clId="{AF01F732-6075-4C42-BCC9-01B2C00AE889}" dt="2024-12-10T00:45:49.454" v="33" actId="20577"/>
          <ac:spMkLst>
            <pc:docMk/>
            <pc:sldMk cId="1962637282" sldId="375"/>
            <ac:spMk id="4" creationId="{74160DFF-2E7E-7A22-819A-C011020DFF01}"/>
          </ac:spMkLst>
        </pc:spChg>
      </pc:sldChg>
      <pc:sldChg chg="modSp mod">
        <pc:chgData name="Yashvi Joshipura" userId="936fd0bf30c40965" providerId="LiveId" clId="{AF01F732-6075-4C42-BCC9-01B2C00AE889}" dt="2024-12-10T07:05:16.318" v="130" actId="208"/>
        <pc:sldMkLst>
          <pc:docMk/>
          <pc:sldMk cId="1073601555" sldId="376"/>
        </pc:sldMkLst>
        <pc:spChg chg="mod">
          <ac:chgData name="Yashvi Joshipura" userId="936fd0bf30c40965" providerId="LiveId" clId="{AF01F732-6075-4C42-BCC9-01B2C00AE889}" dt="2024-12-10T00:46:12.213" v="49" actId="20577"/>
          <ac:spMkLst>
            <pc:docMk/>
            <pc:sldMk cId="1073601555" sldId="376"/>
            <ac:spMk id="2" creationId="{6CCA29A4-AAFD-04EE-0732-0671E83D5EF1}"/>
          </ac:spMkLst>
        </pc:spChg>
        <pc:spChg chg="mod">
          <ac:chgData name="Yashvi Joshipura" userId="936fd0bf30c40965" providerId="LiveId" clId="{AF01F732-6075-4C42-BCC9-01B2C00AE889}" dt="2024-12-10T00:46:14.376" v="50" actId="20577"/>
          <ac:spMkLst>
            <pc:docMk/>
            <pc:sldMk cId="1073601555" sldId="376"/>
            <ac:spMk id="3" creationId="{F09FEE91-E849-1CB0-9E51-A58B99C631C5}"/>
          </ac:spMkLst>
        </pc:spChg>
        <pc:spChg chg="mod">
          <ac:chgData name="Yashvi Joshipura" userId="936fd0bf30c40965" providerId="LiveId" clId="{AF01F732-6075-4C42-BCC9-01B2C00AE889}" dt="2024-12-10T00:46:16.090" v="51" actId="20577"/>
          <ac:spMkLst>
            <pc:docMk/>
            <pc:sldMk cId="1073601555" sldId="376"/>
            <ac:spMk id="4" creationId="{9B774F1A-D233-C240-B22D-F82C6161FAC1}"/>
          </ac:spMkLst>
        </pc:spChg>
        <pc:picChg chg="mod">
          <ac:chgData name="Yashvi Joshipura" userId="936fd0bf30c40965" providerId="LiveId" clId="{AF01F732-6075-4C42-BCC9-01B2C00AE889}" dt="2024-12-10T07:05:14.415" v="129" actId="208"/>
          <ac:picMkLst>
            <pc:docMk/>
            <pc:sldMk cId="1073601555" sldId="376"/>
            <ac:picMk id="7" creationId="{4A6A69BB-991A-7495-B0E9-3C4A39651BDF}"/>
          </ac:picMkLst>
        </pc:picChg>
        <pc:picChg chg="mod">
          <ac:chgData name="Yashvi Joshipura" userId="936fd0bf30c40965" providerId="LiveId" clId="{AF01F732-6075-4C42-BCC9-01B2C00AE889}" dt="2024-12-10T07:05:16.318" v="130" actId="208"/>
          <ac:picMkLst>
            <pc:docMk/>
            <pc:sldMk cId="1073601555" sldId="376"/>
            <ac:picMk id="11" creationId="{4BB8366F-67CE-95E9-6E38-3841D0D2A64D}"/>
          </ac:picMkLst>
        </pc:picChg>
      </pc:sldChg>
      <pc:sldChg chg="modSp mod">
        <pc:chgData name="Yashvi Joshipura" userId="936fd0bf30c40965" providerId="LiveId" clId="{AF01F732-6075-4C42-BCC9-01B2C00AE889}" dt="2024-12-10T07:05:25.779" v="134" actId="208"/>
        <pc:sldMkLst>
          <pc:docMk/>
          <pc:sldMk cId="2728059627" sldId="377"/>
        </pc:sldMkLst>
        <pc:spChg chg="mod">
          <ac:chgData name="Yashvi Joshipura" userId="936fd0bf30c40965" providerId="LiveId" clId="{AF01F732-6075-4C42-BCC9-01B2C00AE889}" dt="2024-12-10T00:46:21.829" v="61" actId="20577"/>
          <ac:spMkLst>
            <pc:docMk/>
            <pc:sldMk cId="2728059627" sldId="377"/>
            <ac:spMk id="2" creationId="{11883E06-8BEA-1DD3-D0D6-391C08880EBF}"/>
          </ac:spMkLst>
        </pc:spChg>
        <pc:spChg chg="mod">
          <ac:chgData name="Yashvi Joshipura" userId="936fd0bf30c40965" providerId="LiveId" clId="{AF01F732-6075-4C42-BCC9-01B2C00AE889}" dt="2024-12-10T00:46:37.139" v="65" actId="20577"/>
          <ac:spMkLst>
            <pc:docMk/>
            <pc:sldMk cId="2728059627" sldId="377"/>
            <ac:spMk id="3" creationId="{1CF175D3-F3DC-695F-474B-346EDCA5D60F}"/>
          </ac:spMkLst>
        </pc:spChg>
        <pc:spChg chg="mod">
          <ac:chgData name="Yashvi Joshipura" userId="936fd0bf30c40965" providerId="LiveId" clId="{AF01F732-6075-4C42-BCC9-01B2C00AE889}" dt="2024-12-10T00:46:35.496" v="64" actId="20577"/>
          <ac:spMkLst>
            <pc:docMk/>
            <pc:sldMk cId="2728059627" sldId="377"/>
            <ac:spMk id="4" creationId="{3770D91C-D5C0-248C-26D3-DE7C7C72E632}"/>
          </ac:spMkLst>
        </pc:spChg>
        <pc:spChg chg="mod">
          <ac:chgData name="Yashvi Joshipura" userId="936fd0bf30c40965" providerId="LiveId" clId="{AF01F732-6075-4C42-BCC9-01B2C00AE889}" dt="2024-12-10T07:00:17.371" v="126" actId="20577"/>
          <ac:spMkLst>
            <pc:docMk/>
            <pc:sldMk cId="2728059627" sldId="377"/>
            <ac:spMk id="22" creationId="{B2386F2B-9A8B-A0D6-81FC-75FFC85AF84C}"/>
          </ac:spMkLst>
        </pc:spChg>
        <pc:picChg chg="mod">
          <ac:chgData name="Yashvi Joshipura" userId="936fd0bf30c40965" providerId="LiveId" clId="{AF01F732-6075-4C42-BCC9-01B2C00AE889}" dt="2024-12-10T07:05:24.292" v="133" actId="208"/>
          <ac:picMkLst>
            <pc:docMk/>
            <pc:sldMk cId="2728059627" sldId="377"/>
            <ac:picMk id="11" creationId="{885A8183-653E-AB5F-E0B2-94AC225C2ADF}"/>
          </ac:picMkLst>
        </pc:picChg>
        <pc:picChg chg="mod">
          <ac:chgData name="Yashvi Joshipura" userId="936fd0bf30c40965" providerId="LiveId" clId="{AF01F732-6075-4C42-BCC9-01B2C00AE889}" dt="2024-12-10T07:05:25.779" v="134" actId="208"/>
          <ac:picMkLst>
            <pc:docMk/>
            <pc:sldMk cId="2728059627" sldId="377"/>
            <ac:picMk id="21" creationId="{6B5C1583-B587-BE80-9059-35DEC886E0E7}"/>
          </ac:picMkLst>
        </pc:picChg>
      </pc:sldChg>
      <pc:sldChg chg="modSp mod">
        <pc:chgData name="Yashvi Joshipura" userId="936fd0bf30c40965" providerId="LiveId" clId="{AF01F732-6075-4C42-BCC9-01B2C00AE889}" dt="2024-12-10T00:46:30.049" v="63" actId="20577"/>
        <pc:sldMkLst>
          <pc:docMk/>
          <pc:sldMk cId="910315636" sldId="378"/>
        </pc:sldMkLst>
        <pc:spChg chg="mod">
          <ac:chgData name="Yashvi Joshipura" userId="936fd0bf30c40965" providerId="LiveId" clId="{AF01F732-6075-4C42-BCC9-01B2C00AE889}" dt="2024-12-10T00:46:30.049" v="63" actId="20577"/>
          <ac:spMkLst>
            <pc:docMk/>
            <pc:sldMk cId="910315636" sldId="378"/>
            <ac:spMk id="2" creationId="{D543EB8B-0AB9-7554-AEEA-E8D744959E9A}"/>
          </ac:spMkLst>
        </pc:spChg>
        <pc:spChg chg="mod">
          <ac:chgData name="Yashvi Joshipura" userId="936fd0bf30c40965" providerId="LiveId" clId="{AF01F732-6075-4C42-BCC9-01B2C00AE889}" dt="2024-12-10T00:46:28.410" v="62" actId="20577"/>
          <ac:spMkLst>
            <pc:docMk/>
            <pc:sldMk cId="910315636" sldId="378"/>
            <ac:spMk id="3" creationId="{FB2F5F9A-B16D-CA49-7F40-A0142E41DC56}"/>
          </ac:spMkLst>
        </pc:spChg>
      </pc:sldChg>
      <pc:sldChg chg="modSp mod">
        <pc:chgData name="Yashvi Joshipura" userId="936fd0bf30c40965" providerId="LiveId" clId="{AF01F732-6075-4C42-BCC9-01B2C00AE889}" dt="2024-12-10T00:46:43.624" v="67" actId="20577"/>
        <pc:sldMkLst>
          <pc:docMk/>
          <pc:sldMk cId="2170071140" sldId="379"/>
        </pc:sldMkLst>
        <pc:spChg chg="mod">
          <ac:chgData name="Yashvi Joshipura" userId="936fd0bf30c40965" providerId="LiveId" clId="{AF01F732-6075-4C42-BCC9-01B2C00AE889}" dt="2024-12-10T00:46:42.022" v="66" actId="20577"/>
          <ac:spMkLst>
            <pc:docMk/>
            <pc:sldMk cId="2170071140" sldId="379"/>
            <ac:spMk id="3" creationId="{06DE3104-398C-EF95-D86E-630F512487F9}"/>
          </ac:spMkLst>
        </pc:spChg>
        <pc:spChg chg="mod">
          <ac:chgData name="Yashvi Joshipura" userId="936fd0bf30c40965" providerId="LiveId" clId="{AF01F732-6075-4C42-BCC9-01B2C00AE889}" dt="2024-12-10T00:46:43.624" v="67" actId="20577"/>
          <ac:spMkLst>
            <pc:docMk/>
            <pc:sldMk cId="2170071140" sldId="379"/>
            <ac:spMk id="4" creationId="{67328E6B-D306-C2F9-54E9-FD35599AC24B}"/>
          </ac:spMkLst>
        </pc:spChg>
      </pc:sldChg>
      <pc:sldChg chg="del">
        <pc:chgData name="Yashvi Joshipura" userId="936fd0bf30c40965" providerId="LiveId" clId="{AF01F732-6075-4C42-BCC9-01B2C00AE889}" dt="2024-12-10T00:46:48.219" v="68" actId="47"/>
        <pc:sldMkLst>
          <pc:docMk/>
          <pc:sldMk cId="79695288" sldId="380"/>
        </pc:sldMkLst>
      </pc:sldChg>
      <pc:sldChg chg="del">
        <pc:chgData name="Yashvi Joshipura" userId="936fd0bf30c40965" providerId="LiveId" clId="{AF01F732-6075-4C42-BCC9-01B2C00AE889}" dt="2024-12-10T00:46:48.219" v="68" actId="47"/>
        <pc:sldMkLst>
          <pc:docMk/>
          <pc:sldMk cId="3304068007" sldId="381"/>
        </pc:sldMkLst>
      </pc:sldChg>
      <pc:sldChg chg="modSp add mod">
        <pc:chgData name="Yashvi Joshipura" userId="936fd0bf30c40965" providerId="LiveId" clId="{AF01F732-6075-4C42-BCC9-01B2C00AE889}" dt="2024-12-10T07:05:01.078" v="127" actId="208"/>
        <pc:sldMkLst>
          <pc:docMk/>
          <pc:sldMk cId="3528646742" sldId="382"/>
        </pc:sldMkLst>
        <pc:spChg chg="mod">
          <ac:chgData name="Yashvi Joshipura" userId="936fd0bf30c40965" providerId="LiveId" clId="{AF01F732-6075-4C42-BCC9-01B2C00AE889}" dt="2024-12-10T00:45:05.768" v="10" actId="20577"/>
          <ac:spMkLst>
            <pc:docMk/>
            <pc:sldMk cId="3528646742" sldId="382"/>
            <ac:spMk id="2" creationId="{9435270E-1311-A1A7-25F4-686292DB4E5D}"/>
          </ac:spMkLst>
        </pc:spChg>
        <pc:spChg chg="mod">
          <ac:chgData name="Yashvi Joshipura" userId="936fd0bf30c40965" providerId="LiveId" clId="{AF01F732-6075-4C42-BCC9-01B2C00AE889}" dt="2024-12-10T00:45:08.235" v="11" actId="20577"/>
          <ac:spMkLst>
            <pc:docMk/>
            <pc:sldMk cId="3528646742" sldId="382"/>
            <ac:spMk id="4" creationId="{44EB0F39-8771-E737-A195-DDC0A380FBD3}"/>
          </ac:spMkLst>
        </pc:spChg>
        <pc:picChg chg="mod">
          <ac:chgData name="Yashvi Joshipura" userId="936fd0bf30c40965" providerId="LiveId" clId="{AF01F732-6075-4C42-BCC9-01B2C00AE889}" dt="2024-12-10T07:05:01.078" v="127" actId="208"/>
          <ac:picMkLst>
            <pc:docMk/>
            <pc:sldMk cId="3528646742" sldId="382"/>
            <ac:picMk id="9" creationId="{2353FDEA-FCF7-0911-9984-B84C656B9927}"/>
          </ac:picMkLst>
        </pc:picChg>
      </pc:sldChg>
      <pc:sldChg chg="modSp mod">
        <pc:chgData name="Yashvi Joshipura" userId="936fd0bf30c40965" providerId="LiveId" clId="{AF01F732-6075-4C42-BCC9-01B2C00AE889}" dt="2024-12-10T07:05:20.975" v="132" actId="208"/>
        <pc:sldMkLst>
          <pc:docMk/>
          <pc:sldMk cId="2222688078" sldId="383"/>
        </pc:sldMkLst>
        <pc:picChg chg="mod">
          <ac:chgData name="Yashvi Joshipura" userId="936fd0bf30c40965" providerId="LiveId" clId="{AF01F732-6075-4C42-BCC9-01B2C00AE889}" dt="2024-12-10T07:05:19.028" v="131" actId="208"/>
          <ac:picMkLst>
            <pc:docMk/>
            <pc:sldMk cId="2222688078" sldId="383"/>
            <ac:picMk id="7" creationId="{B0164213-8C96-79BE-4ECC-2EB36B4377C5}"/>
          </ac:picMkLst>
        </pc:picChg>
        <pc:picChg chg="mod">
          <ac:chgData name="Yashvi Joshipura" userId="936fd0bf30c40965" providerId="LiveId" clId="{AF01F732-6075-4C42-BCC9-01B2C00AE889}" dt="2024-12-10T07:05:20.975" v="132" actId="208"/>
          <ac:picMkLst>
            <pc:docMk/>
            <pc:sldMk cId="2222688078" sldId="383"/>
            <ac:picMk id="9" creationId="{CEDF4CE7-6632-EF29-6868-67448A3B70E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9BD90-E4F0-01D4-C822-E24AA35E7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46FE9E-F406-C283-B834-ACDDA2A10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ECCA49-145C-5382-2CC8-06BF2FCD8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E6214-21B3-A755-1A61-8C3C2607F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5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B3130-D185-C28E-6EBE-2F5A201B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C0BD5-C0A3-21FF-49C1-22D4CA7A4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0E8CE-8683-CA15-1D24-03BB17913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7D2A8-8733-F5E9-5DFC-C3FA65884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32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5500" b="1" dirty="0"/>
              <a:t>Software-Based load balancer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90078"/>
            <a:ext cx="12191997" cy="2577772"/>
          </a:xfrm>
        </p:spPr>
        <p:txBody>
          <a:bodyPr/>
          <a:lstStyle/>
          <a:p>
            <a:r>
              <a:rPr lang="en-US" sz="2500" b="1" spc="0" dirty="0"/>
              <a:t>Presented by: </a:t>
            </a:r>
          </a:p>
          <a:p>
            <a:r>
              <a:rPr lang="en-US" sz="2500" b="1" spc="0" dirty="0"/>
              <a:t>Yashvi Joshipura </a:t>
            </a:r>
          </a:p>
          <a:p>
            <a:r>
              <a:rPr lang="en-US" sz="2500" b="1" spc="0" dirty="0"/>
              <a:t>Abdur Rahman </a:t>
            </a:r>
            <a:r>
              <a:rPr lang="en-US" sz="2500" b="1" spc="0" dirty="0" err="1"/>
              <a:t>shaik</a:t>
            </a:r>
            <a:endParaRPr lang="en-US" sz="2500" b="1" spc="0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4" y="810977"/>
            <a:ext cx="11838214" cy="3215641"/>
          </a:xfrm>
        </p:spPr>
        <p:txBody>
          <a:bodyPr anchor="b">
            <a:normAutofit/>
          </a:bodyPr>
          <a:lstStyle/>
          <a:p>
            <a:r>
              <a:rPr lang="en-US" b="1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4A3DE-11D7-C750-1A64-4EED6EB2C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270E-1311-A1A7-25F4-686292DB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b="1" dirty="0"/>
              <a:t>Motivation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9C1830-C7D2-5145-33E0-175D635C2156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807038" y="2520387"/>
            <a:ext cx="3774587" cy="326697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Exponential growth in data traffic causes server overload, downtime, and poor user experience.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spc="0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Traditional hardware load balancers are expensive and inflexible for modern cloud environments.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spc="0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Need for a cost-efficient, scalable, and reliable software-based solution for traffic management </a:t>
            </a:r>
          </a:p>
        </p:txBody>
      </p:sp>
      <p:pic>
        <p:nvPicPr>
          <p:cNvPr id="9" name="Picture 8" descr="A diagram of a firewall load balancer&#10;&#10;Description automatically generated">
            <a:extLst>
              <a:ext uri="{FF2B5EF4-FFF2-40B4-BE49-F238E27FC236}">
                <a16:creationId xmlns:a16="http://schemas.microsoft.com/office/drawing/2014/main" id="{2353FDEA-FCF7-0911-9984-B84C656B9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2693925"/>
            <a:ext cx="6315069" cy="2810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548518-EE85-9E2B-B40B-5889FD40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4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0" y="320464"/>
            <a:ext cx="11548261" cy="2733306"/>
          </a:xfrm>
        </p:spPr>
        <p:txBody>
          <a:bodyPr anchor="ctr"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620" y="2269435"/>
            <a:ext cx="10637241" cy="383164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spc="0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demand grows, servers face the risk of becoming overloaded.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spc="0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Overloaded servers lead to potential downtimes, slower response times, and a subpar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spc="0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Traditional hardware load balancers are expensive.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spc="0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 solutions may lack the flexibility required for rapid scaling in cloud-native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spc="0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project aims to create a flexible and cost-effective software load balancer.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spc="0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software load balancer is designed to adapt to real-time traffic variations.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b="1" dirty="0"/>
              <a:t>Techniques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Balancing Algorithm: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kern="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Round-Robin Algorithm: </a:t>
            </a:r>
            <a:r>
              <a:rPr lang="en-US" sz="1800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algorithm spreads incoming requests in sequence across available servers, thus ensuring uniform traffic distribution.</a:t>
            </a:r>
          </a:p>
          <a:p>
            <a:pPr marL="0" marR="0" lvl="0" indent="0">
              <a:lnSpc>
                <a:spcPct val="115000"/>
              </a:lnSpc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Monitoring: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Round-the-clock monitoring of the health of servers to detect non-responding servers. Traffic automatically gets rerouted when the detection of a failure occurs in an operational server.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A53D33C-07FE-B7D3-6572-4000C68B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/>
              <a:t>Techniques used</a:t>
            </a:r>
          </a:p>
        </p:txBody>
      </p:sp>
      <p:pic>
        <p:nvPicPr>
          <p:cNvPr id="10" name="Picture Placeholder 9" descr="A diagram of a network&#10;&#10;Description automatically generated">
            <a:extLst>
              <a:ext uri="{FF2B5EF4-FFF2-40B4-BE49-F238E27FC236}">
                <a16:creationId xmlns:a16="http://schemas.microsoft.com/office/drawing/2014/main" id="{C2D01B0E-8A05-602C-418F-80589ED720DE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733562" y="2564549"/>
            <a:ext cx="5642662" cy="3197509"/>
          </a:xfrm>
          <a:noFill/>
          <a:ln>
            <a:solidFill>
              <a:schemeClr val="bg1"/>
            </a:solidFill>
          </a:ln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A29D8020-1942-8DB1-1D7B-49125B6C2ACC}"/>
              </a:ext>
            </a:extLst>
          </p:cNvPr>
          <p:cNvSpPr txBox="1">
            <a:spLocks/>
          </p:cNvSpPr>
          <p:nvPr/>
        </p:nvSpPr>
        <p:spPr>
          <a:xfrm>
            <a:off x="6952701" y="2100410"/>
            <a:ext cx="4664335" cy="4125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110000"/>
              </a:lnSpc>
              <a:spcAft>
                <a:spcPts val="800"/>
              </a:spcAft>
              <a:buClr>
                <a:schemeClr val="accent3">
                  <a:lumMod val="75000"/>
                </a:schemeClr>
              </a:buClr>
              <a:tabLst>
                <a:tab pos="457200" algn="l"/>
              </a:tabLst>
            </a:pPr>
            <a:r>
              <a:rPr lang="en-US" sz="1800" b="1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Incremental Development:</a:t>
            </a:r>
            <a:endParaRPr lang="en-US" sz="1800" baseline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>
              <a:lnSpc>
                <a:spcPct val="110000"/>
              </a:lnSpc>
              <a:spcAft>
                <a:spcPts val="800"/>
              </a:spcAft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aseline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in an incremental fashion: first a simple skeleton of the load balancer was implemented, with a gradual implementation and testing of algorithms.</a:t>
            </a:r>
          </a:p>
          <a:p>
            <a:pPr marR="0" lvl="0">
              <a:lnSpc>
                <a:spcPct val="110000"/>
              </a:lnSpc>
              <a:spcAft>
                <a:spcPts val="800"/>
              </a:spcAft>
              <a:buClr>
                <a:schemeClr val="accent3">
                  <a:lumMod val="75000"/>
                </a:schemeClr>
              </a:buClr>
              <a:tabLst>
                <a:tab pos="457200" algn="l"/>
              </a:tabLst>
            </a:pPr>
            <a:r>
              <a:rPr lang="en-US" sz="1800" b="1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and Evaluation:</a:t>
            </a:r>
            <a:endParaRPr lang="en-US" sz="1800" baseline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>
              <a:lnSpc>
                <a:spcPct val="110000"/>
              </a:lnSpc>
              <a:spcAft>
                <a:spcPts val="800"/>
              </a:spcAft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aseline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performance of the system was measured under low, medium, and peak conditions using simulated traffic workloads. The metrics included efficiency of traffic distribution.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b="1" dirty="0"/>
              <a:t>implementation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6A69BB-991A-7495-B0E9-3C4A39651BDF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3"/>
          <a:stretch>
            <a:fillRect/>
          </a:stretch>
        </p:blipFill>
        <p:spPr>
          <a:xfrm>
            <a:off x="1868487" y="2412533"/>
            <a:ext cx="4826603" cy="2714963"/>
          </a:xfrm>
          <a:ln>
            <a:solidFill>
              <a:schemeClr val="bg1"/>
            </a:solidFill>
          </a:ln>
        </p:spPr>
      </p:pic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BB8366F-67CE-95E9-6E38-3841D0D2A64D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4"/>
          <a:stretch>
            <a:fillRect/>
          </a:stretch>
        </p:blipFill>
        <p:spPr>
          <a:xfrm>
            <a:off x="6932622" y="2412532"/>
            <a:ext cx="4826601" cy="2714963"/>
          </a:xfrm>
          <a:ln>
            <a:solidFill>
              <a:schemeClr val="bg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EF157-2C39-B7BE-8DD5-BA760CBA66D4}"/>
              </a:ext>
            </a:extLst>
          </p:cNvPr>
          <p:cNvSpPr txBox="1"/>
          <p:nvPr/>
        </p:nvSpPr>
        <p:spPr>
          <a:xfrm>
            <a:off x="2726256" y="5270203"/>
            <a:ext cx="31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Balancer Initiation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F8D6D-1340-FDA5-7AE5-E5169E1ADCAF}"/>
              </a:ext>
            </a:extLst>
          </p:cNvPr>
          <p:cNvSpPr txBox="1"/>
          <p:nvPr/>
        </p:nvSpPr>
        <p:spPr>
          <a:xfrm>
            <a:off x="7585439" y="5270203"/>
            <a:ext cx="31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1 Initiation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28FDC-B5A2-E4A8-1642-05911A5C8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35A3-3672-E784-0F36-1876C5B4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b="1" dirty="0"/>
              <a:t>implementation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164213-8C96-79BE-4ECC-2EB36B4377C5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3"/>
          <a:stretch>
            <a:fillRect/>
          </a:stretch>
        </p:blipFill>
        <p:spPr>
          <a:xfrm>
            <a:off x="1965473" y="2439433"/>
            <a:ext cx="4624221" cy="2601124"/>
          </a:xfrm>
          <a:ln>
            <a:solidFill>
              <a:schemeClr val="bg1"/>
            </a:solidFill>
          </a:ln>
        </p:spPr>
      </p:pic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EDF4CE7-6632-EF29-6868-67448A3B70E8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4"/>
          <a:stretch>
            <a:fillRect/>
          </a:stretch>
        </p:blipFill>
        <p:spPr>
          <a:xfrm>
            <a:off x="7113629" y="2439433"/>
            <a:ext cx="4624219" cy="2601123"/>
          </a:xfrm>
          <a:ln>
            <a:solidFill>
              <a:schemeClr val="bg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F89F-CEAE-32D9-9B62-83D76268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5A655-64A8-CF12-1DF9-770803A78967}"/>
              </a:ext>
            </a:extLst>
          </p:cNvPr>
          <p:cNvSpPr txBox="1"/>
          <p:nvPr/>
        </p:nvSpPr>
        <p:spPr>
          <a:xfrm>
            <a:off x="2726256" y="5270203"/>
            <a:ext cx="31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2 Initiation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4F9A2-D7DF-9FC9-38BF-45B1DF643113}"/>
              </a:ext>
            </a:extLst>
          </p:cNvPr>
          <p:cNvSpPr txBox="1"/>
          <p:nvPr/>
        </p:nvSpPr>
        <p:spPr>
          <a:xfrm>
            <a:off x="7870206" y="5264045"/>
            <a:ext cx="31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3 Initiation</a:t>
            </a:r>
          </a:p>
        </p:txBody>
      </p:sp>
    </p:spTree>
    <p:extLst>
      <p:ext uri="{BB962C8B-B14F-4D97-AF65-F5344CB8AC3E}">
        <p14:creationId xmlns:p14="http://schemas.microsoft.com/office/powerpoint/2010/main" val="222268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b="1" dirty="0"/>
              <a:t>Evaluation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85A8183-653E-AB5F-E0B2-94AC225C2ADF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3"/>
          <a:stretch>
            <a:fillRect/>
          </a:stretch>
        </p:blipFill>
        <p:spPr>
          <a:xfrm>
            <a:off x="741679" y="2310754"/>
            <a:ext cx="5197153" cy="2923397"/>
          </a:xfrm>
          <a:ln>
            <a:solidFill>
              <a:schemeClr val="bg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1" name="Content Placeholder 20" descr="A screen shot of a computer&#10;&#10;Description automatically generated">
            <a:extLst>
              <a:ext uri="{FF2B5EF4-FFF2-40B4-BE49-F238E27FC236}">
                <a16:creationId xmlns:a16="http://schemas.microsoft.com/office/drawing/2014/main" id="{6B5C1583-B587-BE80-9059-35DEC886E0E7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4"/>
          <a:stretch>
            <a:fillRect/>
          </a:stretch>
        </p:blipFill>
        <p:spPr>
          <a:xfrm>
            <a:off x="6187079" y="2310755"/>
            <a:ext cx="5197150" cy="2923396"/>
          </a:xfrm>
          <a:ln>
            <a:solidFill>
              <a:schemeClr val="bg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386F2B-9A8B-A0D6-81FC-75FFC85AF84C}"/>
              </a:ext>
            </a:extLst>
          </p:cNvPr>
          <p:cNvSpPr txBox="1"/>
          <p:nvPr/>
        </p:nvSpPr>
        <p:spPr>
          <a:xfrm>
            <a:off x="7230122" y="5570026"/>
            <a:ext cx="311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Balancer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D73B7-5BF1-4DFC-7112-07960EE9CFC2}"/>
              </a:ext>
            </a:extLst>
          </p:cNvPr>
          <p:cNvSpPr txBox="1"/>
          <p:nvPr/>
        </p:nvSpPr>
        <p:spPr>
          <a:xfrm>
            <a:off x="1937123" y="5570027"/>
            <a:ext cx="311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Connection Established with Client</a:t>
            </a:r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b="1" noProof="0" dirty="0"/>
              <a:t>Future Work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Measurement of different metrics like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 time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fault tolerance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and without using Load Balancer.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Least-Connections Algorithm and comparing it with Round-Robin 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{C1F6F7D5-40B0-4E76-9E7D-3EC1AF5D6D17}tf11936837_win32</Template>
  <TotalTime>332</TotalTime>
  <Words>349</Words>
  <Application>Microsoft Office PowerPoint</Application>
  <PresentationFormat>Widescreen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</vt:lpstr>
      <vt:lpstr>Biome</vt:lpstr>
      <vt:lpstr>Calibri</vt:lpstr>
      <vt:lpstr>Symbol</vt:lpstr>
      <vt:lpstr>Custom</vt:lpstr>
      <vt:lpstr>Software-Based load balancer</vt:lpstr>
      <vt:lpstr>Motivation</vt:lpstr>
      <vt:lpstr>Problem statement</vt:lpstr>
      <vt:lpstr>Techniques used</vt:lpstr>
      <vt:lpstr>Techniques used</vt:lpstr>
      <vt:lpstr>implementation</vt:lpstr>
      <vt:lpstr>implementation</vt:lpstr>
      <vt:lpstr>Evaluation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Yashvi Joshipura</dc:creator>
  <cp:lastModifiedBy>Yashvi Joshipura</cp:lastModifiedBy>
  <cp:revision>16</cp:revision>
  <dcterms:created xsi:type="dcterms:W3CDTF">2024-12-10T00:20:10Z</dcterms:created>
  <dcterms:modified xsi:type="dcterms:W3CDTF">2024-12-10T07:05:31Z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