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Catamaran"/>
      <p:regular r:id="rId15"/>
      <p:bold r:id="rId16"/>
    </p:embeddedFont>
    <p:embeddedFont>
      <p:font typeface="Love Ya Like A Sist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atamaran-regular.fntdata"/><Relationship Id="rId14" Type="http://schemas.openxmlformats.org/officeDocument/2006/relationships/slide" Target="slides/slide10.xml"/><Relationship Id="rId17" Type="http://schemas.openxmlformats.org/officeDocument/2006/relationships/font" Target="fonts/LoveYaLikeASister-regular.fntdata"/><Relationship Id="rId16" Type="http://schemas.openxmlformats.org/officeDocument/2006/relationships/font" Target="fonts/Catamara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e38879cb72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3" name="Google Shape;1013;ge38879cb72_3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e38879cb72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ge38879cb72_5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e38879cb72_3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ge38879cb72_3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263725" y="1505150"/>
            <a:ext cx="4616400" cy="17715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6500"/>
              <a:buNone/>
              <a:defRPr sz="6500">
                <a:solidFill>
                  <a:schemeClr val="lt1"/>
                </a:solidFill>
              </a:defRPr>
            </a:lvl1pPr>
            <a:lvl2pPr lvl="1" algn="ctr">
              <a:lnSpc>
                <a:spcPct val="80000"/>
              </a:lnSpc>
              <a:spcBef>
                <a:spcPts val="0"/>
              </a:spcBef>
              <a:spcAft>
                <a:spcPts val="0"/>
              </a:spcAft>
              <a:buClr>
                <a:schemeClr val="lt1"/>
              </a:buClr>
              <a:buSzPts val="6500"/>
              <a:buNone/>
              <a:defRPr sz="6500">
                <a:solidFill>
                  <a:schemeClr val="lt1"/>
                </a:solidFill>
              </a:defRPr>
            </a:lvl2pPr>
            <a:lvl3pPr lvl="2" algn="ctr">
              <a:lnSpc>
                <a:spcPct val="80000"/>
              </a:lnSpc>
              <a:spcBef>
                <a:spcPts val="0"/>
              </a:spcBef>
              <a:spcAft>
                <a:spcPts val="0"/>
              </a:spcAft>
              <a:buClr>
                <a:schemeClr val="lt1"/>
              </a:buClr>
              <a:buSzPts val="6500"/>
              <a:buNone/>
              <a:defRPr sz="6500">
                <a:solidFill>
                  <a:schemeClr val="lt1"/>
                </a:solidFill>
              </a:defRPr>
            </a:lvl3pPr>
            <a:lvl4pPr lvl="3" algn="ctr">
              <a:lnSpc>
                <a:spcPct val="80000"/>
              </a:lnSpc>
              <a:spcBef>
                <a:spcPts val="0"/>
              </a:spcBef>
              <a:spcAft>
                <a:spcPts val="0"/>
              </a:spcAft>
              <a:buClr>
                <a:schemeClr val="lt1"/>
              </a:buClr>
              <a:buSzPts val="6500"/>
              <a:buNone/>
              <a:defRPr sz="6500">
                <a:solidFill>
                  <a:schemeClr val="lt1"/>
                </a:solidFill>
              </a:defRPr>
            </a:lvl4pPr>
            <a:lvl5pPr lvl="4" algn="ctr">
              <a:lnSpc>
                <a:spcPct val="80000"/>
              </a:lnSpc>
              <a:spcBef>
                <a:spcPts val="0"/>
              </a:spcBef>
              <a:spcAft>
                <a:spcPts val="0"/>
              </a:spcAft>
              <a:buClr>
                <a:schemeClr val="lt1"/>
              </a:buClr>
              <a:buSzPts val="6500"/>
              <a:buNone/>
              <a:defRPr sz="6500">
                <a:solidFill>
                  <a:schemeClr val="lt1"/>
                </a:solidFill>
              </a:defRPr>
            </a:lvl5pPr>
            <a:lvl6pPr lvl="5" algn="ctr">
              <a:lnSpc>
                <a:spcPct val="80000"/>
              </a:lnSpc>
              <a:spcBef>
                <a:spcPts val="0"/>
              </a:spcBef>
              <a:spcAft>
                <a:spcPts val="0"/>
              </a:spcAft>
              <a:buClr>
                <a:schemeClr val="lt1"/>
              </a:buClr>
              <a:buSzPts val="6500"/>
              <a:buNone/>
              <a:defRPr sz="6500">
                <a:solidFill>
                  <a:schemeClr val="lt1"/>
                </a:solidFill>
              </a:defRPr>
            </a:lvl6pPr>
            <a:lvl7pPr lvl="6" algn="ctr">
              <a:lnSpc>
                <a:spcPct val="80000"/>
              </a:lnSpc>
              <a:spcBef>
                <a:spcPts val="0"/>
              </a:spcBef>
              <a:spcAft>
                <a:spcPts val="0"/>
              </a:spcAft>
              <a:buClr>
                <a:schemeClr val="lt1"/>
              </a:buClr>
              <a:buSzPts val="6500"/>
              <a:buNone/>
              <a:defRPr sz="6500">
                <a:solidFill>
                  <a:schemeClr val="lt1"/>
                </a:solidFill>
              </a:defRPr>
            </a:lvl7pPr>
            <a:lvl8pPr lvl="7" algn="ctr">
              <a:lnSpc>
                <a:spcPct val="80000"/>
              </a:lnSpc>
              <a:spcBef>
                <a:spcPts val="0"/>
              </a:spcBef>
              <a:spcAft>
                <a:spcPts val="0"/>
              </a:spcAft>
              <a:buClr>
                <a:schemeClr val="lt1"/>
              </a:buClr>
              <a:buSzPts val="6500"/>
              <a:buNone/>
              <a:defRPr sz="6500">
                <a:solidFill>
                  <a:schemeClr val="lt1"/>
                </a:solidFill>
              </a:defRPr>
            </a:lvl8pPr>
            <a:lvl9pPr lvl="8" algn="ctr">
              <a:lnSpc>
                <a:spcPct val="80000"/>
              </a:lnSpc>
              <a:spcBef>
                <a:spcPts val="0"/>
              </a:spcBef>
              <a:spcAft>
                <a:spcPts val="0"/>
              </a:spcAft>
              <a:buClr>
                <a:schemeClr val="lt1"/>
              </a:buClr>
              <a:buSzPts val="6500"/>
              <a:buNone/>
              <a:defRPr sz="6500">
                <a:solidFill>
                  <a:schemeClr val="lt1"/>
                </a:solidFill>
              </a:defRPr>
            </a:lvl9pPr>
          </a:lstStyle>
          <a:p/>
        </p:txBody>
      </p:sp>
      <p:sp>
        <p:nvSpPr>
          <p:cNvPr id="10" name="Google Shape;10;p2"/>
          <p:cNvSpPr txBox="1"/>
          <p:nvPr>
            <p:ph idx="1" type="subTitle"/>
          </p:nvPr>
        </p:nvSpPr>
        <p:spPr>
          <a:xfrm>
            <a:off x="2263866" y="3177250"/>
            <a:ext cx="4616400" cy="46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1"/>
          <p:cNvSpPr/>
          <p:nvPr/>
        </p:nvSpPr>
        <p:spPr>
          <a:xfrm>
            <a:off x="0" y="0"/>
            <a:ext cx="9144033" cy="989962"/>
          </a:xfrm>
          <a:custGeom>
            <a:rect b="b" l="l" r="r" t="t"/>
            <a:pathLst>
              <a:path extrusionOk="0" h="65398" w="450057">
                <a:moveTo>
                  <a:pt x="1" y="0"/>
                </a:moveTo>
                <a:lnTo>
                  <a:pt x="1" y="65187"/>
                </a:lnTo>
                <a:cubicBezTo>
                  <a:pt x="1423" y="65322"/>
                  <a:pt x="2961" y="65398"/>
                  <a:pt x="4619" y="65398"/>
                </a:cubicBezTo>
                <a:cubicBezTo>
                  <a:pt x="18789" y="65398"/>
                  <a:pt x="41771" y="59852"/>
                  <a:pt x="77415" y="38065"/>
                </a:cubicBezTo>
                <a:lnTo>
                  <a:pt x="77427" y="38065"/>
                </a:lnTo>
                <a:cubicBezTo>
                  <a:pt x="97060" y="26061"/>
                  <a:pt x="111734" y="21640"/>
                  <a:pt x="123938" y="21640"/>
                </a:cubicBezTo>
                <a:cubicBezTo>
                  <a:pt x="139770" y="21640"/>
                  <a:pt x="151446" y="29079"/>
                  <a:pt x="164402" y="37053"/>
                </a:cubicBezTo>
                <a:cubicBezTo>
                  <a:pt x="178416" y="45685"/>
                  <a:pt x="193930" y="54924"/>
                  <a:pt x="217825" y="56055"/>
                </a:cubicBezTo>
                <a:cubicBezTo>
                  <a:pt x="218747" y="56098"/>
                  <a:pt x="219653" y="56119"/>
                  <a:pt x="220544" y="56119"/>
                </a:cubicBezTo>
                <a:cubicBezTo>
                  <a:pt x="246488" y="56119"/>
                  <a:pt x="260214" y="38374"/>
                  <a:pt x="284793" y="38374"/>
                </a:cubicBezTo>
                <a:cubicBezTo>
                  <a:pt x="294865" y="38374"/>
                  <a:pt x="306760" y="41354"/>
                  <a:pt x="322065" y="49757"/>
                </a:cubicBezTo>
                <a:cubicBezTo>
                  <a:pt x="335876" y="57341"/>
                  <a:pt x="348206" y="59726"/>
                  <a:pt x="359834" y="59726"/>
                </a:cubicBezTo>
                <a:cubicBezTo>
                  <a:pt x="361147" y="59726"/>
                  <a:pt x="362452" y="59696"/>
                  <a:pt x="363748" y="59639"/>
                </a:cubicBezTo>
                <a:cubicBezTo>
                  <a:pt x="382085" y="58827"/>
                  <a:pt x="398865" y="52728"/>
                  <a:pt x="417305" y="52728"/>
                </a:cubicBezTo>
                <a:cubicBezTo>
                  <a:pt x="427529" y="52728"/>
                  <a:pt x="438263" y="54603"/>
                  <a:pt x="450057" y="60294"/>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rot="10800000">
            <a:off x="-53" y="3995110"/>
            <a:ext cx="9144053" cy="1148390"/>
          </a:xfrm>
          <a:custGeom>
            <a:rect b="b" l="l" r="r" t="t"/>
            <a:pathLst>
              <a:path extrusionOk="0" h="74030" w="450058">
                <a:moveTo>
                  <a:pt x="1" y="0"/>
                </a:moveTo>
                <a:lnTo>
                  <a:pt x="1" y="36183"/>
                </a:lnTo>
                <a:cubicBezTo>
                  <a:pt x="7456" y="31551"/>
                  <a:pt x="17025" y="28651"/>
                  <a:pt x="29728" y="28651"/>
                </a:cubicBezTo>
                <a:cubicBezTo>
                  <a:pt x="40762" y="28651"/>
                  <a:pt x="54161" y="30839"/>
                  <a:pt x="70593" y="35981"/>
                </a:cubicBezTo>
                <a:cubicBezTo>
                  <a:pt x="72927" y="36707"/>
                  <a:pt x="75201" y="37410"/>
                  <a:pt x="77415" y="38065"/>
                </a:cubicBezTo>
                <a:lnTo>
                  <a:pt x="77427" y="38065"/>
                </a:lnTo>
                <a:cubicBezTo>
                  <a:pt x="95041" y="43291"/>
                  <a:pt x="109535" y="46316"/>
                  <a:pt x="123430" y="46316"/>
                </a:cubicBezTo>
                <a:cubicBezTo>
                  <a:pt x="136887" y="46316"/>
                  <a:pt x="149782" y="43478"/>
                  <a:pt x="164402" y="37053"/>
                </a:cubicBezTo>
                <a:cubicBezTo>
                  <a:pt x="166986" y="35922"/>
                  <a:pt x="169617" y="34671"/>
                  <a:pt x="172320" y="33314"/>
                </a:cubicBezTo>
                <a:cubicBezTo>
                  <a:pt x="182995" y="27929"/>
                  <a:pt x="191753" y="26205"/>
                  <a:pt x="199784" y="26205"/>
                </a:cubicBezTo>
                <a:cubicBezTo>
                  <a:pt x="214080" y="26205"/>
                  <a:pt x="226073" y="31668"/>
                  <a:pt x="242477" y="31668"/>
                </a:cubicBezTo>
                <a:cubicBezTo>
                  <a:pt x="247764" y="31668"/>
                  <a:pt x="253510" y="31101"/>
                  <a:pt x="259938" y="29599"/>
                </a:cubicBezTo>
                <a:cubicBezTo>
                  <a:pt x="264372" y="28561"/>
                  <a:pt x="269005" y="28089"/>
                  <a:pt x="273777" y="28089"/>
                </a:cubicBezTo>
                <a:cubicBezTo>
                  <a:pt x="302942" y="28089"/>
                  <a:pt x="337351" y="45723"/>
                  <a:pt x="363749" y="59639"/>
                </a:cubicBezTo>
                <a:cubicBezTo>
                  <a:pt x="369642" y="62734"/>
                  <a:pt x="375131" y="65663"/>
                  <a:pt x="380072" y="68152"/>
                </a:cubicBezTo>
                <a:cubicBezTo>
                  <a:pt x="388634" y="72471"/>
                  <a:pt x="398337" y="74029"/>
                  <a:pt x="407884" y="74029"/>
                </a:cubicBezTo>
                <a:cubicBezTo>
                  <a:pt x="424889" y="74029"/>
                  <a:pt x="441395" y="69085"/>
                  <a:pt x="450057" y="65997"/>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txBox="1"/>
          <p:nvPr>
            <p:ph type="title"/>
          </p:nvPr>
        </p:nvSpPr>
        <p:spPr>
          <a:xfrm>
            <a:off x="710625" y="1302225"/>
            <a:ext cx="3861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7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94" name="Google Shape;94;p11"/>
          <p:cNvSpPr txBox="1"/>
          <p:nvPr>
            <p:ph idx="1" type="subTitle"/>
          </p:nvPr>
        </p:nvSpPr>
        <p:spPr>
          <a:xfrm>
            <a:off x="710625" y="2166200"/>
            <a:ext cx="3861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400"/>
              <a:buNone/>
              <a:defRPr sz="1600">
                <a:solidFill>
                  <a:schemeClr val="lt1"/>
                </a:solidFill>
              </a:defRPr>
            </a:lvl2pPr>
            <a:lvl3pPr lvl="2" algn="ctr">
              <a:lnSpc>
                <a:spcPct val="100000"/>
              </a:lnSpc>
              <a:spcBef>
                <a:spcPts val="0"/>
              </a:spcBef>
              <a:spcAft>
                <a:spcPts val="0"/>
              </a:spcAft>
              <a:buSzPts val="1400"/>
              <a:buNone/>
              <a:defRPr sz="1600">
                <a:solidFill>
                  <a:schemeClr val="lt1"/>
                </a:solidFill>
              </a:defRPr>
            </a:lvl3pPr>
            <a:lvl4pPr lvl="3" algn="ctr">
              <a:lnSpc>
                <a:spcPct val="100000"/>
              </a:lnSpc>
              <a:spcBef>
                <a:spcPts val="0"/>
              </a:spcBef>
              <a:spcAft>
                <a:spcPts val="0"/>
              </a:spcAft>
              <a:buSzPts val="1400"/>
              <a:buNone/>
              <a:defRPr sz="1600">
                <a:solidFill>
                  <a:schemeClr val="lt1"/>
                </a:solidFill>
              </a:defRPr>
            </a:lvl4pPr>
            <a:lvl5pPr lvl="4" algn="ctr">
              <a:lnSpc>
                <a:spcPct val="100000"/>
              </a:lnSpc>
              <a:spcBef>
                <a:spcPts val="0"/>
              </a:spcBef>
              <a:spcAft>
                <a:spcPts val="0"/>
              </a:spcAft>
              <a:buSzPts val="1400"/>
              <a:buNone/>
              <a:defRPr sz="1600">
                <a:solidFill>
                  <a:schemeClr val="lt1"/>
                </a:solidFill>
              </a:defRPr>
            </a:lvl5pPr>
            <a:lvl6pPr lvl="5" algn="ctr">
              <a:lnSpc>
                <a:spcPct val="100000"/>
              </a:lnSpc>
              <a:spcBef>
                <a:spcPts val="0"/>
              </a:spcBef>
              <a:spcAft>
                <a:spcPts val="0"/>
              </a:spcAft>
              <a:buSzPts val="1400"/>
              <a:buNone/>
              <a:defRPr sz="1600">
                <a:solidFill>
                  <a:schemeClr val="lt1"/>
                </a:solidFill>
              </a:defRPr>
            </a:lvl6pPr>
            <a:lvl7pPr lvl="6" algn="ctr">
              <a:lnSpc>
                <a:spcPct val="100000"/>
              </a:lnSpc>
              <a:spcBef>
                <a:spcPts val="0"/>
              </a:spcBef>
              <a:spcAft>
                <a:spcPts val="0"/>
              </a:spcAft>
              <a:buSzPts val="1400"/>
              <a:buNone/>
              <a:defRPr sz="1600">
                <a:solidFill>
                  <a:schemeClr val="lt1"/>
                </a:solidFill>
              </a:defRPr>
            </a:lvl7pPr>
            <a:lvl8pPr lvl="7" algn="ctr">
              <a:lnSpc>
                <a:spcPct val="100000"/>
              </a:lnSpc>
              <a:spcBef>
                <a:spcPts val="0"/>
              </a:spcBef>
              <a:spcAft>
                <a:spcPts val="0"/>
              </a:spcAft>
              <a:buSzPts val="1400"/>
              <a:buNone/>
              <a:defRPr sz="1600">
                <a:solidFill>
                  <a:schemeClr val="lt1"/>
                </a:solidFill>
              </a:defRPr>
            </a:lvl8pPr>
            <a:lvl9pPr lvl="8" algn="ctr">
              <a:lnSpc>
                <a:spcPct val="100000"/>
              </a:lnSpc>
              <a:spcBef>
                <a:spcPts val="0"/>
              </a:spcBef>
              <a:spcAft>
                <a:spcPts val="0"/>
              </a:spcAft>
              <a:buSzPts val="1400"/>
              <a:buNone/>
              <a:defRPr sz="1600">
                <a:solidFill>
                  <a:schemeClr val="lt1"/>
                </a:solidFill>
              </a:defRPr>
            </a:lvl9pPr>
          </a:lstStyle>
          <a:p/>
        </p:txBody>
      </p:sp>
      <p:sp>
        <p:nvSpPr>
          <p:cNvPr id="95" name="Google Shape;95;p11"/>
          <p:cNvSpPr txBox="1"/>
          <p:nvPr>
            <p:ph idx="2" type="title"/>
          </p:nvPr>
        </p:nvSpPr>
        <p:spPr>
          <a:xfrm>
            <a:off x="4572000" y="2459475"/>
            <a:ext cx="3861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7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96" name="Google Shape;96;p11"/>
          <p:cNvSpPr txBox="1"/>
          <p:nvPr>
            <p:ph idx="3" type="subTitle"/>
          </p:nvPr>
        </p:nvSpPr>
        <p:spPr>
          <a:xfrm>
            <a:off x="4572000" y="3323450"/>
            <a:ext cx="3861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400"/>
              <a:buNone/>
              <a:defRPr sz="1600">
                <a:solidFill>
                  <a:schemeClr val="lt1"/>
                </a:solidFill>
              </a:defRPr>
            </a:lvl2pPr>
            <a:lvl3pPr lvl="2" algn="ctr">
              <a:lnSpc>
                <a:spcPct val="100000"/>
              </a:lnSpc>
              <a:spcBef>
                <a:spcPts val="0"/>
              </a:spcBef>
              <a:spcAft>
                <a:spcPts val="0"/>
              </a:spcAft>
              <a:buSzPts val="1400"/>
              <a:buNone/>
              <a:defRPr sz="1600">
                <a:solidFill>
                  <a:schemeClr val="lt1"/>
                </a:solidFill>
              </a:defRPr>
            </a:lvl3pPr>
            <a:lvl4pPr lvl="3" algn="ctr">
              <a:lnSpc>
                <a:spcPct val="100000"/>
              </a:lnSpc>
              <a:spcBef>
                <a:spcPts val="0"/>
              </a:spcBef>
              <a:spcAft>
                <a:spcPts val="0"/>
              </a:spcAft>
              <a:buSzPts val="1400"/>
              <a:buNone/>
              <a:defRPr sz="1600">
                <a:solidFill>
                  <a:schemeClr val="lt1"/>
                </a:solidFill>
              </a:defRPr>
            </a:lvl4pPr>
            <a:lvl5pPr lvl="4" algn="ctr">
              <a:lnSpc>
                <a:spcPct val="100000"/>
              </a:lnSpc>
              <a:spcBef>
                <a:spcPts val="0"/>
              </a:spcBef>
              <a:spcAft>
                <a:spcPts val="0"/>
              </a:spcAft>
              <a:buSzPts val="1400"/>
              <a:buNone/>
              <a:defRPr sz="1600">
                <a:solidFill>
                  <a:schemeClr val="lt1"/>
                </a:solidFill>
              </a:defRPr>
            </a:lvl5pPr>
            <a:lvl6pPr lvl="5" algn="ctr">
              <a:lnSpc>
                <a:spcPct val="100000"/>
              </a:lnSpc>
              <a:spcBef>
                <a:spcPts val="0"/>
              </a:spcBef>
              <a:spcAft>
                <a:spcPts val="0"/>
              </a:spcAft>
              <a:buSzPts val="1400"/>
              <a:buNone/>
              <a:defRPr sz="1600">
                <a:solidFill>
                  <a:schemeClr val="lt1"/>
                </a:solidFill>
              </a:defRPr>
            </a:lvl6pPr>
            <a:lvl7pPr lvl="6" algn="ctr">
              <a:lnSpc>
                <a:spcPct val="100000"/>
              </a:lnSpc>
              <a:spcBef>
                <a:spcPts val="0"/>
              </a:spcBef>
              <a:spcAft>
                <a:spcPts val="0"/>
              </a:spcAft>
              <a:buSzPts val="1400"/>
              <a:buNone/>
              <a:defRPr sz="1600">
                <a:solidFill>
                  <a:schemeClr val="lt1"/>
                </a:solidFill>
              </a:defRPr>
            </a:lvl7pPr>
            <a:lvl8pPr lvl="7" algn="ctr">
              <a:lnSpc>
                <a:spcPct val="100000"/>
              </a:lnSpc>
              <a:spcBef>
                <a:spcPts val="0"/>
              </a:spcBef>
              <a:spcAft>
                <a:spcPts val="0"/>
              </a:spcAft>
              <a:buSzPts val="1400"/>
              <a:buNone/>
              <a:defRPr sz="1600">
                <a:solidFill>
                  <a:schemeClr val="lt1"/>
                </a:solidFill>
              </a:defRPr>
            </a:lvl8pPr>
            <a:lvl9pPr lvl="8" algn="ctr">
              <a:lnSpc>
                <a:spcPct val="100000"/>
              </a:lnSpc>
              <a:spcBef>
                <a:spcPts val="0"/>
              </a:spcBef>
              <a:spcAft>
                <a:spcPts val="0"/>
              </a:spcAft>
              <a:buSzPts val="1400"/>
              <a:buNone/>
              <a:defRPr sz="16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2"/>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3"/>
          <p:cNvSpPr/>
          <p:nvPr/>
        </p:nvSpPr>
        <p:spPr>
          <a:xfrm flipH="1">
            <a:off x="0" y="0"/>
            <a:ext cx="9144090" cy="5143451"/>
          </a:xfrm>
          <a:custGeom>
            <a:rect b="b" l="l" r="r" t="t"/>
            <a:pathLst>
              <a:path extrusionOk="0" h="180678" w="276821">
                <a:moveTo>
                  <a:pt x="197573" y="1"/>
                </a:moveTo>
                <a:cubicBezTo>
                  <a:pt x="133696" y="1"/>
                  <a:pt x="130672" y="14265"/>
                  <a:pt x="90405" y="44387"/>
                </a:cubicBezTo>
                <a:cubicBezTo>
                  <a:pt x="75400" y="55617"/>
                  <a:pt x="59023" y="59140"/>
                  <a:pt x="44380" y="59140"/>
                </a:cubicBezTo>
                <a:cubicBezTo>
                  <a:pt x="20086" y="59140"/>
                  <a:pt x="565" y="49444"/>
                  <a:pt x="0" y="49162"/>
                </a:cubicBezTo>
                <a:lnTo>
                  <a:pt x="0" y="180678"/>
                </a:lnTo>
                <a:lnTo>
                  <a:pt x="79415" y="180678"/>
                </a:lnTo>
                <a:cubicBezTo>
                  <a:pt x="79415" y="180678"/>
                  <a:pt x="106273" y="149814"/>
                  <a:pt x="155561" y="149814"/>
                </a:cubicBezTo>
                <a:cubicBezTo>
                  <a:pt x="158718" y="149814"/>
                  <a:pt x="161967" y="149940"/>
                  <a:pt x="165307" y="150210"/>
                </a:cubicBezTo>
                <a:cubicBezTo>
                  <a:pt x="171634" y="150721"/>
                  <a:pt x="177832" y="150989"/>
                  <a:pt x="183862" y="150989"/>
                </a:cubicBezTo>
                <a:cubicBezTo>
                  <a:pt x="201876" y="150989"/>
                  <a:pt x="218388" y="148591"/>
                  <a:pt x="232339" y="143078"/>
                </a:cubicBezTo>
                <a:cubicBezTo>
                  <a:pt x="245222" y="138006"/>
                  <a:pt x="255901" y="130279"/>
                  <a:pt x="263569" y="119337"/>
                </a:cubicBezTo>
                <a:cubicBezTo>
                  <a:pt x="272034" y="107276"/>
                  <a:pt x="276821" y="91322"/>
                  <a:pt x="276821" y="70700"/>
                </a:cubicBezTo>
                <a:lnTo>
                  <a:pt x="2768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txBox="1"/>
          <p:nvPr>
            <p:ph hasCustomPrompt="1" type="title"/>
          </p:nvPr>
        </p:nvSpPr>
        <p:spPr>
          <a:xfrm>
            <a:off x="1415400" y="1663950"/>
            <a:ext cx="6313200" cy="13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2" name="Google Shape;102;p13"/>
          <p:cNvSpPr txBox="1"/>
          <p:nvPr>
            <p:ph idx="1" type="body"/>
          </p:nvPr>
        </p:nvSpPr>
        <p:spPr>
          <a:xfrm>
            <a:off x="1415400" y="3114100"/>
            <a:ext cx="6313200" cy="517800"/>
          </a:xfrm>
          <a:prstGeom prst="rect">
            <a:avLst/>
          </a:prstGeom>
          <a:noFill/>
          <a:ln>
            <a:noFill/>
          </a:ln>
        </p:spPr>
        <p:txBody>
          <a:bodyPr anchorCtr="0" anchor="ctr" bIns="91425" lIns="91425" spcFirstLastPara="1" rIns="91425" wrap="square" tIns="91425">
            <a:noAutofit/>
          </a:bodyPr>
          <a:lstStyle>
            <a:lvl1pPr indent="-342900" lvl="0" marL="457200" algn="ctr">
              <a:lnSpc>
                <a:spcPct val="100000"/>
              </a:lnSpc>
              <a:spcBef>
                <a:spcPts val="0"/>
              </a:spcBef>
              <a:spcAft>
                <a:spcPts val="0"/>
              </a:spcAft>
              <a:buClr>
                <a:schemeClr val="dk2"/>
              </a:buClr>
              <a:buSzPts val="1800"/>
              <a:buChar char="●"/>
              <a:defRPr>
                <a:solidFill>
                  <a:schemeClr val="dk2"/>
                </a:solidFill>
              </a:defRPr>
            </a:lvl1pPr>
            <a:lvl2pPr indent="-342900" lvl="1" marL="914400" algn="ctr">
              <a:lnSpc>
                <a:spcPct val="100000"/>
              </a:lnSpc>
              <a:spcBef>
                <a:spcPts val="0"/>
              </a:spcBef>
              <a:spcAft>
                <a:spcPts val="0"/>
              </a:spcAft>
              <a:buClr>
                <a:schemeClr val="dk2"/>
              </a:buClr>
              <a:buSzPts val="1800"/>
              <a:buChar char="○"/>
              <a:defRPr sz="1800">
                <a:solidFill>
                  <a:schemeClr val="dk2"/>
                </a:solidFill>
              </a:defRPr>
            </a:lvl2pPr>
            <a:lvl3pPr indent="-342900" lvl="2" marL="1371600" algn="ctr">
              <a:lnSpc>
                <a:spcPct val="100000"/>
              </a:lnSpc>
              <a:spcBef>
                <a:spcPts val="0"/>
              </a:spcBef>
              <a:spcAft>
                <a:spcPts val="0"/>
              </a:spcAft>
              <a:buClr>
                <a:schemeClr val="dk2"/>
              </a:buClr>
              <a:buSzPts val="1800"/>
              <a:buChar char="■"/>
              <a:defRPr sz="1800">
                <a:solidFill>
                  <a:schemeClr val="dk2"/>
                </a:solidFill>
              </a:defRPr>
            </a:lvl3pPr>
            <a:lvl4pPr indent="-342900" lvl="3" marL="1828800" algn="ctr">
              <a:lnSpc>
                <a:spcPct val="100000"/>
              </a:lnSpc>
              <a:spcBef>
                <a:spcPts val="0"/>
              </a:spcBef>
              <a:spcAft>
                <a:spcPts val="0"/>
              </a:spcAft>
              <a:buClr>
                <a:schemeClr val="dk2"/>
              </a:buClr>
              <a:buSzPts val="1800"/>
              <a:buChar char="●"/>
              <a:defRPr sz="1800">
                <a:solidFill>
                  <a:schemeClr val="dk2"/>
                </a:solidFill>
              </a:defRPr>
            </a:lvl4pPr>
            <a:lvl5pPr indent="-342900" lvl="4" marL="2286000" algn="ctr">
              <a:lnSpc>
                <a:spcPct val="100000"/>
              </a:lnSpc>
              <a:spcBef>
                <a:spcPts val="0"/>
              </a:spcBef>
              <a:spcAft>
                <a:spcPts val="0"/>
              </a:spcAft>
              <a:buClr>
                <a:schemeClr val="dk2"/>
              </a:buClr>
              <a:buSzPts val="1800"/>
              <a:buChar char="○"/>
              <a:defRPr sz="1800">
                <a:solidFill>
                  <a:schemeClr val="dk2"/>
                </a:solidFill>
              </a:defRPr>
            </a:lvl5pPr>
            <a:lvl6pPr indent="-342900" lvl="5" marL="2743200" algn="ctr">
              <a:lnSpc>
                <a:spcPct val="100000"/>
              </a:lnSpc>
              <a:spcBef>
                <a:spcPts val="0"/>
              </a:spcBef>
              <a:spcAft>
                <a:spcPts val="0"/>
              </a:spcAft>
              <a:buClr>
                <a:schemeClr val="dk2"/>
              </a:buClr>
              <a:buSzPts val="1800"/>
              <a:buChar char="■"/>
              <a:defRPr sz="1800">
                <a:solidFill>
                  <a:schemeClr val="dk2"/>
                </a:solidFill>
              </a:defRPr>
            </a:lvl6pPr>
            <a:lvl7pPr indent="-342900" lvl="6" marL="3200400" algn="ctr">
              <a:lnSpc>
                <a:spcPct val="100000"/>
              </a:lnSpc>
              <a:spcBef>
                <a:spcPts val="0"/>
              </a:spcBef>
              <a:spcAft>
                <a:spcPts val="0"/>
              </a:spcAft>
              <a:buClr>
                <a:schemeClr val="dk2"/>
              </a:buClr>
              <a:buSzPts val="1800"/>
              <a:buChar char="●"/>
              <a:defRPr sz="1800">
                <a:solidFill>
                  <a:schemeClr val="dk2"/>
                </a:solidFill>
              </a:defRPr>
            </a:lvl7pPr>
            <a:lvl8pPr indent="-342900" lvl="7" marL="3657600" algn="ctr">
              <a:lnSpc>
                <a:spcPct val="100000"/>
              </a:lnSpc>
              <a:spcBef>
                <a:spcPts val="0"/>
              </a:spcBef>
              <a:spcAft>
                <a:spcPts val="0"/>
              </a:spcAft>
              <a:buClr>
                <a:schemeClr val="dk2"/>
              </a:buClr>
              <a:buSzPts val="1800"/>
              <a:buChar char="○"/>
              <a:defRPr sz="1800">
                <a:solidFill>
                  <a:schemeClr val="dk2"/>
                </a:solidFill>
              </a:defRPr>
            </a:lvl8pPr>
            <a:lvl9pPr indent="-342900" lvl="8" marL="4114800" algn="ctr">
              <a:lnSpc>
                <a:spcPct val="100000"/>
              </a:lnSpc>
              <a:spcBef>
                <a:spcPts val="0"/>
              </a:spcBef>
              <a:spcAft>
                <a:spcPts val="0"/>
              </a:spcAft>
              <a:buClr>
                <a:schemeClr val="dk2"/>
              </a:buClr>
              <a:buSzPts val="1800"/>
              <a:buChar char="■"/>
              <a:defRPr sz="18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14"/>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05" name="Google Shape;105;p14"/>
          <p:cNvSpPr txBox="1"/>
          <p:nvPr>
            <p:ph idx="1" type="subTitle"/>
          </p:nvPr>
        </p:nvSpPr>
        <p:spPr>
          <a:xfrm>
            <a:off x="5463075" y="1679125"/>
            <a:ext cx="2970300" cy="57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06" name="Google Shape;106;p14"/>
          <p:cNvSpPr txBox="1"/>
          <p:nvPr>
            <p:ph idx="2" type="subTitle"/>
          </p:nvPr>
        </p:nvSpPr>
        <p:spPr>
          <a:xfrm>
            <a:off x="5463075" y="2850475"/>
            <a:ext cx="2970300" cy="57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07" name="Google Shape;107;p14"/>
          <p:cNvSpPr txBox="1"/>
          <p:nvPr>
            <p:ph idx="3" type="subTitle"/>
          </p:nvPr>
        </p:nvSpPr>
        <p:spPr>
          <a:xfrm>
            <a:off x="5463075" y="4021825"/>
            <a:ext cx="2970300" cy="57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08" name="Google Shape;108;p14"/>
          <p:cNvSpPr txBox="1"/>
          <p:nvPr>
            <p:ph idx="4" type="subTitle"/>
          </p:nvPr>
        </p:nvSpPr>
        <p:spPr>
          <a:xfrm>
            <a:off x="5463075" y="1353625"/>
            <a:ext cx="2970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09" name="Google Shape;109;p14"/>
          <p:cNvSpPr txBox="1"/>
          <p:nvPr>
            <p:ph idx="5" type="subTitle"/>
          </p:nvPr>
        </p:nvSpPr>
        <p:spPr>
          <a:xfrm>
            <a:off x="5463075" y="2524975"/>
            <a:ext cx="2970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10" name="Google Shape;110;p14"/>
          <p:cNvSpPr txBox="1"/>
          <p:nvPr>
            <p:ph idx="6" type="subTitle"/>
          </p:nvPr>
        </p:nvSpPr>
        <p:spPr>
          <a:xfrm>
            <a:off x="5463075" y="3696325"/>
            <a:ext cx="2970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_1">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5"/>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13" name="Google Shape;113;p15"/>
          <p:cNvSpPr txBox="1"/>
          <p:nvPr>
            <p:ph idx="1" type="subTitle"/>
          </p:nvPr>
        </p:nvSpPr>
        <p:spPr>
          <a:xfrm>
            <a:off x="902325" y="1616900"/>
            <a:ext cx="4410900" cy="227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2">
  <p:cSld name="CUSTOM_6">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16"/>
          <p:cNvSpPr txBox="1"/>
          <p:nvPr>
            <p:ph type="ctrTitle"/>
          </p:nvPr>
        </p:nvSpPr>
        <p:spPr>
          <a:xfrm>
            <a:off x="2263725" y="1084075"/>
            <a:ext cx="4616400" cy="15855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6500"/>
              <a:buNone/>
              <a:defRPr sz="6500">
                <a:solidFill>
                  <a:schemeClr val="lt1"/>
                </a:solidFill>
              </a:defRPr>
            </a:lvl1pPr>
            <a:lvl2pPr lvl="1" algn="ctr">
              <a:lnSpc>
                <a:spcPct val="80000"/>
              </a:lnSpc>
              <a:spcBef>
                <a:spcPts val="0"/>
              </a:spcBef>
              <a:spcAft>
                <a:spcPts val="0"/>
              </a:spcAft>
              <a:buClr>
                <a:schemeClr val="lt1"/>
              </a:buClr>
              <a:buSzPts val="6500"/>
              <a:buNone/>
              <a:defRPr sz="6500">
                <a:solidFill>
                  <a:schemeClr val="lt1"/>
                </a:solidFill>
              </a:defRPr>
            </a:lvl2pPr>
            <a:lvl3pPr lvl="2" algn="ctr">
              <a:lnSpc>
                <a:spcPct val="80000"/>
              </a:lnSpc>
              <a:spcBef>
                <a:spcPts val="0"/>
              </a:spcBef>
              <a:spcAft>
                <a:spcPts val="0"/>
              </a:spcAft>
              <a:buClr>
                <a:schemeClr val="lt1"/>
              </a:buClr>
              <a:buSzPts val="6500"/>
              <a:buNone/>
              <a:defRPr sz="6500">
                <a:solidFill>
                  <a:schemeClr val="lt1"/>
                </a:solidFill>
              </a:defRPr>
            </a:lvl3pPr>
            <a:lvl4pPr lvl="3" algn="ctr">
              <a:lnSpc>
                <a:spcPct val="80000"/>
              </a:lnSpc>
              <a:spcBef>
                <a:spcPts val="0"/>
              </a:spcBef>
              <a:spcAft>
                <a:spcPts val="0"/>
              </a:spcAft>
              <a:buClr>
                <a:schemeClr val="lt1"/>
              </a:buClr>
              <a:buSzPts val="6500"/>
              <a:buNone/>
              <a:defRPr sz="6500">
                <a:solidFill>
                  <a:schemeClr val="lt1"/>
                </a:solidFill>
              </a:defRPr>
            </a:lvl4pPr>
            <a:lvl5pPr lvl="4" algn="ctr">
              <a:lnSpc>
                <a:spcPct val="80000"/>
              </a:lnSpc>
              <a:spcBef>
                <a:spcPts val="0"/>
              </a:spcBef>
              <a:spcAft>
                <a:spcPts val="0"/>
              </a:spcAft>
              <a:buClr>
                <a:schemeClr val="lt1"/>
              </a:buClr>
              <a:buSzPts val="6500"/>
              <a:buNone/>
              <a:defRPr sz="6500">
                <a:solidFill>
                  <a:schemeClr val="lt1"/>
                </a:solidFill>
              </a:defRPr>
            </a:lvl5pPr>
            <a:lvl6pPr lvl="5" algn="ctr">
              <a:lnSpc>
                <a:spcPct val="80000"/>
              </a:lnSpc>
              <a:spcBef>
                <a:spcPts val="0"/>
              </a:spcBef>
              <a:spcAft>
                <a:spcPts val="0"/>
              </a:spcAft>
              <a:buClr>
                <a:schemeClr val="lt1"/>
              </a:buClr>
              <a:buSzPts val="6500"/>
              <a:buNone/>
              <a:defRPr sz="6500">
                <a:solidFill>
                  <a:schemeClr val="lt1"/>
                </a:solidFill>
              </a:defRPr>
            </a:lvl6pPr>
            <a:lvl7pPr lvl="6" algn="ctr">
              <a:lnSpc>
                <a:spcPct val="80000"/>
              </a:lnSpc>
              <a:spcBef>
                <a:spcPts val="0"/>
              </a:spcBef>
              <a:spcAft>
                <a:spcPts val="0"/>
              </a:spcAft>
              <a:buClr>
                <a:schemeClr val="lt1"/>
              </a:buClr>
              <a:buSzPts val="6500"/>
              <a:buNone/>
              <a:defRPr sz="6500">
                <a:solidFill>
                  <a:schemeClr val="lt1"/>
                </a:solidFill>
              </a:defRPr>
            </a:lvl7pPr>
            <a:lvl8pPr lvl="7" algn="ctr">
              <a:lnSpc>
                <a:spcPct val="80000"/>
              </a:lnSpc>
              <a:spcBef>
                <a:spcPts val="0"/>
              </a:spcBef>
              <a:spcAft>
                <a:spcPts val="0"/>
              </a:spcAft>
              <a:buClr>
                <a:schemeClr val="lt1"/>
              </a:buClr>
              <a:buSzPts val="6500"/>
              <a:buNone/>
              <a:defRPr sz="6500">
                <a:solidFill>
                  <a:schemeClr val="lt1"/>
                </a:solidFill>
              </a:defRPr>
            </a:lvl8pPr>
            <a:lvl9pPr lvl="8" algn="ctr">
              <a:lnSpc>
                <a:spcPct val="80000"/>
              </a:lnSpc>
              <a:spcBef>
                <a:spcPts val="0"/>
              </a:spcBef>
              <a:spcAft>
                <a:spcPts val="0"/>
              </a:spcAft>
              <a:buClr>
                <a:schemeClr val="lt1"/>
              </a:buClr>
              <a:buSzPts val="6500"/>
              <a:buNone/>
              <a:defRPr sz="6500">
                <a:solidFill>
                  <a:schemeClr val="lt1"/>
                </a:solidFill>
              </a:defRPr>
            </a:lvl9pPr>
          </a:lstStyle>
          <a:p/>
        </p:txBody>
      </p:sp>
      <p:sp>
        <p:nvSpPr>
          <p:cNvPr id="116" name="Google Shape;116;p16"/>
          <p:cNvSpPr txBox="1"/>
          <p:nvPr>
            <p:ph idx="1" type="subTitle"/>
          </p:nvPr>
        </p:nvSpPr>
        <p:spPr>
          <a:xfrm>
            <a:off x="2606024" y="2795725"/>
            <a:ext cx="3931800" cy="46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0" y="542675"/>
            <a:ext cx="3861300" cy="4058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5500"/>
              <a:buNone/>
              <a:defRPr sz="5500">
                <a:solidFill>
                  <a:schemeClr val="lt1"/>
                </a:solidFill>
              </a:defRPr>
            </a:lvl1pPr>
            <a:lvl2pPr lvl="1" algn="r">
              <a:lnSpc>
                <a:spcPct val="100000"/>
              </a:lnSpc>
              <a:spcBef>
                <a:spcPts val="0"/>
              </a:spcBef>
              <a:spcAft>
                <a:spcPts val="0"/>
              </a:spcAft>
              <a:buClr>
                <a:schemeClr val="lt1"/>
              </a:buClr>
              <a:buSzPts val="5500"/>
              <a:buNone/>
              <a:defRPr sz="5500">
                <a:solidFill>
                  <a:schemeClr val="lt1"/>
                </a:solidFill>
              </a:defRPr>
            </a:lvl2pPr>
            <a:lvl3pPr lvl="2" algn="r">
              <a:lnSpc>
                <a:spcPct val="100000"/>
              </a:lnSpc>
              <a:spcBef>
                <a:spcPts val="0"/>
              </a:spcBef>
              <a:spcAft>
                <a:spcPts val="0"/>
              </a:spcAft>
              <a:buClr>
                <a:schemeClr val="lt1"/>
              </a:buClr>
              <a:buSzPts val="5500"/>
              <a:buNone/>
              <a:defRPr sz="5500">
                <a:solidFill>
                  <a:schemeClr val="lt1"/>
                </a:solidFill>
              </a:defRPr>
            </a:lvl3pPr>
            <a:lvl4pPr lvl="3" algn="r">
              <a:lnSpc>
                <a:spcPct val="100000"/>
              </a:lnSpc>
              <a:spcBef>
                <a:spcPts val="0"/>
              </a:spcBef>
              <a:spcAft>
                <a:spcPts val="0"/>
              </a:spcAft>
              <a:buClr>
                <a:schemeClr val="lt1"/>
              </a:buClr>
              <a:buSzPts val="5500"/>
              <a:buNone/>
              <a:defRPr sz="5500">
                <a:solidFill>
                  <a:schemeClr val="lt1"/>
                </a:solidFill>
              </a:defRPr>
            </a:lvl4pPr>
            <a:lvl5pPr lvl="4" algn="r">
              <a:lnSpc>
                <a:spcPct val="100000"/>
              </a:lnSpc>
              <a:spcBef>
                <a:spcPts val="0"/>
              </a:spcBef>
              <a:spcAft>
                <a:spcPts val="0"/>
              </a:spcAft>
              <a:buClr>
                <a:schemeClr val="lt1"/>
              </a:buClr>
              <a:buSzPts val="5500"/>
              <a:buNone/>
              <a:defRPr sz="5500">
                <a:solidFill>
                  <a:schemeClr val="lt1"/>
                </a:solidFill>
              </a:defRPr>
            </a:lvl5pPr>
            <a:lvl6pPr lvl="5" algn="r">
              <a:lnSpc>
                <a:spcPct val="100000"/>
              </a:lnSpc>
              <a:spcBef>
                <a:spcPts val="0"/>
              </a:spcBef>
              <a:spcAft>
                <a:spcPts val="0"/>
              </a:spcAft>
              <a:buClr>
                <a:schemeClr val="lt1"/>
              </a:buClr>
              <a:buSzPts val="5500"/>
              <a:buNone/>
              <a:defRPr sz="5500">
                <a:solidFill>
                  <a:schemeClr val="lt1"/>
                </a:solidFill>
              </a:defRPr>
            </a:lvl6pPr>
            <a:lvl7pPr lvl="6" algn="r">
              <a:lnSpc>
                <a:spcPct val="100000"/>
              </a:lnSpc>
              <a:spcBef>
                <a:spcPts val="0"/>
              </a:spcBef>
              <a:spcAft>
                <a:spcPts val="0"/>
              </a:spcAft>
              <a:buClr>
                <a:schemeClr val="lt1"/>
              </a:buClr>
              <a:buSzPts val="5500"/>
              <a:buNone/>
              <a:defRPr sz="5500">
                <a:solidFill>
                  <a:schemeClr val="lt1"/>
                </a:solidFill>
              </a:defRPr>
            </a:lvl7pPr>
            <a:lvl8pPr lvl="7" algn="r">
              <a:lnSpc>
                <a:spcPct val="100000"/>
              </a:lnSpc>
              <a:spcBef>
                <a:spcPts val="0"/>
              </a:spcBef>
              <a:spcAft>
                <a:spcPts val="0"/>
              </a:spcAft>
              <a:buClr>
                <a:schemeClr val="lt1"/>
              </a:buClr>
              <a:buSzPts val="5500"/>
              <a:buNone/>
              <a:defRPr sz="5500">
                <a:solidFill>
                  <a:schemeClr val="lt1"/>
                </a:solidFill>
              </a:defRPr>
            </a:lvl8pPr>
            <a:lvl9pPr lvl="8" algn="r">
              <a:lnSpc>
                <a:spcPct val="100000"/>
              </a:lnSpc>
              <a:spcBef>
                <a:spcPts val="0"/>
              </a:spcBef>
              <a:spcAft>
                <a:spcPts val="0"/>
              </a:spcAft>
              <a:buClr>
                <a:schemeClr val="lt1"/>
              </a:buClr>
              <a:buSzPts val="5500"/>
              <a:buNone/>
              <a:defRPr sz="5500">
                <a:solidFill>
                  <a:schemeClr val="lt1"/>
                </a:solidFill>
              </a:defRPr>
            </a:lvl9pPr>
          </a:lstStyle>
          <a:p/>
        </p:txBody>
      </p:sp>
      <p:sp>
        <p:nvSpPr>
          <p:cNvPr id="119" name="Google Shape;119;p17"/>
          <p:cNvSpPr/>
          <p:nvPr/>
        </p:nvSpPr>
        <p:spPr>
          <a:xfrm flipH="1" rot="10800000">
            <a:off x="0" y="4153550"/>
            <a:ext cx="9144033" cy="989962"/>
          </a:xfrm>
          <a:custGeom>
            <a:rect b="b" l="l" r="r" t="t"/>
            <a:pathLst>
              <a:path extrusionOk="0" h="65398" w="450057">
                <a:moveTo>
                  <a:pt x="1" y="0"/>
                </a:moveTo>
                <a:lnTo>
                  <a:pt x="1" y="65187"/>
                </a:lnTo>
                <a:cubicBezTo>
                  <a:pt x="1423" y="65322"/>
                  <a:pt x="2961" y="65398"/>
                  <a:pt x="4619" y="65398"/>
                </a:cubicBezTo>
                <a:cubicBezTo>
                  <a:pt x="18789" y="65398"/>
                  <a:pt x="41771" y="59852"/>
                  <a:pt x="77415" y="38065"/>
                </a:cubicBezTo>
                <a:lnTo>
                  <a:pt x="77427" y="38065"/>
                </a:lnTo>
                <a:cubicBezTo>
                  <a:pt x="97060" y="26061"/>
                  <a:pt x="111734" y="21640"/>
                  <a:pt x="123938" y="21640"/>
                </a:cubicBezTo>
                <a:cubicBezTo>
                  <a:pt x="139770" y="21640"/>
                  <a:pt x="151446" y="29079"/>
                  <a:pt x="164402" y="37053"/>
                </a:cubicBezTo>
                <a:cubicBezTo>
                  <a:pt x="178416" y="45685"/>
                  <a:pt x="193930" y="54924"/>
                  <a:pt x="217825" y="56055"/>
                </a:cubicBezTo>
                <a:cubicBezTo>
                  <a:pt x="218747" y="56098"/>
                  <a:pt x="219653" y="56119"/>
                  <a:pt x="220544" y="56119"/>
                </a:cubicBezTo>
                <a:cubicBezTo>
                  <a:pt x="246488" y="56119"/>
                  <a:pt x="260214" y="38374"/>
                  <a:pt x="284793" y="38374"/>
                </a:cubicBezTo>
                <a:cubicBezTo>
                  <a:pt x="294865" y="38374"/>
                  <a:pt x="306760" y="41354"/>
                  <a:pt x="322065" y="49757"/>
                </a:cubicBezTo>
                <a:cubicBezTo>
                  <a:pt x="335876" y="57341"/>
                  <a:pt x="348206" y="59726"/>
                  <a:pt x="359834" y="59726"/>
                </a:cubicBezTo>
                <a:cubicBezTo>
                  <a:pt x="361147" y="59726"/>
                  <a:pt x="362452" y="59696"/>
                  <a:pt x="363748" y="59639"/>
                </a:cubicBezTo>
                <a:cubicBezTo>
                  <a:pt x="382085" y="58827"/>
                  <a:pt x="398865" y="52728"/>
                  <a:pt x="417305" y="52728"/>
                </a:cubicBezTo>
                <a:cubicBezTo>
                  <a:pt x="427529" y="52728"/>
                  <a:pt x="438263" y="54603"/>
                  <a:pt x="450057" y="60294"/>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22" name="Google Shape;122;p18"/>
          <p:cNvSpPr txBox="1"/>
          <p:nvPr>
            <p:ph idx="1" type="body"/>
          </p:nvPr>
        </p:nvSpPr>
        <p:spPr>
          <a:xfrm>
            <a:off x="1484625" y="2329500"/>
            <a:ext cx="2313600" cy="836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Char char="●"/>
              <a:defRPr sz="1400">
                <a:solidFill>
                  <a:schemeClr val="lt1"/>
                </a:solidFill>
              </a:defRPr>
            </a:lvl1pPr>
            <a:lvl2pPr indent="-317500" lvl="1" marL="914400" algn="ctr">
              <a:lnSpc>
                <a:spcPct val="100000"/>
              </a:lnSpc>
              <a:spcBef>
                <a:spcPts val="0"/>
              </a:spcBef>
              <a:spcAft>
                <a:spcPts val="0"/>
              </a:spcAft>
              <a:buClr>
                <a:schemeClr val="lt1"/>
              </a:buClr>
              <a:buSzPts val="1400"/>
              <a:buChar char="○"/>
              <a:defRPr>
                <a:solidFill>
                  <a:schemeClr val="lt1"/>
                </a:solidFill>
              </a:defRPr>
            </a:lvl2pPr>
            <a:lvl3pPr indent="-317500" lvl="2" marL="1371600" algn="ctr">
              <a:lnSpc>
                <a:spcPct val="100000"/>
              </a:lnSpc>
              <a:spcBef>
                <a:spcPts val="0"/>
              </a:spcBef>
              <a:spcAft>
                <a:spcPts val="0"/>
              </a:spcAft>
              <a:buClr>
                <a:schemeClr val="lt1"/>
              </a:buClr>
              <a:buSzPts val="1400"/>
              <a:buChar char="■"/>
              <a:defRPr>
                <a:solidFill>
                  <a:schemeClr val="lt1"/>
                </a:solidFill>
              </a:defRPr>
            </a:lvl3pPr>
            <a:lvl4pPr indent="-317500" lvl="3" marL="1828800" algn="ctr">
              <a:lnSpc>
                <a:spcPct val="100000"/>
              </a:lnSpc>
              <a:spcBef>
                <a:spcPts val="0"/>
              </a:spcBef>
              <a:spcAft>
                <a:spcPts val="0"/>
              </a:spcAft>
              <a:buClr>
                <a:schemeClr val="lt1"/>
              </a:buClr>
              <a:buSzPts val="1400"/>
              <a:buChar char="●"/>
              <a:defRPr>
                <a:solidFill>
                  <a:schemeClr val="lt1"/>
                </a:solidFill>
              </a:defRPr>
            </a:lvl4pPr>
            <a:lvl5pPr indent="-317500" lvl="4" marL="2286000" algn="ctr">
              <a:lnSpc>
                <a:spcPct val="100000"/>
              </a:lnSpc>
              <a:spcBef>
                <a:spcPts val="0"/>
              </a:spcBef>
              <a:spcAft>
                <a:spcPts val="0"/>
              </a:spcAft>
              <a:buClr>
                <a:schemeClr val="lt1"/>
              </a:buClr>
              <a:buSzPts val="1400"/>
              <a:buChar char="○"/>
              <a:defRPr>
                <a:solidFill>
                  <a:schemeClr val="lt1"/>
                </a:solidFill>
              </a:defRPr>
            </a:lvl5pPr>
            <a:lvl6pPr indent="-317500" lvl="5" marL="2743200" algn="ctr">
              <a:lnSpc>
                <a:spcPct val="100000"/>
              </a:lnSpc>
              <a:spcBef>
                <a:spcPts val="0"/>
              </a:spcBef>
              <a:spcAft>
                <a:spcPts val="0"/>
              </a:spcAft>
              <a:buClr>
                <a:schemeClr val="lt1"/>
              </a:buClr>
              <a:buSzPts val="1400"/>
              <a:buChar char="■"/>
              <a:defRPr>
                <a:solidFill>
                  <a:schemeClr val="lt1"/>
                </a:solidFill>
              </a:defRPr>
            </a:lvl6pPr>
            <a:lvl7pPr indent="-317500" lvl="6" marL="3200400" algn="ctr">
              <a:lnSpc>
                <a:spcPct val="100000"/>
              </a:lnSpc>
              <a:spcBef>
                <a:spcPts val="0"/>
              </a:spcBef>
              <a:spcAft>
                <a:spcPts val="0"/>
              </a:spcAft>
              <a:buClr>
                <a:schemeClr val="lt1"/>
              </a:buClr>
              <a:buSzPts val="1400"/>
              <a:buChar char="●"/>
              <a:defRPr>
                <a:solidFill>
                  <a:schemeClr val="lt1"/>
                </a:solidFill>
              </a:defRPr>
            </a:lvl7pPr>
            <a:lvl8pPr indent="-317500" lvl="7" marL="3657600" algn="ctr">
              <a:lnSpc>
                <a:spcPct val="100000"/>
              </a:lnSpc>
              <a:spcBef>
                <a:spcPts val="0"/>
              </a:spcBef>
              <a:spcAft>
                <a:spcPts val="0"/>
              </a:spcAft>
              <a:buClr>
                <a:schemeClr val="lt1"/>
              </a:buClr>
              <a:buSzPts val="1400"/>
              <a:buChar char="○"/>
              <a:defRPr>
                <a:solidFill>
                  <a:schemeClr val="lt1"/>
                </a:solidFill>
              </a:defRPr>
            </a:lvl8pPr>
            <a:lvl9pPr indent="-317500" lvl="8" marL="4114800" algn="ctr">
              <a:lnSpc>
                <a:spcPct val="100000"/>
              </a:lnSpc>
              <a:spcBef>
                <a:spcPts val="0"/>
              </a:spcBef>
              <a:spcAft>
                <a:spcPts val="0"/>
              </a:spcAft>
              <a:buClr>
                <a:schemeClr val="lt1"/>
              </a:buClr>
              <a:buSzPts val="1400"/>
              <a:buChar char="■"/>
              <a:defRPr>
                <a:solidFill>
                  <a:schemeClr val="lt1"/>
                </a:solidFill>
              </a:defRPr>
            </a:lvl9pPr>
          </a:lstStyle>
          <a:p/>
        </p:txBody>
      </p:sp>
      <p:sp>
        <p:nvSpPr>
          <p:cNvPr id="123" name="Google Shape;123;p18"/>
          <p:cNvSpPr txBox="1"/>
          <p:nvPr>
            <p:ph idx="2" type="body"/>
          </p:nvPr>
        </p:nvSpPr>
        <p:spPr>
          <a:xfrm>
            <a:off x="5345850" y="2329500"/>
            <a:ext cx="2313600" cy="836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Char char="●"/>
              <a:defRPr sz="1400">
                <a:solidFill>
                  <a:schemeClr val="lt1"/>
                </a:solidFill>
              </a:defRPr>
            </a:lvl1pPr>
            <a:lvl2pPr indent="-317500" lvl="1" marL="914400" algn="ctr">
              <a:lnSpc>
                <a:spcPct val="100000"/>
              </a:lnSpc>
              <a:spcBef>
                <a:spcPts val="0"/>
              </a:spcBef>
              <a:spcAft>
                <a:spcPts val="0"/>
              </a:spcAft>
              <a:buClr>
                <a:schemeClr val="lt1"/>
              </a:buClr>
              <a:buSzPts val="1400"/>
              <a:buChar char="○"/>
              <a:defRPr>
                <a:solidFill>
                  <a:schemeClr val="lt1"/>
                </a:solidFill>
              </a:defRPr>
            </a:lvl2pPr>
            <a:lvl3pPr indent="-317500" lvl="2" marL="1371600" algn="ctr">
              <a:lnSpc>
                <a:spcPct val="100000"/>
              </a:lnSpc>
              <a:spcBef>
                <a:spcPts val="0"/>
              </a:spcBef>
              <a:spcAft>
                <a:spcPts val="0"/>
              </a:spcAft>
              <a:buClr>
                <a:schemeClr val="lt1"/>
              </a:buClr>
              <a:buSzPts val="1400"/>
              <a:buChar char="■"/>
              <a:defRPr>
                <a:solidFill>
                  <a:schemeClr val="lt1"/>
                </a:solidFill>
              </a:defRPr>
            </a:lvl3pPr>
            <a:lvl4pPr indent="-317500" lvl="3" marL="1828800" algn="ctr">
              <a:lnSpc>
                <a:spcPct val="100000"/>
              </a:lnSpc>
              <a:spcBef>
                <a:spcPts val="0"/>
              </a:spcBef>
              <a:spcAft>
                <a:spcPts val="0"/>
              </a:spcAft>
              <a:buClr>
                <a:schemeClr val="lt1"/>
              </a:buClr>
              <a:buSzPts val="1400"/>
              <a:buChar char="●"/>
              <a:defRPr>
                <a:solidFill>
                  <a:schemeClr val="lt1"/>
                </a:solidFill>
              </a:defRPr>
            </a:lvl4pPr>
            <a:lvl5pPr indent="-317500" lvl="4" marL="2286000" algn="ctr">
              <a:lnSpc>
                <a:spcPct val="100000"/>
              </a:lnSpc>
              <a:spcBef>
                <a:spcPts val="0"/>
              </a:spcBef>
              <a:spcAft>
                <a:spcPts val="0"/>
              </a:spcAft>
              <a:buClr>
                <a:schemeClr val="lt1"/>
              </a:buClr>
              <a:buSzPts val="1400"/>
              <a:buChar char="○"/>
              <a:defRPr>
                <a:solidFill>
                  <a:schemeClr val="lt1"/>
                </a:solidFill>
              </a:defRPr>
            </a:lvl5pPr>
            <a:lvl6pPr indent="-317500" lvl="5" marL="2743200" algn="ctr">
              <a:lnSpc>
                <a:spcPct val="100000"/>
              </a:lnSpc>
              <a:spcBef>
                <a:spcPts val="0"/>
              </a:spcBef>
              <a:spcAft>
                <a:spcPts val="0"/>
              </a:spcAft>
              <a:buClr>
                <a:schemeClr val="lt1"/>
              </a:buClr>
              <a:buSzPts val="1400"/>
              <a:buChar char="■"/>
              <a:defRPr>
                <a:solidFill>
                  <a:schemeClr val="lt1"/>
                </a:solidFill>
              </a:defRPr>
            </a:lvl6pPr>
            <a:lvl7pPr indent="-317500" lvl="6" marL="3200400" algn="ctr">
              <a:lnSpc>
                <a:spcPct val="100000"/>
              </a:lnSpc>
              <a:spcBef>
                <a:spcPts val="0"/>
              </a:spcBef>
              <a:spcAft>
                <a:spcPts val="0"/>
              </a:spcAft>
              <a:buClr>
                <a:schemeClr val="lt1"/>
              </a:buClr>
              <a:buSzPts val="1400"/>
              <a:buChar char="●"/>
              <a:defRPr>
                <a:solidFill>
                  <a:schemeClr val="lt1"/>
                </a:solidFill>
              </a:defRPr>
            </a:lvl7pPr>
            <a:lvl8pPr indent="-317500" lvl="7" marL="3657600" algn="ctr">
              <a:lnSpc>
                <a:spcPct val="100000"/>
              </a:lnSpc>
              <a:spcBef>
                <a:spcPts val="0"/>
              </a:spcBef>
              <a:spcAft>
                <a:spcPts val="0"/>
              </a:spcAft>
              <a:buClr>
                <a:schemeClr val="lt1"/>
              </a:buClr>
              <a:buSzPts val="1400"/>
              <a:buChar char="○"/>
              <a:defRPr>
                <a:solidFill>
                  <a:schemeClr val="lt1"/>
                </a:solidFill>
              </a:defRPr>
            </a:lvl8pPr>
            <a:lvl9pPr indent="-317500" lvl="8" marL="4114800" algn="ctr">
              <a:lnSpc>
                <a:spcPct val="100000"/>
              </a:lnSpc>
              <a:spcBef>
                <a:spcPts val="0"/>
              </a:spcBef>
              <a:spcAft>
                <a:spcPts val="0"/>
              </a:spcAft>
              <a:buClr>
                <a:schemeClr val="lt1"/>
              </a:buClr>
              <a:buSzPts val="1400"/>
              <a:buChar char="■"/>
              <a:defRPr>
                <a:solidFill>
                  <a:schemeClr val="lt1"/>
                </a:solidFill>
              </a:defRPr>
            </a:lvl9pPr>
          </a:lstStyle>
          <a:p/>
        </p:txBody>
      </p:sp>
      <p:sp>
        <p:nvSpPr>
          <p:cNvPr id="124" name="Google Shape;124;p18"/>
          <p:cNvSpPr txBox="1"/>
          <p:nvPr>
            <p:ph idx="3" type="subTitle"/>
          </p:nvPr>
        </p:nvSpPr>
        <p:spPr>
          <a:xfrm>
            <a:off x="1484625" y="1927800"/>
            <a:ext cx="23136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25" name="Google Shape;125;p18"/>
          <p:cNvSpPr txBox="1"/>
          <p:nvPr>
            <p:ph idx="4" type="subTitle"/>
          </p:nvPr>
        </p:nvSpPr>
        <p:spPr>
          <a:xfrm>
            <a:off x="5345850" y="1927800"/>
            <a:ext cx="23136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7">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28" name="Google Shape;128;p19"/>
          <p:cNvSpPr txBox="1"/>
          <p:nvPr>
            <p:ph idx="1" type="subTitle"/>
          </p:nvPr>
        </p:nvSpPr>
        <p:spPr>
          <a:xfrm>
            <a:off x="873375" y="1504275"/>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29" name="Google Shape;129;p19"/>
          <p:cNvSpPr txBox="1"/>
          <p:nvPr>
            <p:ph idx="2" type="subTitle"/>
          </p:nvPr>
        </p:nvSpPr>
        <p:spPr>
          <a:xfrm>
            <a:off x="873375" y="1905775"/>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30" name="Google Shape;130;p19"/>
          <p:cNvSpPr txBox="1"/>
          <p:nvPr>
            <p:ph idx="3" type="subTitle"/>
          </p:nvPr>
        </p:nvSpPr>
        <p:spPr>
          <a:xfrm>
            <a:off x="6203325" y="1504275"/>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31" name="Google Shape;131;p19"/>
          <p:cNvSpPr txBox="1"/>
          <p:nvPr>
            <p:ph idx="4" type="subTitle"/>
          </p:nvPr>
        </p:nvSpPr>
        <p:spPr>
          <a:xfrm>
            <a:off x="6203325" y="1905775"/>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32" name="Google Shape;132;p19"/>
          <p:cNvSpPr txBox="1"/>
          <p:nvPr>
            <p:ph idx="5" type="subTitle"/>
          </p:nvPr>
        </p:nvSpPr>
        <p:spPr>
          <a:xfrm>
            <a:off x="873375" y="3114700"/>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33" name="Google Shape;133;p19"/>
          <p:cNvSpPr txBox="1"/>
          <p:nvPr>
            <p:ph idx="6" type="subTitle"/>
          </p:nvPr>
        </p:nvSpPr>
        <p:spPr>
          <a:xfrm>
            <a:off x="873375" y="3516200"/>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34" name="Google Shape;134;p19"/>
          <p:cNvSpPr txBox="1"/>
          <p:nvPr>
            <p:ph idx="7" type="subTitle"/>
          </p:nvPr>
        </p:nvSpPr>
        <p:spPr>
          <a:xfrm>
            <a:off x="6203325" y="3114700"/>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35" name="Google Shape;135;p19"/>
          <p:cNvSpPr txBox="1"/>
          <p:nvPr>
            <p:ph idx="8" type="subTitle"/>
          </p:nvPr>
        </p:nvSpPr>
        <p:spPr>
          <a:xfrm>
            <a:off x="6203325" y="3516200"/>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36" name="Google Shape;136;p19"/>
          <p:cNvSpPr txBox="1"/>
          <p:nvPr>
            <p:ph idx="9" type="subTitle"/>
          </p:nvPr>
        </p:nvSpPr>
        <p:spPr>
          <a:xfrm>
            <a:off x="3538350" y="1504275"/>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37" name="Google Shape;137;p19"/>
          <p:cNvSpPr txBox="1"/>
          <p:nvPr>
            <p:ph idx="13" type="subTitle"/>
          </p:nvPr>
        </p:nvSpPr>
        <p:spPr>
          <a:xfrm>
            <a:off x="3538350" y="1905775"/>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38" name="Google Shape;138;p19"/>
          <p:cNvSpPr txBox="1"/>
          <p:nvPr>
            <p:ph idx="14" type="subTitle"/>
          </p:nvPr>
        </p:nvSpPr>
        <p:spPr>
          <a:xfrm>
            <a:off x="3538350" y="3114700"/>
            <a:ext cx="20673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39" name="Google Shape;139;p19"/>
          <p:cNvSpPr txBox="1"/>
          <p:nvPr>
            <p:ph idx="15" type="subTitle"/>
          </p:nvPr>
        </p:nvSpPr>
        <p:spPr>
          <a:xfrm>
            <a:off x="3538350" y="3516200"/>
            <a:ext cx="2067300" cy="7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1_1_1">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20"/>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42" name="Google Shape;142;p20"/>
          <p:cNvSpPr txBox="1"/>
          <p:nvPr>
            <p:ph idx="1" type="subTitle"/>
          </p:nvPr>
        </p:nvSpPr>
        <p:spPr>
          <a:xfrm>
            <a:off x="902325" y="2174950"/>
            <a:ext cx="2792400" cy="14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idx="1" type="body"/>
          </p:nvPr>
        </p:nvSpPr>
        <p:spPr>
          <a:xfrm>
            <a:off x="710775" y="1220748"/>
            <a:ext cx="7722600" cy="342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Font typeface="Livvic"/>
              <a:buAutoNum type="arabicPeriod"/>
              <a:defRPr sz="1200">
                <a:solidFill>
                  <a:schemeClr val="lt1"/>
                </a:solidFill>
              </a:defRPr>
            </a:lvl1pPr>
            <a:lvl2pPr indent="-304800" lvl="1" marL="914400" algn="l">
              <a:lnSpc>
                <a:spcPct val="100000"/>
              </a:lnSpc>
              <a:spcBef>
                <a:spcPts val="0"/>
              </a:spcBef>
              <a:spcAft>
                <a:spcPts val="0"/>
              </a:spcAft>
              <a:buClr>
                <a:srgbClr val="434343"/>
              </a:buClr>
              <a:buSzPts val="1200"/>
              <a:buFont typeface="Roboto Condensed Light"/>
              <a:buAutoNum type="alphaLcPeriod"/>
              <a:defRPr sz="1600">
                <a:solidFill>
                  <a:schemeClr val="lt1"/>
                </a:solidFill>
              </a:defRPr>
            </a:lvl2pPr>
            <a:lvl3pPr indent="-304800" lvl="2" marL="1371600" algn="l">
              <a:lnSpc>
                <a:spcPct val="100000"/>
              </a:lnSpc>
              <a:spcBef>
                <a:spcPts val="0"/>
              </a:spcBef>
              <a:spcAft>
                <a:spcPts val="0"/>
              </a:spcAft>
              <a:buClr>
                <a:srgbClr val="434343"/>
              </a:buClr>
              <a:buSzPts val="1200"/>
              <a:buFont typeface="Roboto Condensed Light"/>
              <a:buAutoNum type="romanLcPeriod"/>
              <a:defRPr sz="1600">
                <a:solidFill>
                  <a:schemeClr val="lt1"/>
                </a:solidFill>
              </a:defRPr>
            </a:lvl3pPr>
            <a:lvl4pPr indent="-304800" lvl="3" marL="1828800" algn="l">
              <a:lnSpc>
                <a:spcPct val="100000"/>
              </a:lnSpc>
              <a:spcBef>
                <a:spcPts val="0"/>
              </a:spcBef>
              <a:spcAft>
                <a:spcPts val="0"/>
              </a:spcAft>
              <a:buClr>
                <a:srgbClr val="434343"/>
              </a:buClr>
              <a:buSzPts val="1200"/>
              <a:buFont typeface="Roboto Condensed Light"/>
              <a:buAutoNum type="arabicPeriod"/>
              <a:defRPr sz="1600">
                <a:solidFill>
                  <a:schemeClr val="lt1"/>
                </a:solidFill>
              </a:defRPr>
            </a:lvl4pPr>
            <a:lvl5pPr indent="-304800" lvl="4" marL="2286000" algn="l">
              <a:lnSpc>
                <a:spcPct val="100000"/>
              </a:lnSpc>
              <a:spcBef>
                <a:spcPts val="0"/>
              </a:spcBef>
              <a:spcAft>
                <a:spcPts val="0"/>
              </a:spcAft>
              <a:buClr>
                <a:srgbClr val="434343"/>
              </a:buClr>
              <a:buSzPts val="1200"/>
              <a:buFont typeface="Roboto Condensed Light"/>
              <a:buAutoNum type="alphaLcPeriod"/>
              <a:defRPr sz="1600">
                <a:solidFill>
                  <a:schemeClr val="lt1"/>
                </a:solidFill>
              </a:defRPr>
            </a:lvl5pPr>
            <a:lvl6pPr indent="-304800" lvl="5" marL="2743200" algn="l">
              <a:lnSpc>
                <a:spcPct val="100000"/>
              </a:lnSpc>
              <a:spcBef>
                <a:spcPts val="0"/>
              </a:spcBef>
              <a:spcAft>
                <a:spcPts val="0"/>
              </a:spcAft>
              <a:buClr>
                <a:srgbClr val="434343"/>
              </a:buClr>
              <a:buSzPts val="1200"/>
              <a:buFont typeface="Roboto Condensed Light"/>
              <a:buAutoNum type="romanLcPeriod"/>
              <a:defRPr sz="1600">
                <a:solidFill>
                  <a:schemeClr val="lt1"/>
                </a:solidFill>
              </a:defRPr>
            </a:lvl6pPr>
            <a:lvl7pPr indent="-304800" lvl="6" marL="3200400" algn="l">
              <a:lnSpc>
                <a:spcPct val="100000"/>
              </a:lnSpc>
              <a:spcBef>
                <a:spcPts val="0"/>
              </a:spcBef>
              <a:spcAft>
                <a:spcPts val="0"/>
              </a:spcAft>
              <a:buClr>
                <a:srgbClr val="434343"/>
              </a:buClr>
              <a:buSzPts val="1200"/>
              <a:buFont typeface="Roboto Condensed Light"/>
              <a:buAutoNum type="arabicPeriod"/>
              <a:defRPr sz="1600">
                <a:solidFill>
                  <a:schemeClr val="lt1"/>
                </a:solidFill>
              </a:defRPr>
            </a:lvl7pPr>
            <a:lvl8pPr indent="-304800" lvl="7" marL="3657600" algn="l">
              <a:lnSpc>
                <a:spcPct val="100000"/>
              </a:lnSpc>
              <a:spcBef>
                <a:spcPts val="0"/>
              </a:spcBef>
              <a:spcAft>
                <a:spcPts val="0"/>
              </a:spcAft>
              <a:buClr>
                <a:srgbClr val="434343"/>
              </a:buClr>
              <a:buSzPts val="1200"/>
              <a:buFont typeface="Roboto Condensed Light"/>
              <a:buAutoNum type="alphaLcPeriod"/>
              <a:defRPr sz="1600">
                <a:solidFill>
                  <a:schemeClr val="lt1"/>
                </a:solidFill>
              </a:defRPr>
            </a:lvl8pPr>
            <a:lvl9pPr indent="-304800" lvl="8" marL="4114800" algn="l">
              <a:lnSpc>
                <a:spcPct val="100000"/>
              </a:lnSpc>
              <a:spcBef>
                <a:spcPts val="0"/>
              </a:spcBef>
              <a:spcAft>
                <a:spcPts val="0"/>
              </a:spcAft>
              <a:buClr>
                <a:srgbClr val="434343"/>
              </a:buClr>
              <a:buSzPts val="1200"/>
              <a:buFont typeface="Roboto Condensed Light"/>
              <a:buAutoNum type="romanLcPeriod"/>
              <a:defRPr sz="1600">
                <a:solidFill>
                  <a:schemeClr val="lt1"/>
                </a:solidFill>
              </a:defRPr>
            </a:lvl9pPr>
          </a:lstStyle>
          <a:p/>
        </p:txBody>
      </p:sp>
      <p:sp>
        <p:nvSpPr>
          <p:cNvPr id="13" name="Google Shape;13;p3"/>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bg>
      <p:bgPr>
        <a:blipFill>
          <a:blip r:embed="rId2">
            <a:alphaModFix/>
          </a:blip>
          <a:stretch>
            <a:fillRect/>
          </a:stretch>
        </a:blipFill>
      </p:bgPr>
    </p:bg>
    <p:spTree>
      <p:nvGrpSpPr>
        <p:cNvPr id="143" name="Shape 143"/>
        <p:cNvGrpSpPr/>
        <p:nvPr/>
      </p:nvGrpSpPr>
      <p:grpSpPr>
        <a:xfrm>
          <a:off x="0" y="0"/>
          <a:ext cx="0" cy="0"/>
          <a:chOff x="0" y="0"/>
          <a:chExt cx="0" cy="0"/>
        </a:xfrm>
      </p:grpSpPr>
      <p:grpSp>
        <p:nvGrpSpPr>
          <p:cNvPr id="144" name="Google Shape;144;p21"/>
          <p:cNvGrpSpPr/>
          <p:nvPr/>
        </p:nvGrpSpPr>
        <p:grpSpPr>
          <a:xfrm>
            <a:off x="4515450" y="-2775"/>
            <a:ext cx="4628544" cy="5143578"/>
            <a:chOff x="3898400" y="-2775"/>
            <a:chExt cx="5255528" cy="5143578"/>
          </a:xfrm>
        </p:grpSpPr>
        <p:sp>
          <p:nvSpPr>
            <p:cNvPr id="145" name="Google Shape;145;p21"/>
            <p:cNvSpPr/>
            <p:nvPr/>
          </p:nvSpPr>
          <p:spPr>
            <a:xfrm>
              <a:off x="3898400" y="-2775"/>
              <a:ext cx="3458400" cy="1550954"/>
            </a:xfrm>
            <a:custGeom>
              <a:rect b="b" l="l" r="r" t="t"/>
              <a:pathLst>
                <a:path extrusionOk="0" h="61970" w="138184">
                  <a:moveTo>
                    <a:pt x="21967" y="0"/>
                  </a:moveTo>
                  <a:cubicBezTo>
                    <a:pt x="15002" y="0"/>
                    <a:pt x="8608" y="9442"/>
                    <a:pt x="6025" y="14895"/>
                  </a:cubicBezTo>
                  <a:cubicBezTo>
                    <a:pt x="0" y="27611"/>
                    <a:pt x="5596" y="43208"/>
                    <a:pt x="15764" y="52054"/>
                  </a:cubicBezTo>
                  <a:cubicBezTo>
                    <a:pt x="23808" y="59047"/>
                    <a:pt x="34039" y="61969"/>
                    <a:pt x="44407" y="61969"/>
                  </a:cubicBezTo>
                  <a:cubicBezTo>
                    <a:pt x="51074" y="61969"/>
                    <a:pt x="57797" y="60761"/>
                    <a:pt x="64032" y="58650"/>
                  </a:cubicBezTo>
                  <a:cubicBezTo>
                    <a:pt x="78712" y="53673"/>
                    <a:pt x="89857" y="42053"/>
                    <a:pt x="100120" y="30956"/>
                  </a:cubicBezTo>
                  <a:cubicBezTo>
                    <a:pt x="105382" y="25253"/>
                    <a:pt x="110383" y="19919"/>
                    <a:pt x="116479" y="15073"/>
                  </a:cubicBezTo>
                  <a:cubicBezTo>
                    <a:pt x="120753" y="11680"/>
                    <a:pt x="132731" y="0"/>
                    <a:pt x="1381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4528921" y="-2475"/>
              <a:ext cx="4625007" cy="5143278"/>
            </a:xfrm>
            <a:custGeom>
              <a:rect b="b" l="l" r="r" t="t"/>
              <a:pathLst>
                <a:path extrusionOk="0" h="205300" w="184631">
                  <a:moveTo>
                    <a:pt x="151972" y="0"/>
                  </a:moveTo>
                  <a:cubicBezTo>
                    <a:pt x="130636" y="7085"/>
                    <a:pt x="111241" y="19669"/>
                    <a:pt x="95620" y="35981"/>
                  </a:cubicBezTo>
                  <a:cubicBezTo>
                    <a:pt x="78915" y="53436"/>
                    <a:pt x="75391" y="75926"/>
                    <a:pt x="53972" y="88988"/>
                  </a:cubicBezTo>
                  <a:cubicBezTo>
                    <a:pt x="22075" y="108418"/>
                    <a:pt x="2334" y="129409"/>
                    <a:pt x="596" y="167950"/>
                  </a:cubicBezTo>
                  <a:cubicBezTo>
                    <a:pt x="1" y="181154"/>
                    <a:pt x="6823" y="195298"/>
                    <a:pt x="12776" y="205299"/>
                  </a:cubicBezTo>
                  <a:lnTo>
                    <a:pt x="184631" y="205299"/>
                  </a:lnTo>
                  <a:lnTo>
                    <a:pt x="1846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21"/>
          <p:cNvSpPr txBox="1"/>
          <p:nvPr>
            <p:ph type="ctrTitle"/>
          </p:nvPr>
        </p:nvSpPr>
        <p:spPr>
          <a:xfrm>
            <a:off x="710775" y="751388"/>
            <a:ext cx="4137900" cy="94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1"/>
              </a:buClr>
              <a:buSzPts val="6500"/>
              <a:buNone/>
              <a:defRPr sz="6500">
                <a:solidFill>
                  <a:schemeClr val="lt1"/>
                </a:solidFill>
              </a:defRPr>
            </a:lvl1pPr>
            <a:lvl2pPr lvl="1" algn="l">
              <a:lnSpc>
                <a:spcPct val="80000"/>
              </a:lnSpc>
              <a:spcBef>
                <a:spcPts val="0"/>
              </a:spcBef>
              <a:spcAft>
                <a:spcPts val="0"/>
              </a:spcAft>
              <a:buClr>
                <a:schemeClr val="lt1"/>
              </a:buClr>
              <a:buSzPts val="6500"/>
              <a:buNone/>
              <a:defRPr sz="6500">
                <a:solidFill>
                  <a:schemeClr val="lt1"/>
                </a:solidFill>
              </a:defRPr>
            </a:lvl2pPr>
            <a:lvl3pPr lvl="2" algn="l">
              <a:lnSpc>
                <a:spcPct val="80000"/>
              </a:lnSpc>
              <a:spcBef>
                <a:spcPts val="0"/>
              </a:spcBef>
              <a:spcAft>
                <a:spcPts val="0"/>
              </a:spcAft>
              <a:buClr>
                <a:schemeClr val="lt1"/>
              </a:buClr>
              <a:buSzPts val="6500"/>
              <a:buNone/>
              <a:defRPr sz="6500">
                <a:solidFill>
                  <a:schemeClr val="lt1"/>
                </a:solidFill>
              </a:defRPr>
            </a:lvl3pPr>
            <a:lvl4pPr lvl="3" algn="l">
              <a:lnSpc>
                <a:spcPct val="80000"/>
              </a:lnSpc>
              <a:spcBef>
                <a:spcPts val="0"/>
              </a:spcBef>
              <a:spcAft>
                <a:spcPts val="0"/>
              </a:spcAft>
              <a:buClr>
                <a:schemeClr val="lt1"/>
              </a:buClr>
              <a:buSzPts val="6500"/>
              <a:buNone/>
              <a:defRPr sz="6500">
                <a:solidFill>
                  <a:schemeClr val="lt1"/>
                </a:solidFill>
              </a:defRPr>
            </a:lvl4pPr>
            <a:lvl5pPr lvl="4" algn="l">
              <a:lnSpc>
                <a:spcPct val="80000"/>
              </a:lnSpc>
              <a:spcBef>
                <a:spcPts val="0"/>
              </a:spcBef>
              <a:spcAft>
                <a:spcPts val="0"/>
              </a:spcAft>
              <a:buClr>
                <a:schemeClr val="lt1"/>
              </a:buClr>
              <a:buSzPts val="6500"/>
              <a:buNone/>
              <a:defRPr sz="6500">
                <a:solidFill>
                  <a:schemeClr val="lt1"/>
                </a:solidFill>
              </a:defRPr>
            </a:lvl5pPr>
            <a:lvl6pPr lvl="5" algn="l">
              <a:lnSpc>
                <a:spcPct val="80000"/>
              </a:lnSpc>
              <a:spcBef>
                <a:spcPts val="0"/>
              </a:spcBef>
              <a:spcAft>
                <a:spcPts val="0"/>
              </a:spcAft>
              <a:buClr>
                <a:schemeClr val="lt1"/>
              </a:buClr>
              <a:buSzPts val="6500"/>
              <a:buNone/>
              <a:defRPr sz="6500">
                <a:solidFill>
                  <a:schemeClr val="lt1"/>
                </a:solidFill>
              </a:defRPr>
            </a:lvl6pPr>
            <a:lvl7pPr lvl="6" algn="l">
              <a:lnSpc>
                <a:spcPct val="80000"/>
              </a:lnSpc>
              <a:spcBef>
                <a:spcPts val="0"/>
              </a:spcBef>
              <a:spcAft>
                <a:spcPts val="0"/>
              </a:spcAft>
              <a:buClr>
                <a:schemeClr val="lt1"/>
              </a:buClr>
              <a:buSzPts val="6500"/>
              <a:buNone/>
              <a:defRPr sz="6500">
                <a:solidFill>
                  <a:schemeClr val="lt1"/>
                </a:solidFill>
              </a:defRPr>
            </a:lvl7pPr>
            <a:lvl8pPr lvl="7" algn="l">
              <a:lnSpc>
                <a:spcPct val="80000"/>
              </a:lnSpc>
              <a:spcBef>
                <a:spcPts val="0"/>
              </a:spcBef>
              <a:spcAft>
                <a:spcPts val="0"/>
              </a:spcAft>
              <a:buClr>
                <a:schemeClr val="lt1"/>
              </a:buClr>
              <a:buSzPts val="6500"/>
              <a:buNone/>
              <a:defRPr sz="6500">
                <a:solidFill>
                  <a:schemeClr val="lt1"/>
                </a:solidFill>
              </a:defRPr>
            </a:lvl8pPr>
            <a:lvl9pPr lvl="8" algn="l">
              <a:lnSpc>
                <a:spcPct val="80000"/>
              </a:lnSpc>
              <a:spcBef>
                <a:spcPts val="0"/>
              </a:spcBef>
              <a:spcAft>
                <a:spcPts val="0"/>
              </a:spcAft>
              <a:buClr>
                <a:schemeClr val="lt1"/>
              </a:buClr>
              <a:buSzPts val="6500"/>
              <a:buNone/>
              <a:defRPr sz="6500">
                <a:solidFill>
                  <a:schemeClr val="lt1"/>
                </a:solidFill>
              </a:defRPr>
            </a:lvl9pPr>
          </a:lstStyle>
          <a:p/>
        </p:txBody>
      </p:sp>
      <p:sp>
        <p:nvSpPr>
          <p:cNvPr id="148" name="Google Shape;148;p21"/>
          <p:cNvSpPr txBox="1"/>
          <p:nvPr>
            <p:ph idx="1" type="subTitle"/>
          </p:nvPr>
        </p:nvSpPr>
        <p:spPr>
          <a:xfrm>
            <a:off x="710775" y="1670813"/>
            <a:ext cx="4137900" cy="90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49" name="Google Shape;149;p21"/>
          <p:cNvSpPr txBox="1"/>
          <p:nvPr/>
        </p:nvSpPr>
        <p:spPr>
          <a:xfrm>
            <a:off x="710775" y="3535713"/>
            <a:ext cx="3187500" cy="5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tamaran"/>
                <a:ea typeface="Catamaran"/>
                <a:cs typeface="Catamaran"/>
                <a:sym typeface="Catamaran"/>
              </a:rPr>
              <a:t>CREDITS: This presentation template was created by </a:t>
            </a:r>
            <a:r>
              <a:rPr b="1" i="0" lang="en" sz="1100" u="none" cap="none" strike="noStrike">
                <a:solidFill>
                  <a:schemeClr val="hlink"/>
                </a:solidFill>
                <a:uFill>
                  <a:noFill/>
                </a:uFill>
                <a:latin typeface="Catamaran"/>
                <a:ea typeface="Catamaran"/>
                <a:cs typeface="Catamaran"/>
                <a:sym typeface="Catamaran"/>
                <a:hlinkClick r:id="rId3"/>
              </a:rPr>
              <a:t>Slidesgo</a:t>
            </a:r>
            <a:r>
              <a:rPr b="0" i="0" lang="en" sz="1100" u="none" cap="none" strike="noStrike">
                <a:solidFill>
                  <a:schemeClr val="lt1"/>
                </a:solidFill>
                <a:latin typeface="Catamaran"/>
                <a:ea typeface="Catamaran"/>
                <a:cs typeface="Catamaran"/>
                <a:sym typeface="Catamaran"/>
              </a:rPr>
              <a:t>, including icons by </a:t>
            </a:r>
            <a:r>
              <a:rPr b="1" i="0" lang="en" sz="1100" u="none" cap="none" strike="noStrike">
                <a:solidFill>
                  <a:schemeClr val="hlink"/>
                </a:solidFill>
                <a:uFill>
                  <a:noFill/>
                </a:uFill>
                <a:latin typeface="Catamaran"/>
                <a:ea typeface="Catamaran"/>
                <a:cs typeface="Catamaran"/>
                <a:sym typeface="Catamaran"/>
                <a:hlinkClick r:id="rId4"/>
              </a:rPr>
              <a:t>Flaticon</a:t>
            </a:r>
            <a:r>
              <a:rPr b="0" i="0" lang="en" sz="1100" u="none" cap="none" strike="noStrike">
                <a:solidFill>
                  <a:schemeClr val="lt1"/>
                </a:solidFill>
                <a:latin typeface="Catamaran"/>
                <a:ea typeface="Catamaran"/>
                <a:cs typeface="Catamaran"/>
                <a:sym typeface="Catamaran"/>
              </a:rPr>
              <a:t>, and infographics &amp; images by </a:t>
            </a:r>
            <a:r>
              <a:rPr b="1" i="0" lang="en" sz="1100" u="none" cap="none" strike="noStrike">
                <a:solidFill>
                  <a:schemeClr val="hlink"/>
                </a:solidFill>
                <a:uFill>
                  <a:noFill/>
                </a:uFill>
                <a:latin typeface="Catamaran"/>
                <a:ea typeface="Catamaran"/>
                <a:cs typeface="Catamaran"/>
                <a:sym typeface="Catamaran"/>
                <a:hlinkClick r:id="rId5"/>
              </a:rPr>
              <a:t>Freepik</a:t>
            </a:r>
            <a:r>
              <a:rPr b="0" i="0" lang="en" sz="1100" u="none" cap="none" strike="noStrike">
                <a:solidFill>
                  <a:schemeClr val="lt1"/>
                </a:solidFill>
                <a:latin typeface="Catamaran"/>
                <a:ea typeface="Catamaran"/>
                <a:cs typeface="Catamaran"/>
                <a:sym typeface="Catamaran"/>
              </a:rPr>
              <a:t>. </a:t>
            </a:r>
            <a:endParaRPr b="1" i="0" sz="1100" u="none" cap="none" strike="noStrike">
              <a:solidFill>
                <a:schemeClr val="lt1"/>
              </a:solidFill>
              <a:latin typeface="Catamaran"/>
              <a:ea typeface="Catamaran"/>
              <a:cs typeface="Catamaran"/>
              <a:sym typeface="Catamar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bg>
      <p:bgPr>
        <a:blipFill>
          <a:blip r:embed="rId2">
            <a:alphaModFix/>
          </a:blip>
          <a:stretch>
            <a:fillRect/>
          </a:stretch>
        </a:blipFill>
      </p:bgPr>
    </p:bg>
    <p:spTree>
      <p:nvGrpSpPr>
        <p:cNvPr id="151" name="Shape 151"/>
        <p:cNvGrpSpPr/>
        <p:nvPr/>
      </p:nvGrpSpPr>
      <p:grpSpPr>
        <a:xfrm>
          <a:off x="0" y="0"/>
          <a:ext cx="0" cy="0"/>
          <a:chOff x="0" y="0"/>
          <a:chExt cx="0" cy="0"/>
        </a:xfrm>
      </p:grpSpPr>
      <p:sp>
        <p:nvSpPr>
          <p:cNvPr id="152" name="Google Shape;152;p23"/>
          <p:cNvSpPr txBox="1"/>
          <p:nvPr>
            <p:ph idx="1" type="subTitle"/>
          </p:nvPr>
        </p:nvSpPr>
        <p:spPr>
          <a:xfrm>
            <a:off x="677700" y="1265950"/>
            <a:ext cx="3856200" cy="31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Char char="●"/>
              <a:defRPr sz="1200">
                <a:solidFill>
                  <a:schemeClr val="lt1"/>
                </a:solidFill>
              </a:defRPr>
            </a:lvl1pPr>
            <a:lvl2pPr lvl="1" algn="l">
              <a:lnSpc>
                <a:spcPct val="115000"/>
              </a:lnSpc>
              <a:spcBef>
                <a:spcPts val="0"/>
              </a:spcBef>
              <a:spcAft>
                <a:spcPts val="0"/>
              </a:spcAft>
              <a:buClr>
                <a:schemeClr val="lt1"/>
              </a:buClr>
              <a:buSzPts val="1200"/>
              <a:buChar char="○"/>
              <a:defRPr sz="1200">
                <a:solidFill>
                  <a:schemeClr val="lt1"/>
                </a:solidFill>
              </a:defRPr>
            </a:lvl2pPr>
            <a:lvl3pPr lvl="2" algn="l">
              <a:lnSpc>
                <a:spcPct val="115000"/>
              </a:lnSpc>
              <a:spcBef>
                <a:spcPts val="1600"/>
              </a:spcBef>
              <a:spcAft>
                <a:spcPts val="0"/>
              </a:spcAft>
              <a:buClr>
                <a:schemeClr val="lt1"/>
              </a:buClr>
              <a:buSzPts val="1200"/>
              <a:buChar char="■"/>
              <a:defRPr sz="1200">
                <a:solidFill>
                  <a:schemeClr val="lt1"/>
                </a:solidFill>
              </a:defRPr>
            </a:lvl3pPr>
            <a:lvl4pPr lvl="3" algn="l">
              <a:lnSpc>
                <a:spcPct val="115000"/>
              </a:lnSpc>
              <a:spcBef>
                <a:spcPts val="1600"/>
              </a:spcBef>
              <a:spcAft>
                <a:spcPts val="0"/>
              </a:spcAft>
              <a:buClr>
                <a:schemeClr val="lt1"/>
              </a:buClr>
              <a:buSzPts val="1200"/>
              <a:buChar char="●"/>
              <a:defRPr sz="1200">
                <a:solidFill>
                  <a:schemeClr val="lt1"/>
                </a:solidFill>
              </a:defRPr>
            </a:lvl4pPr>
            <a:lvl5pPr lvl="4" algn="l">
              <a:lnSpc>
                <a:spcPct val="115000"/>
              </a:lnSpc>
              <a:spcBef>
                <a:spcPts val="1600"/>
              </a:spcBef>
              <a:spcAft>
                <a:spcPts val="0"/>
              </a:spcAft>
              <a:buClr>
                <a:schemeClr val="lt1"/>
              </a:buClr>
              <a:buSzPts val="1200"/>
              <a:buChar char="○"/>
              <a:defRPr sz="1200">
                <a:solidFill>
                  <a:schemeClr val="lt1"/>
                </a:solidFill>
              </a:defRPr>
            </a:lvl5pPr>
            <a:lvl6pPr lvl="5" algn="l">
              <a:lnSpc>
                <a:spcPct val="115000"/>
              </a:lnSpc>
              <a:spcBef>
                <a:spcPts val="1600"/>
              </a:spcBef>
              <a:spcAft>
                <a:spcPts val="0"/>
              </a:spcAft>
              <a:buClr>
                <a:schemeClr val="lt1"/>
              </a:buClr>
              <a:buSzPts val="1200"/>
              <a:buChar char="■"/>
              <a:defRPr sz="1200">
                <a:solidFill>
                  <a:schemeClr val="lt1"/>
                </a:solidFill>
              </a:defRPr>
            </a:lvl6pPr>
            <a:lvl7pPr lvl="6" algn="l">
              <a:lnSpc>
                <a:spcPct val="115000"/>
              </a:lnSpc>
              <a:spcBef>
                <a:spcPts val="1600"/>
              </a:spcBef>
              <a:spcAft>
                <a:spcPts val="0"/>
              </a:spcAft>
              <a:buClr>
                <a:schemeClr val="lt1"/>
              </a:buClr>
              <a:buSzPts val="1200"/>
              <a:buChar char="●"/>
              <a:defRPr sz="1200">
                <a:solidFill>
                  <a:schemeClr val="lt1"/>
                </a:solidFill>
              </a:defRPr>
            </a:lvl7pPr>
            <a:lvl8pPr lvl="7" algn="l">
              <a:lnSpc>
                <a:spcPct val="115000"/>
              </a:lnSpc>
              <a:spcBef>
                <a:spcPts val="1600"/>
              </a:spcBef>
              <a:spcAft>
                <a:spcPts val="0"/>
              </a:spcAft>
              <a:buClr>
                <a:schemeClr val="lt1"/>
              </a:buClr>
              <a:buSzPts val="1200"/>
              <a:buChar char="○"/>
              <a:defRPr sz="1200">
                <a:solidFill>
                  <a:schemeClr val="lt1"/>
                </a:solidFill>
              </a:defRPr>
            </a:lvl8pPr>
            <a:lvl9pPr lvl="8"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53" name="Google Shape;153;p23"/>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54" name="Google Shape;154;p23"/>
          <p:cNvSpPr txBox="1"/>
          <p:nvPr>
            <p:ph idx="2" type="subTitle"/>
          </p:nvPr>
        </p:nvSpPr>
        <p:spPr>
          <a:xfrm>
            <a:off x="4610100" y="1539725"/>
            <a:ext cx="3856200" cy="28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Char char="●"/>
              <a:defRPr sz="1200">
                <a:solidFill>
                  <a:schemeClr val="lt1"/>
                </a:solidFill>
              </a:defRPr>
            </a:lvl1pPr>
            <a:lvl2pPr lvl="1" algn="l">
              <a:lnSpc>
                <a:spcPct val="115000"/>
              </a:lnSpc>
              <a:spcBef>
                <a:spcPts val="0"/>
              </a:spcBef>
              <a:spcAft>
                <a:spcPts val="0"/>
              </a:spcAft>
              <a:buClr>
                <a:schemeClr val="lt1"/>
              </a:buClr>
              <a:buSzPts val="1200"/>
              <a:buChar char="○"/>
              <a:defRPr sz="1200">
                <a:solidFill>
                  <a:schemeClr val="lt1"/>
                </a:solidFill>
              </a:defRPr>
            </a:lvl2pPr>
            <a:lvl3pPr lvl="2" algn="l">
              <a:lnSpc>
                <a:spcPct val="115000"/>
              </a:lnSpc>
              <a:spcBef>
                <a:spcPts val="1600"/>
              </a:spcBef>
              <a:spcAft>
                <a:spcPts val="0"/>
              </a:spcAft>
              <a:buClr>
                <a:schemeClr val="lt1"/>
              </a:buClr>
              <a:buSzPts val="1200"/>
              <a:buChar char="■"/>
              <a:defRPr sz="1200">
                <a:solidFill>
                  <a:schemeClr val="lt1"/>
                </a:solidFill>
              </a:defRPr>
            </a:lvl3pPr>
            <a:lvl4pPr lvl="3" algn="l">
              <a:lnSpc>
                <a:spcPct val="115000"/>
              </a:lnSpc>
              <a:spcBef>
                <a:spcPts val="1600"/>
              </a:spcBef>
              <a:spcAft>
                <a:spcPts val="0"/>
              </a:spcAft>
              <a:buClr>
                <a:schemeClr val="lt1"/>
              </a:buClr>
              <a:buSzPts val="1200"/>
              <a:buChar char="●"/>
              <a:defRPr sz="1200">
                <a:solidFill>
                  <a:schemeClr val="lt1"/>
                </a:solidFill>
              </a:defRPr>
            </a:lvl4pPr>
            <a:lvl5pPr lvl="4" algn="l">
              <a:lnSpc>
                <a:spcPct val="115000"/>
              </a:lnSpc>
              <a:spcBef>
                <a:spcPts val="1600"/>
              </a:spcBef>
              <a:spcAft>
                <a:spcPts val="0"/>
              </a:spcAft>
              <a:buClr>
                <a:schemeClr val="lt1"/>
              </a:buClr>
              <a:buSzPts val="1200"/>
              <a:buChar char="○"/>
              <a:defRPr sz="1200">
                <a:solidFill>
                  <a:schemeClr val="lt1"/>
                </a:solidFill>
              </a:defRPr>
            </a:lvl5pPr>
            <a:lvl6pPr lvl="5" algn="l">
              <a:lnSpc>
                <a:spcPct val="115000"/>
              </a:lnSpc>
              <a:spcBef>
                <a:spcPts val="1600"/>
              </a:spcBef>
              <a:spcAft>
                <a:spcPts val="0"/>
              </a:spcAft>
              <a:buClr>
                <a:schemeClr val="lt1"/>
              </a:buClr>
              <a:buSzPts val="1200"/>
              <a:buChar char="■"/>
              <a:defRPr sz="1200">
                <a:solidFill>
                  <a:schemeClr val="lt1"/>
                </a:solidFill>
              </a:defRPr>
            </a:lvl6pPr>
            <a:lvl7pPr lvl="6" algn="l">
              <a:lnSpc>
                <a:spcPct val="115000"/>
              </a:lnSpc>
              <a:spcBef>
                <a:spcPts val="1600"/>
              </a:spcBef>
              <a:spcAft>
                <a:spcPts val="0"/>
              </a:spcAft>
              <a:buClr>
                <a:schemeClr val="lt1"/>
              </a:buClr>
              <a:buSzPts val="1200"/>
              <a:buChar char="●"/>
              <a:defRPr sz="1200">
                <a:solidFill>
                  <a:schemeClr val="lt1"/>
                </a:solidFill>
              </a:defRPr>
            </a:lvl7pPr>
            <a:lvl8pPr lvl="7" algn="l">
              <a:lnSpc>
                <a:spcPct val="115000"/>
              </a:lnSpc>
              <a:spcBef>
                <a:spcPts val="1600"/>
              </a:spcBef>
              <a:spcAft>
                <a:spcPts val="0"/>
              </a:spcAft>
              <a:buClr>
                <a:schemeClr val="lt1"/>
              </a:buClr>
              <a:buSzPts val="1200"/>
              <a:buChar char="○"/>
              <a:defRPr sz="1200">
                <a:solidFill>
                  <a:schemeClr val="lt1"/>
                </a:solidFill>
              </a:defRPr>
            </a:lvl8pPr>
            <a:lvl9pPr lvl="8" algn="l">
              <a:lnSpc>
                <a:spcPct val="115000"/>
              </a:lnSpc>
              <a:spcBef>
                <a:spcPts val="1600"/>
              </a:spcBef>
              <a:spcAft>
                <a:spcPts val="1600"/>
              </a:spcAft>
              <a:buClr>
                <a:schemeClr val="lt1"/>
              </a:buClr>
              <a:buSzPts val="1200"/>
              <a:buChar char="■"/>
              <a:defRPr sz="12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24"/>
          <p:cNvSpPr txBox="1"/>
          <p:nvPr>
            <p:ph type="ctrTitle"/>
          </p:nvPr>
        </p:nvSpPr>
        <p:spPr>
          <a:xfrm>
            <a:off x="789450" y="1365434"/>
            <a:ext cx="4947600" cy="2007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6500"/>
              <a:buNone/>
              <a:defRPr sz="8500">
                <a:solidFill>
                  <a:schemeClr val="lt1"/>
                </a:solidFill>
              </a:defRPr>
            </a:lvl1pPr>
            <a:lvl2pPr lvl="1" algn="ctr">
              <a:lnSpc>
                <a:spcPct val="80000"/>
              </a:lnSpc>
              <a:spcBef>
                <a:spcPts val="0"/>
              </a:spcBef>
              <a:spcAft>
                <a:spcPts val="0"/>
              </a:spcAft>
              <a:buClr>
                <a:schemeClr val="lt1"/>
              </a:buClr>
              <a:buSzPts val="6500"/>
              <a:buNone/>
              <a:defRPr sz="6500">
                <a:solidFill>
                  <a:schemeClr val="lt1"/>
                </a:solidFill>
              </a:defRPr>
            </a:lvl2pPr>
            <a:lvl3pPr lvl="2" algn="ctr">
              <a:lnSpc>
                <a:spcPct val="80000"/>
              </a:lnSpc>
              <a:spcBef>
                <a:spcPts val="0"/>
              </a:spcBef>
              <a:spcAft>
                <a:spcPts val="0"/>
              </a:spcAft>
              <a:buClr>
                <a:schemeClr val="lt1"/>
              </a:buClr>
              <a:buSzPts val="6500"/>
              <a:buNone/>
              <a:defRPr sz="6500">
                <a:solidFill>
                  <a:schemeClr val="lt1"/>
                </a:solidFill>
              </a:defRPr>
            </a:lvl3pPr>
            <a:lvl4pPr lvl="3" algn="ctr">
              <a:lnSpc>
                <a:spcPct val="80000"/>
              </a:lnSpc>
              <a:spcBef>
                <a:spcPts val="0"/>
              </a:spcBef>
              <a:spcAft>
                <a:spcPts val="0"/>
              </a:spcAft>
              <a:buClr>
                <a:schemeClr val="lt1"/>
              </a:buClr>
              <a:buSzPts val="6500"/>
              <a:buNone/>
              <a:defRPr sz="6500">
                <a:solidFill>
                  <a:schemeClr val="lt1"/>
                </a:solidFill>
              </a:defRPr>
            </a:lvl4pPr>
            <a:lvl5pPr lvl="4" algn="ctr">
              <a:lnSpc>
                <a:spcPct val="80000"/>
              </a:lnSpc>
              <a:spcBef>
                <a:spcPts val="0"/>
              </a:spcBef>
              <a:spcAft>
                <a:spcPts val="0"/>
              </a:spcAft>
              <a:buClr>
                <a:schemeClr val="lt1"/>
              </a:buClr>
              <a:buSzPts val="6500"/>
              <a:buNone/>
              <a:defRPr sz="6500">
                <a:solidFill>
                  <a:schemeClr val="lt1"/>
                </a:solidFill>
              </a:defRPr>
            </a:lvl5pPr>
            <a:lvl6pPr lvl="5" algn="ctr">
              <a:lnSpc>
                <a:spcPct val="80000"/>
              </a:lnSpc>
              <a:spcBef>
                <a:spcPts val="0"/>
              </a:spcBef>
              <a:spcAft>
                <a:spcPts val="0"/>
              </a:spcAft>
              <a:buClr>
                <a:schemeClr val="lt1"/>
              </a:buClr>
              <a:buSzPts val="6500"/>
              <a:buNone/>
              <a:defRPr sz="6500">
                <a:solidFill>
                  <a:schemeClr val="lt1"/>
                </a:solidFill>
              </a:defRPr>
            </a:lvl6pPr>
            <a:lvl7pPr lvl="6" algn="ctr">
              <a:lnSpc>
                <a:spcPct val="80000"/>
              </a:lnSpc>
              <a:spcBef>
                <a:spcPts val="0"/>
              </a:spcBef>
              <a:spcAft>
                <a:spcPts val="0"/>
              </a:spcAft>
              <a:buClr>
                <a:schemeClr val="lt1"/>
              </a:buClr>
              <a:buSzPts val="6500"/>
              <a:buNone/>
              <a:defRPr sz="6500">
                <a:solidFill>
                  <a:schemeClr val="lt1"/>
                </a:solidFill>
              </a:defRPr>
            </a:lvl7pPr>
            <a:lvl8pPr lvl="7" algn="ctr">
              <a:lnSpc>
                <a:spcPct val="80000"/>
              </a:lnSpc>
              <a:spcBef>
                <a:spcPts val="0"/>
              </a:spcBef>
              <a:spcAft>
                <a:spcPts val="0"/>
              </a:spcAft>
              <a:buClr>
                <a:schemeClr val="lt1"/>
              </a:buClr>
              <a:buSzPts val="6500"/>
              <a:buNone/>
              <a:defRPr sz="6500">
                <a:solidFill>
                  <a:schemeClr val="lt1"/>
                </a:solidFill>
              </a:defRPr>
            </a:lvl8pPr>
            <a:lvl9pPr lvl="8" algn="ctr">
              <a:lnSpc>
                <a:spcPct val="80000"/>
              </a:lnSpc>
              <a:spcBef>
                <a:spcPts val="0"/>
              </a:spcBef>
              <a:spcAft>
                <a:spcPts val="0"/>
              </a:spcAft>
              <a:buClr>
                <a:schemeClr val="lt1"/>
              </a:buClr>
              <a:buSzPts val="6500"/>
              <a:buNone/>
              <a:defRPr sz="6500">
                <a:solidFill>
                  <a:schemeClr val="lt1"/>
                </a:solidFill>
              </a:defRPr>
            </a:lvl9pPr>
          </a:lstStyle>
          <a:p/>
        </p:txBody>
      </p:sp>
      <p:sp>
        <p:nvSpPr>
          <p:cNvPr id="157" name="Google Shape;157;p24"/>
          <p:cNvSpPr txBox="1"/>
          <p:nvPr>
            <p:ph idx="1" type="subTitle"/>
          </p:nvPr>
        </p:nvSpPr>
        <p:spPr>
          <a:xfrm>
            <a:off x="1584750" y="3424309"/>
            <a:ext cx="3357000" cy="46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740625" y="1470575"/>
            <a:ext cx="3831300" cy="79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200"/>
              <a:buNone/>
              <a:defRPr sz="4200">
                <a:solidFill>
                  <a:schemeClr val="lt1"/>
                </a:solidFill>
              </a:defRPr>
            </a:lvl1pPr>
            <a:lvl2pPr lvl="1" algn="ctr">
              <a:lnSpc>
                <a:spcPct val="100000"/>
              </a:lnSpc>
              <a:spcBef>
                <a:spcPts val="0"/>
              </a:spcBef>
              <a:spcAft>
                <a:spcPts val="0"/>
              </a:spcAft>
              <a:buClr>
                <a:schemeClr val="lt1"/>
              </a:buClr>
              <a:buSzPts val="4200"/>
              <a:buNone/>
              <a:defRPr sz="4200">
                <a:solidFill>
                  <a:schemeClr val="lt1"/>
                </a:solidFill>
              </a:defRPr>
            </a:lvl2pPr>
            <a:lvl3pPr lvl="2" algn="ctr">
              <a:lnSpc>
                <a:spcPct val="100000"/>
              </a:lnSpc>
              <a:spcBef>
                <a:spcPts val="0"/>
              </a:spcBef>
              <a:spcAft>
                <a:spcPts val="0"/>
              </a:spcAft>
              <a:buClr>
                <a:schemeClr val="lt1"/>
              </a:buClr>
              <a:buSzPts val="4200"/>
              <a:buNone/>
              <a:defRPr sz="4200">
                <a:solidFill>
                  <a:schemeClr val="lt1"/>
                </a:solidFill>
              </a:defRPr>
            </a:lvl3pPr>
            <a:lvl4pPr lvl="3" algn="ctr">
              <a:lnSpc>
                <a:spcPct val="100000"/>
              </a:lnSpc>
              <a:spcBef>
                <a:spcPts val="0"/>
              </a:spcBef>
              <a:spcAft>
                <a:spcPts val="0"/>
              </a:spcAft>
              <a:buClr>
                <a:schemeClr val="lt1"/>
              </a:buClr>
              <a:buSzPts val="4200"/>
              <a:buNone/>
              <a:defRPr sz="4200">
                <a:solidFill>
                  <a:schemeClr val="lt1"/>
                </a:solidFill>
              </a:defRPr>
            </a:lvl4pPr>
            <a:lvl5pPr lvl="4" algn="ctr">
              <a:lnSpc>
                <a:spcPct val="100000"/>
              </a:lnSpc>
              <a:spcBef>
                <a:spcPts val="0"/>
              </a:spcBef>
              <a:spcAft>
                <a:spcPts val="0"/>
              </a:spcAft>
              <a:buClr>
                <a:schemeClr val="lt1"/>
              </a:buClr>
              <a:buSzPts val="4200"/>
              <a:buNone/>
              <a:defRPr sz="4200">
                <a:solidFill>
                  <a:schemeClr val="lt1"/>
                </a:solidFill>
              </a:defRPr>
            </a:lvl5pPr>
            <a:lvl6pPr lvl="5" algn="ctr">
              <a:lnSpc>
                <a:spcPct val="100000"/>
              </a:lnSpc>
              <a:spcBef>
                <a:spcPts val="0"/>
              </a:spcBef>
              <a:spcAft>
                <a:spcPts val="0"/>
              </a:spcAft>
              <a:buClr>
                <a:schemeClr val="lt1"/>
              </a:buClr>
              <a:buSzPts val="4200"/>
              <a:buNone/>
              <a:defRPr sz="4200">
                <a:solidFill>
                  <a:schemeClr val="lt1"/>
                </a:solidFill>
              </a:defRPr>
            </a:lvl6pPr>
            <a:lvl7pPr lvl="6" algn="ctr">
              <a:lnSpc>
                <a:spcPct val="100000"/>
              </a:lnSpc>
              <a:spcBef>
                <a:spcPts val="0"/>
              </a:spcBef>
              <a:spcAft>
                <a:spcPts val="0"/>
              </a:spcAft>
              <a:buClr>
                <a:schemeClr val="lt1"/>
              </a:buClr>
              <a:buSzPts val="4200"/>
              <a:buNone/>
              <a:defRPr sz="4200">
                <a:solidFill>
                  <a:schemeClr val="lt1"/>
                </a:solidFill>
              </a:defRPr>
            </a:lvl7pPr>
            <a:lvl8pPr lvl="7" algn="ctr">
              <a:lnSpc>
                <a:spcPct val="100000"/>
              </a:lnSpc>
              <a:spcBef>
                <a:spcPts val="0"/>
              </a:spcBef>
              <a:spcAft>
                <a:spcPts val="0"/>
              </a:spcAft>
              <a:buClr>
                <a:schemeClr val="lt1"/>
              </a:buClr>
              <a:buSzPts val="4200"/>
              <a:buNone/>
              <a:defRPr sz="4200">
                <a:solidFill>
                  <a:schemeClr val="lt1"/>
                </a:solidFill>
              </a:defRPr>
            </a:lvl8pPr>
            <a:lvl9pPr lvl="8" algn="ctr">
              <a:lnSpc>
                <a:spcPct val="100000"/>
              </a:lnSpc>
              <a:spcBef>
                <a:spcPts val="0"/>
              </a:spcBef>
              <a:spcAft>
                <a:spcPts val="0"/>
              </a:spcAft>
              <a:buClr>
                <a:schemeClr val="lt1"/>
              </a:buClr>
              <a:buSzPts val="4200"/>
              <a:buNone/>
              <a:defRPr sz="4200">
                <a:solidFill>
                  <a:schemeClr val="lt1"/>
                </a:solidFill>
              </a:defRPr>
            </a:lvl9pPr>
          </a:lstStyle>
          <a:p/>
        </p:txBody>
      </p:sp>
      <p:sp>
        <p:nvSpPr>
          <p:cNvPr id="160" name="Google Shape;160;p25"/>
          <p:cNvSpPr txBox="1"/>
          <p:nvPr>
            <p:ph idx="1" type="subTitle"/>
          </p:nvPr>
        </p:nvSpPr>
        <p:spPr>
          <a:xfrm>
            <a:off x="1000000" y="2199925"/>
            <a:ext cx="3312600" cy="147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100"/>
              <a:buNone/>
              <a:defRPr sz="14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1">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Google Shape;162;p26"/>
          <p:cNvSpPr txBox="1"/>
          <p:nvPr>
            <p:ph idx="1" type="subTitle"/>
          </p:nvPr>
        </p:nvSpPr>
        <p:spPr>
          <a:xfrm>
            <a:off x="5382247" y="1288378"/>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63" name="Google Shape;163;p26"/>
          <p:cNvSpPr txBox="1"/>
          <p:nvPr>
            <p:ph idx="2" type="subTitle"/>
          </p:nvPr>
        </p:nvSpPr>
        <p:spPr>
          <a:xfrm>
            <a:off x="5382247" y="1613678"/>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64" name="Google Shape;164;p26"/>
          <p:cNvSpPr txBox="1"/>
          <p:nvPr>
            <p:ph type="title"/>
          </p:nvPr>
        </p:nvSpPr>
        <p:spPr>
          <a:xfrm>
            <a:off x="4333747" y="1376503"/>
            <a:ext cx="10485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65" name="Google Shape;165;p26"/>
          <p:cNvSpPr txBox="1"/>
          <p:nvPr>
            <p:ph idx="3" type="subTitle"/>
          </p:nvPr>
        </p:nvSpPr>
        <p:spPr>
          <a:xfrm>
            <a:off x="5382247" y="2244578"/>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66" name="Google Shape;166;p26"/>
          <p:cNvSpPr txBox="1"/>
          <p:nvPr>
            <p:ph idx="4" type="subTitle"/>
          </p:nvPr>
        </p:nvSpPr>
        <p:spPr>
          <a:xfrm>
            <a:off x="5382247" y="2569878"/>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67" name="Google Shape;167;p26"/>
          <p:cNvSpPr txBox="1"/>
          <p:nvPr>
            <p:ph idx="5" type="title"/>
          </p:nvPr>
        </p:nvSpPr>
        <p:spPr>
          <a:xfrm>
            <a:off x="4333747" y="2332703"/>
            <a:ext cx="10485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68" name="Google Shape;168;p26"/>
          <p:cNvSpPr txBox="1"/>
          <p:nvPr>
            <p:ph idx="6" type="subTitle"/>
          </p:nvPr>
        </p:nvSpPr>
        <p:spPr>
          <a:xfrm>
            <a:off x="5382247" y="3200765"/>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69" name="Google Shape;169;p26"/>
          <p:cNvSpPr txBox="1"/>
          <p:nvPr>
            <p:ph idx="7" type="subTitle"/>
          </p:nvPr>
        </p:nvSpPr>
        <p:spPr>
          <a:xfrm>
            <a:off x="5382247" y="3526065"/>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70" name="Google Shape;170;p26"/>
          <p:cNvSpPr txBox="1"/>
          <p:nvPr>
            <p:ph idx="8" type="title"/>
          </p:nvPr>
        </p:nvSpPr>
        <p:spPr>
          <a:xfrm>
            <a:off x="4333747" y="3311490"/>
            <a:ext cx="10485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71" name="Google Shape;171;p26"/>
          <p:cNvSpPr txBox="1"/>
          <p:nvPr>
            <p:ph idx="9" type="title"/>
          </p:nvPr>
        </p:nvSpPr>
        <p:spPr>
          <a:xfrm>
            <a:off x="939286" y="1830600"/>
            <a:ext cx="2984400" cy="148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200"/>
              <a:buNone/>
              <a:defRPr sz="5000">
                <a:solidFill>
                  <a:schemeClr val="lt1"/>
                </a:solidFill>
              </a:defRPr>
            </a:lvl1pPr>
            <a:lvl2pPr lvl="1" algn="ctr">
              <a:lnSpc>
                <a:spcPct val="100000"/>
              </a:lnSpc>
              <a:spcBef>
                <a:spcPts val="0"/>
              </a:spcBef>
              <a:spcAft>
                <a:spcPts val="0"/>
              </a:spcAft>
              <a:buClr>
                <a:schemeClr val="lt1"/>
              </a:buClr>
              <a:buSzPts val="4200"/>
              <a:buNone/>
              <a:defRPr sz="4200">
                <a:solidFill>
                  <a:schemeClr val="lt1"/>
                </a:solidFill>
              </a:defRPr>
            </a:lvl2pPr>
            <a:lvl3pPr lvl="2" algn="ctr">
              <a:lnSpc>
                <a:spcPct val="100000"/>
              </a:lnSpc>
              <a:spcBef>
                <a:spcPts val="0"/>
              </a:spcBef>
              <a:spcAft>
                <a:spcPts val="0"/>
              </a:spcAft>
              <a:buClr>
                <a:schemeClr val="lt1"/>
              </a:buClr>
              <a:buSzPts val="4200"/>
              <a:buNone/>
              <a:defRPr sz="4200">
                <a:solidFill>
                  <a:schemeClr val="lt1"/>
                </a:solidFill>
              </a:defRPr>
            </a:lvl3pPr>
            <a:lvl4pPr lvl="3" algn="ctr">
              <a:lnSpc>
                <a:spcPct val="100000"/>
              </a:lnSpc>
              <a:spcBef>
                <a:spcPts val="0"/>
              </a:spcBef>
              <a:spcAft>
                <a:spcPts val="0"/>
              </a:spcAft>
              <a:buClr>
                <a:schemeClr val="lt1"/>
              </a:buClr>
              <a:buSzPts val="4200"/>
              <a:buNone/>
              <a:defRPr sz="4200">
                <a:solidFill>
                  <a:schemeClr val="lt1"/>
                </a:solidFill>
              </a:defRPr>
            </a:lvl4pPr>
            <a:lvl5pPr lvl="4" algn="ctr">
              <a:lnSpc>
                <a:spcPct val="100000"/>
              </a:lnSpc>
              <a:spcBef>
                <a:spcPts val="0"/>
              </a:spcBef>
              <a:spcAft>
                <a:spcPts val="0"/>
              </a:spcAft>
              <a:buClr>
                <a:schemeClr val="lt1"/>
              </a:buClr>
              <a:buSzPts val="4200"/>
              <a:buNone/>
              <a:defRPr sz="4200">
                <a:solidFill>
                  <a:schemeClr val="lt1"/>
                </a:solidFill>
              </a:defRPr>
            </a:lvl5pPr>
            <a:lvl6pPr lvl="5" algn="ctr">
              <a:lnSpc>
                <a:spcPct val="100000"/>
              </a:lnSpc>
              <a:spcBef>
                <a:spcPts val="0"/>
              </a:spcBef>
              <a:spcAft>
                <a:spcPts val="0"/>
              </a:spcAft>
              <a:buClr>
                <a:schemeClr val="lt1"/>
              </a:buClr>
              <a:buSzPts val="4200"/>
              <a:buNone/>
              <a:defRPr sz="4200">
                <a:solidFill>
                  <a:schemeClr val="lt1"/>
                </a:solidFill>
              </a:defRPr>
            </a:lvl6pPr>
            <a:lvl7pPr lvl="6" algn="ctr">
              <a:lnSpc>
                <a:spcPct val="100000"/>
              </a:lnSpc>
              <a:spcBef>
                <a:spcPts val="0"/>
              </a:spcBef>
              <a:spcAft>
                <a:spcPts val="0"/>
              </a:spcAft>
              <a:buClr>
                <a:schemeClr val="lt1"/>
              </a:buClr>
              <a:buSzPts val="4200"/>
              <a:buNone/>
              <a:defRPr sz="4200">
                <a:solidFill>
                  <a:schemeClr val="lt1"/>
                </a:solidFill>
              </a:defRPr>
            </a:lvl7pPr>
            <a:lvl8pPr lvl="7" algn="ctr">
              <a:lnSpc>
                <a:spcPct val="100000"/>
              </a:lnSpc>
              <a:spcBef>
                <a:spcPts val="0"/>
              </a:spcBef>
              <a:spcAft>
                <a:spcPts val="0"/>
              </a:spcAft>
              <a:buClr>
                <a:schemeClr val="lt1"/>
              </a:buClr>
              <a:buSzPts val="4200"/>
              <a:buNone/>
              <a:defRPr sz="4200">
                <a:solidFill>
                  <a:schemeClr val="lt1"/>
                </a:solidFill>
              </a:defRPr>
            </a:lvl8pPr>
            <a:lvl9pPr lvl="8" algn="ctr">
              <a:lnSpc>
                <a:spcPct val="100000"/>
              </a:lnSpc>
              <a:spcBef>
                <a:spcPts val="0"/>
              </a:spcBef>
              <a:spcAft>
                <a:spcPts val="0"/>
              </a:spcAft>
              <a:buClr>
                <a:schemeClr val="lt1"/>
              </a:buClr>
              <a:buSzPts val="4200"/>
              <a:buNone/>
              <a:defRPr sz="42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_1_1">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27"/>
          <p:cNvSpPr txBox="1"/>
          <p:nvPr>
            <p:ph idx="1" type="subTitle"/>
          </p:nvPr>
        </p:nvSpPr>
        <p:spPr>
          <a:xfrm>
            <a:off x="713400" y="1689675"/>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74" name="Google Shape;174;p27"/>
          <p:cNvSpPr txBox="1"/>
          <p:nvPr>
            <p:ph idx="2" type="subTitle"/>
          </p:nvPr>
        </p:nvSpPr>
        <p:spPr>
          <a:xfrm>
            <a:off x="713400" y="2014975"/>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75" name="Google Shape;175;p27"/>
          <p:cNvSpPr txBox="1"/>
          <p:nvPr>
            <p:ph type="title"/>
          </p:nvPr>
        </p:nvSpPr>
        <p:spPr>
          <a:xfrm>
            <a:off x="1078650" y="1276700"/>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76" name="Google Shape;176;p27"/>
          <p:cNvSpPr txBox="1"/>
          <p:nvPr>
            <p:ph idx="3" type="subTitle"/>
          </p:nvPr>
        </p:nvSpPr>
        <p:spPr>
          <a:xfrm>
            <a:off x="3377549" y="1689675"/>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77" name="Google Shape;177;p27"/>
          <p:cNvSpPr txBox="1"/>
          <p:nvPr>
            <p:ph idx="4" type="subTitle"/>
          </p:nvPr>
        </p:nvSpPr>
        <p:spPr>
          <a:xfrm>
            <a:off x="3377549" y="2014975"/>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78" name="Google Shape;178;p27"/>
          <p:cNvSpPr txBox="1"/>
          <p:nvPr>
            <p:ph idx="5" type="title"/>
          </p:nvPr>
        </p:nvSpPr>
        <p:spPr>
          <a:xfrm>
            <a:off x="3742799" y="1276700"/>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79" name="Google Shape;179;p27"/>
          <p:cNvSpPr txBox="1"/>
          <p:nvPr>
            <p:ph idx="6" type="subTitle"/>
          </p:nvPr>
        </p:nvSpPr>
        <p:spPr>
          <a:xfrm>
            <a:off x="713400" y="3363650"/>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80" name="Google Shape;180;p27"/>
          <p:cNvSpPr txBox="1"/>
          <p:nvPr>
            <p:ph idx="7" type="subTitle"/>
          </p:nvPr>
        </p:nvSpPr>
        <p:spPr>
          <a:xfrm>
            <a:off x="713400" y="3688950"/>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81" name="Google Shape;181;p27"/>
          <p:cNvSpPr txBox="1"/>
          <p:nvPr>
            <p:ph idx="8" type="title"/>
          </p:nvPr>
        </p:nvSpPr>
        <p:spPr>
          <a:xfrm>
            <a:off x="1078650" y="2950675"/>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82" name="Google Shape;182;p27"/>
          <p:cNvSpPr txBox="1"/>
          <p:nvPr>
            <p:ph idx="9" type="subTitle"/>
          </p:nvPr>
        </p:nvSpPr>
        <p:spPr>
          <a:xfrm>
            <a:off x="3377549" y="3363650"/>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83" name="Google Shape;183;p27"/>
          <p:cNvSpPr txBox="1"/>
          <p:nvPr>
            <p:ph idx="13" type="subTitle"/>
          </p:nvPr>
        </p:nvSpPr>
        <p:spPr>
          <a:xfrm>
            <a:off x="3377549" y="3688950"/>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84" name="Google Shape;184;p27"/>
          <p:cNvSpPr txBox="1"/>
          <p:nvPr>
            <p:ph idx="14" type="title"/>
          </p:nvPr>
        </p:nvSpPr>
        <p:spPr>
          <a:xfrm>
            <a:off x="3742799" y="2950675"/>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85" name="Google Shape;185;p27"/>
          <p:cNvSpPr txBox="1"/>
          <p:nvPr>
            <p:ph idx="15" type="subTitle"/>
          </p:nvPr>
        </p:nvSpPr>
        <p:spPr>
          <a:xfrm>
            <a:off x="6041698" y="1689675"/>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86" name="Google Shape;186;p27"/>
          <p:cNvSpPr txBox="1"/>
          <p:nvPr>
            <p:ph idx="16" type="subTitle"/>
          </p:nvPr>
        </p:nvSpPr>
        <p:spPr>
          <a:xfrm>
            <a:off x="6041698" y="2014975"/>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87" name="Google Shape;187;p27"/>
          <p:cNvSpPr txBox="1"/>
          <p:nvPr>
            <p:ph idx="17" type="title"/>
          </p:nvPr>
        </p:nvSpPr>
        <p:spPr>
          <a:xfrm>
            <a:off x="6406948" y="1276700"/>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88" name="Google Shape;188;p27"/>
          <p:cNvSpPr txBox="1"/>
          <p:nvPr>
            <p:ph idx="18" type="subTitle"/>
          </p:nvPr>
        </p:nvSpPr>
        <p:spPr>
          <a:xfrm>
            <a:off x="6041698" y="3363650"/>
            <a:ext cx="23889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89" name="Google Shape;189;p27"/>
          <p:cNvSpPr txBox="1"/>
          <p:nvPr>
            <p:ph idx="19" type="subTitle"/>
          </p:nvPr>
        </p:nvSpPr>
        <p:spPr>
          <a:xfrm>
            <a:off x="6041698" y="3688950"/>
            <a:ext cx="23889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190" name="Google Shape;190;p27"/>
          <p:cNvSpPr txBox="1"/>
          <p:nvPr>
            <p:ph idx="20" type="title"/>
          </p:nvPr>
        </p:nvSpPr>
        <p:spPr>
          <a:xfrm>
            <a:off x="6406948" y="2950675"/>
            <a:ext cx="1658400" cy="4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91" name="Google Shape;191;p27"/>
          <p:cNvSpPr txBox="1"/>
          <p:nvPr>
            <p:ph idx="21"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4">
  <p:cSld name="CUSTOM_1_1_1_2">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ph idx="1" type="subTitle"/>
          </p:nvPr>
        </p:nvSpPr>
        <p:spPr>
          <a:xfrm>
            <a:off x="5448778" y="1090950"/>
            <a:ext cx="23889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94" name="Google Shape;194;p28"/>
          <p:cNvSpPr txBox="1"/>
          <p:nvPr>
            <p:ph idx="2" type="subTitle"/>
          </p:nvPr>
        </p:nvSpPr>
        <p:spPr>
          <a:xfrm>
            <a:off x="5448778" y="1416250"/>
            <a:ext cx="23889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95" name="Google Shape;195;p28"/>
          <p:cNvSpPr txBox="1"/>
          <p:nvPr>
            <p:ph type="title"/>
          </p:nvPr>
        </p:nvSpPr>
        <p:spPr>
          <a:xfrm>
            <a:off x="4732504" y="1058975"/>
            <a:ext cx="7587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96" name="Google Shape;196;p28"/>
          <p:cNvSpPr txBox="1"/>
          <p:nvPr>
            <p:ph idx="3" type="subTitle"/>
          </p:nvPr>
        </p:nvSpPr>
        <p:spPr>
          <a:xfrm>
            <a:off x="5448752" y="2307725"/>
            <a:ext cx="23889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97" name="Google Shape;197;p28"/>
          <p:cNvSpPr txBox="1"/>
          <p:nvPr>
            <p:ph idx="4" type="subTitle"/>
          </p:nvPr>
        </p:nvSpPr>
        <p:spPr>
          <a:xfrm>
            <a:off x="5448752" y="2633025"/>
            <a:ext cx="23889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98" name="Google Shape;198;p28"/>
          <p:cNvSpPr txBox="1"/>
          <p:nvPr>
            <p:ph idx="5" type="title"/>
          </p:nvPr>
        </p:nvSpPr>
        <p:spPr>
          <a:xfrm>
            <a:off x="4732503" y="2275750"/>
            <a:ext cx="7587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199" name="Google Shape;199;p28"/>
          <p:cNvSpPr txBox="1"/>
          <p:nvPr>
            <p:ph idx="6" type="subTitle"/>
          </p:nvPr>
        </p:nvSpPr>
        <p:spPr>
          <a:xfrm>
            <a:off x="5448753" y="3524500"/>
            <a:ext cx="23889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00" name="Google Shape;200;p28"/>
          <p:cNvSpPr txBox="1"/>
          <p:nvPr>
            <p:ph idx="7" type="subTitle"/>
          </p:nvPr>
        </p:nvSpPr>
        <p:spPr>
          <a:xfrm>
            <a:off x="5448753" y="3849800"/>
            <a:ext cx="23889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01" name="Google Shape;201;p28"/>
          <p:cNvSpPr txBox="1"/>
          <p:nvPr>
            <p:ph idx="8" type="title"/>
          </p:nvPr>
        </p:nvSpPr>
        <p:spPr>
          <a:xfrm>
            <a:off x="4732503" y="3492525"/>
            <a:ext cx="7587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02" name="Google Shape;202;p28"/>
          <p:cNvSpPr txBox="1"/>
          <p:nvPr>
            <p:ph idx="9" type="subTitle"/>
          </p:nvPr>
        </p:nvSpPr>
        <p:spPr>
          <a:xfrm>
            <a:off x="2022602" y="3524500"/>
            <a:ext cx="23889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03" name="Google Shape;203;p28"/>
          <p:cNvSpPr txBox="1"/>
          <p:nvPr>
            <p:ph idx="13" type="subTitle"/>
          </p:nvPr>
        </p:nvSpPr>
        <p:spPr>
          <a:xfrm>
            <a:off x="2022602" y="3849800"/>
            <a:ext cx="23889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04" name="Google Shape;204;p28"/>
          <p:cNvSpPr txBox="1"/>
          <p:nvPr>
            <p:ph idx="14" type="title"/>
          </p:nvPr>
        </p:nvSpPr>
        <p:spPr>
          <a:xfrm>
            <a:off x="1306328" y="3492525"/>
            <a:ext cx="7587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05" name="Google Shape;205;p28"/>
          <p:cNvSpPr txBox="1"/>
          <p:nvPr>
            <p:ph idx="15" type="subTitle"/>
          </p:nvPr>
        </p:nvSpPr>
        <p:spPr>
          <a:xfrm>
            <a:off x="2022601" y="2307713"/>
            <a:ext cx="23889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06" name="Google Shape;206;p28"/>
          <p:cNvSpPr txBox="1"/>
          <p:nvPr>
            <p:ph idx="16" type="subTitle"/>
          </p:nvPr>
        </p:nvSpPr>
        <p:spPr>
          <a:xfrm>
            <a:off x="2022601" y="2633013"/>
            <a:ext cx="23889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07" name="Google Shape;207;p28"/>
          <p:cNvSpPr txBox="1"/>
          <p:nvPr>
            <p:ph idx="17" type="title"/>
          </p:nvPr>
        </p:nvSpPr>
        <p:spPr>
          <a:xfrm>
            <a:off x="1306328" y="2275738"/>
            <a:ext cx="758700" cy="48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5000"/>
              <a:buNone/>
              <a:defRPr>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08" name="Google Shape;208;p28"/>
          <p:cNvSpPr txBox="1"/>
          <p:nvPr>
            <p:ph idx="18" type="title"/>
          </p:nvPr>
        </p:nvSpPr>
        <p:spPr>
          <a:xfrm>
            <a:off x="1015684" y="598325"/>
            <a:ext cx="3684900" cy="141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45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_1_1">
    <p:bg>
      <p:bgPr>
        <a:blipFill>
          <a:blip r:embed="rId2">
            <a:alphaModFix/>
          </a:blip>
          <a:stretch>
            <a:fillRect/>
          </a:stretch>
        </a:blip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2641350" y="2643200"/>
            <a:ext cx="38613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11" name="Google Shape;211;p29"/>
          <p:cNvSpPr txBox="1"/>
          <p:nvPr>
            <p:ph idx="2" type="title"/>
          </p:nvPr>
        </p:nvSpPr>
        <p:spPr>
          <a:xfrm>
            <a:off x="3423600" y="1433900"/>
            <a:ext cx="22968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dk2"/>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p:txBody>
      </p:sp>
      <p:sp>
        <p:nvSpPr>
          <p:cNvPr id="212" name="Google Shape;212;p29"/>
          <p:cNvSpPr txBox="1"/>
          <p:nvPr>
            <p:ph idx="1" type="subTitle"/>
          </p:nvPr>
        </p:nvSpPr>
        <p:spPr>
          <a:xfrm>
            <a:off x="2641350" y="3485000"/>
            <a:ext cx="3861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_1_1">
    <p:bg>
      <p:bgPr>
        <a:blipFill>
          <a:blip r:embed="rId2">
            <a:alphaModFix/>
          </a:blip>
          <a:stretch>
            <a:fillRect/>
          </a:stretch>
        </a:blipFill>
      </p:bgPr>
    </p:bg>
    <p:spTree>
      <p:nvGrpSpPr>
        <p:cNvPr id="213" name="Shape 213"/>
        <p:cNvGrpSpPr/>
        <p:nvPr/>
      </p:nvGrpSpPr>
      <p:grpSpPr>
        <a:xfrm>
          <a:off x="0" y="0"/>
          <a:ext cx="0" cy="0"/>
          <a:chOff x="0" y="0"/>
          <a:chExt cx="0" cy="0"/>
        </a:xfrm>
      </p:grpSpPr>
      <p:sp>
        <p:nvSpPr>
          <p:cNvPr id="214" name="Google Shape;214;p30"/>
          <p:cNvSpPr txBox="1"/>
          <p:nvPr>
            <p:ph type="title"/>
          </p:nvPr>
        </p:nvSpPr>
        <p:spPr>
          <a:xfrm>
            <a:off x="1091775" y="1795950"/>
            <a:ext cx="3861300" cy="155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15" name="Google Shape;215;p30"/>
          <p:cNvSpPr txBox="1"/>
          <p:nvPr>
            <p:ph idx="2" type="title"/>
          </p:nvPr>
        </p:nvSpPr>
        <p:spPr>
          <a:xfrm>
            <a:off x="6379275" y="754625"/>
            <a:ext cx="1917900" cy="123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8000"/>
              <a:buNone/>
              <a:defRPr sz="11500">
                <a:solidFill>
                  <a:schemeClr val="dk2"/>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p:txBody>
      </p:sp>
      <p:sp>
        <p:nvSpPr>
          <p:cNvPr id="216" name="Google Shape;216;p30"/>
          <p:cNvSpPr txBox="1"/>
          <p:nvPr>
            <p:ph idx="1" type="subTitle"/>
          </p:nvPr>
        </p:nvSpPr>
        <p:spPr>
          <a:xfrm>
            <a:off x="1091775" y="3400325"/>
            <a:ext cx="3861300" cy="51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p:nvPr/>
        </p:nvSpPr>
        <p:spPr>
          <a:xfrm flipH="1" rot="10800000">
            <a:off x="-2" y="3933568"/>
            <a:ext cx="4043823" cy="1209932"/>
          </a:xfrm>
          <a:custGeom>
            <a:rect b="b" l="l" r="r" t="t"/>
            <a:pathLst>
              <a:path extrusionOk="0" h="59122" w="197597">
                <a:moveTo>
                  <a:pt x="1" y="1"/>
                </a:moveTo>
                <a:lnTo>
                  <a:pt x="1" y="49126"/>
                </a:lnTo>
                <a:cubicBezTo>
                  <a:pt x="1" y="49126"/>
                  <a:pt x="19753" y="59122"/>
                  <a:pt x="44415" y="59122"/>
                </a:cubicBezTo>
                <a:cubicBezTo>
                  <a:pt x="59054" y="59122"/>
                  <a:pt x="75423" y="55600"/>
                  <a:pt x="90417" y="44375"/>
                </a:cubicBezTo>
                <a:cubicBezTo>
                  <a:pt x="130684" y="14253"/>
                  <a:pt x="133720" y="1"/>
                  <a:pt x="1975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
          <p:cNvSpPr/>
          <p:nvPr/>
        </p:nvSpPr>
        <p:spPr>
          <a:xfrm flipH="1" rot="10800000">
            <a:off x="4633049" y="-21"/>
            <a:ext cx="4511001" cy="2512746"/>
          </a:xfrm>
          <a:custGeom>
            <a:rect b="b" l="l" r="r" t="t"/>
            <a:pathLst>
              <a:path extrusionOk="0" h="109967" w="197418">
                <a:moveTo>
                  <a:pt x="197418" y="0"/>
                </a:moveTo>
                <a:cubicBezTo>
                  <a:pt x="197418" y="20622"/>
                  <a:pt x="192620" y="36576"/>
                  <a:pt x="184166" y="48625"/>
                </a:cubicBezTo>
                <a:cubicBezTo>
                  <a:pt x="176499" y="59567"/>
                  <a:pt x="165807" y="67306"/>
                  <a:pt x="152936" y="72378"/>
                </a:cubicBezTo>
                <a:cubicBezTo>
                  <a:pt x="138985" y="77891"/>
                  <a:pt x="122467" y="80289"/>
                  <a:pt x="104454" y="80289"/>
                </a:cubicBezTo>
                <a:cubicBezTo>
                  <a:pt x="98425" y="80289"/>
                  <a:pt x="92228" y="80021"/>
                  <a:pt x="85904" y="79510"/>
                </a:cubicBezTo>
                <a:cubicBezTo>
                  <a:pt x="82563" y="79241"/>
                  <a:pt x="79313" y="79114"/>
                  <a:pt x="76154" y="79114"/>
                </a:cubicBezTo>
                <a:cubicBezTo>
                  <a:pt x="26867" y="79114"/>
                  <a:pt x="0" y="109966"/>
                  <a:pt x="0" y="109966"/>
                </a:cubicBezTo>
                <a:lnTo>
                  <a:pt x="197418" y="109966"/>
                </a:lnTo>
                <a:lnTo>
                  <a:pt x="1974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
          <p:cNvSpPr txBox="1"/>
          <p:nvPr>
            <p:ph idx="1" type="subTitle"/>
          </p:nvPr>
        </p:nvSpPr>
        <p:spPr>
          <a:xfrm>
            <a:off x="1487525" y="1577450"/>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18" name="Google Shape;18;p4"/>
          <p:cNvSpPr txBox="1"/>
          <p:nvPr>
            <p:ph idx="2" type="subTitle"/>
          </p:nvPr>
        </p:nvSpPr>
        <p:spPr>
          <a:xfrm>
            <a:off x="1487525" y="1902750"/>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19" name="Google Shape;19;p4"/>
          <p:cNvSpPr txBox="1"/>
          <p:nvPr>
            <p:ph type="title"/>
          </p:nvPr>
        </p:nvSpPr>
        <p:spPr>
          <a:xfrm>
            <a:off x="1487525" y="935875"/>
            <a:ext cx="1813800" cy="48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0" name="Google Shape;20;p4"/>
          <p:cNvSpPr txBox="1"/>
          <p:nvPr>
            <p:ph idx="3" type="subTitle"/>
          </p:nvPr>
        </p:nvSpPr>
        <p:spPr>
          <a:xfrm>
            <a:off x="4843075" y="1577450"/>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1" name="Google Shape;21;p4"/>
          <p:cNvSpPr txBox="1"/>
          <p:nvPr>
            <p:ph idx="4" type="subTitle"/>
          </p:nvPr>
        </p:nvSpPr>
        <p:spPr>
          <a:xfrm>
            <a:off x="4843075" y="1902750"/>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2" name="Google Shape;22;p4"/>
          <p:cNvSpPr txBox="1"/>
          <p:nvPr>
            <p:ph idx="5" type="title"/>
          </p:nvPr>
        </p:nvSpPr>
        <p:spPr>
          <a:xfrm>
            <a:off x="4843075" y="935875"/>
            <a:ext cx="1813800" cy="48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3" name="Google Shape;23;p4"/>
          <p:cNvSpPr txBox="1"/>
          <p:nvPr>
            <p:ph idx="6" type="subTitle"/>
          </p:nvPr>
        </p:nvSpPr>
        <p:spPr>
          <a:xfrm>
            <a:off x="1487525" y="3251425"/>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4" name="Google Shape;24;p4"/>
          <p:cNvSpPr txBox="1"/>
          <p:nvPr>
            <p:ph idx="7" type="subTitle"/>
          </p:nvPr>
        </p:nvSpPr>
        <p:spPr>
          <a:xfrm>
            <a:off x="1487525" y="3576725"/>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5" name="Google Shape;25;p4"/>
          <p:cNvSpPr txBox="1"/>
          <p:nvPr>
            <p:ph idx="8" type="title"/>
          </p:nvPr>
        </p:nvSpPr>
        <p:spPr>
          <a:xfrm>
            <a:off x="1487525" y="2609850"/>
            <a:ext cx="1813800" cy="48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26" name="Google Shape;26;p4"/>
          <p:cNvSpPr txBox="1"/>
          <p:nvPr>
            <p:ph idx="9" type="subTitle"/>
          </p:nvPr>
        </p:nvSpPr>
        <p:spPr>
          <a:xfrm>
            <a:off x="4843075" y="3251425"/>
            <a:ext cx="28134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7" name="Google Shape;27;p4"/>
          <p:cNvSpPr txBox="1"/>
          <p:nvPr>
            <p:ph idx="13" type="subTitle"/>
          </p:nvPr>
        </p:nvSpPr>
        <p:spPr>
          <a:xfrm>
            <a:off x="4843075" y="3576725"/>
            <a:ext cx="28134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8" name="Google Shape;28;p4"/>
          <p:cNvSpPr txBox="1"/>
          <p:nvPr>
            <p:ph idx="14" type="title"/>
          </p:nvPr>
        </p:nvSpPr>
        <p:spPr>
          <a:xfrm>
            <a:off x="4843075" y="2609850"/>
            <a:ext cx="1813800" cy="48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grpSp>
        <p:nvGrpSpPr>
          <p:cNvPr id="29" name="Google Shape;29;p4"/>
          <p:cNvGrpSpPr/>
          <p:nvPr/>
        </p:nvGrpSpPr>
        <p:grpSpPr>
          <a:xfrm>
            <a:off x="6745100" y="198500"/>
            <a:ext cx="1128575" cy="303875"/>
            <a:chOff x="7792500" y="927225"/>
            <a:chExt cx="1128575" cy="303875"/>
          </a:xfrm>
        </p:grpSpPr>
        <p:sp>
          <p:nvSpPr>
            <p:cNvPr id="30" name="Google Shape;30;p4"/>
            <p:cNvSpPr/>
            <p:nvPr/>
          </p:nvSpPr>
          <p:spPr>
            <a:xfrm>
              <a:off x="7792500" y="927225"/>
              <a:ext cx="716325" cy="303875"/>
            </a:xfrm>
            <a:custGeom>
              <a:rect b="b" l="l" r="r" t="t"/>
              <a:pathLst>
                <a:path extrusionOk="0" h="12155" w="28653">
                  <a:moveTo>
                    <a:pt x="18154" y="0"/>
                  </a:moveTo>
                  <a:cubicBezTo>
                    <a:pt x="17542" y="0"/>
                    <a:pt x="16930" y="2"/>
                    <a:pt x="16317" y="5"/>
                  </a:cubicBezTo>
                  <a:cubicBezTo>
                    <a:pt x="13757" y="16"/>
                    <a:pt x="11198" y="52"/>
                    <a:pt x="8626" y="112"/>
                  </a:cubicBezTo>
                  <a:cubicBezTo>
                    <a:pt x="7971" y="136"/>
                    <a:pt x="7316" y="147"/>
                    <a:pt x="6661" y="171"/>
                  </a:cubicBezTo>
                  <a:cubicBezTo>
                    <a:pt x="6364" y="183"/>
                    <a:pt x="6066" y="183"/>
                    <a:pt x="5768" y="195"/>
                  </a:cubicBezTo>
                  <a:cubicBezTo>
                    <a:pt x="5506" y="207"/>
                    <a:pt x="5221" y="195"/>
                    <a:pt x="4971" y="290"/>
                  </a:cubicBezTo>
                  <a:cubicBezTo>
                    <a:pt x="4530" y="457"/>
                    <a:pt x="4399" y="886"/>
                    <a:pt x="4340" y="1302"/>
                  </a:cubicBezTo>
                  <a:cubicBezTo>
                    <a:pt x="4244" y="1957"/>
                    <a:pt x="4149" y="2600"/>
                    <a:pt x="4054" y="3255"/>
                  </a:cubicBezTo>
                  <a:lnTo>
                    <a:pt x="2935" y="11018"/>
                  </a:lnTo>
                  <a:cubicBezTo>
                    <a:pt x="2363" y="9637"/>
                    <a:pt x="2065" y="8172"/>
                    <a:pt x="1792" y="6708"/>
                  </a:cubicBezTo>
                  <a:cubicBezTo>
                    <a:pt x="1763" y="6583"/>
                    <a:pt x="1664" y="6473"/>
                    <a:pt x="1539" y="6473"/>
                  </a:cubicBezTo>
                  <a:cubicBezTo>
                    <a:pt x="1510" y="6473"/>
                    <a:pt x="1478" y="6480"/>
                    <a:pt x="1446" y="6493"/>
                  </a:cubicBezTo>
                  <a:cubicBezTo>
                    <a:pt x="946" y="6684"/>
                    <a:pt x="518" y="6994"/>
                    <a:pt x="160" y="7398"/>
                  </a:cubicBezTo>
                  <a:cubicBezTo>
                    <a:pt x="1" y="7585"/>
                    <a:pt x="178" y="7810"/>
                    <a:pt x="367" y="7810"/>
                  </a:cubicBezTo>
                  <a:cubicBezTo>
                    <a:pt x="432" y="7810"/>
                    <a:pt x="499" y="7784"/>
                    <a:pt x="553" y="7720"/>
                  </a:cubicBezTo>
                  <a:cubicBezTo>
                    <a:pt x="780" y="7458"/>
                    <a:pt x="1041" y="7255"/>
                    <a:pt x="1339" y="7101"/>
                  </a:cubicBezTo>
                  <a:cubicBezTo>
                    <a:pt x="1673" y="8779"/>
                    <a:pt x="2030" y="10470"/>
                    <a:pt x="2827" y="11994"/>
                  </a:cubicBezTo>
                  <a:cubicBezTo>
                    <a:pt x="2881" y="12095"/>
                    <a:pt x="2994" y="12155"/>
                    <a:pt x="3098" y="12155"/>
                  </a:cubicBezTo>
                  <a:cubicBezTo>
                    <a:pt x="3202" y="12155"/>
                    <a:pt x="3298" y="12095"/>
                    <a:pt x="3316" y="11958"/>
                  </a:cubicBezTo>
                  <a:cubicBezTo>
                    <a:pt x="3661" y="9565"/>
                    <a:pt x="4006" y="7184"/>
                    <a:pt x="4351" y="4791"/>
                  </a:cubicBezTo>
                  <a:cubicBezTo>
                    <a:pt x="4518" y="3612"/>
                    <a:pt x="4649" y="2433"/>
                    <a:pt x="4863" y="1267"/>
                  </a:cubicBezTo>
                  <a:cubicBezTo>
                    <a:pt x="4911" y="1005"/>
                    <a:pt x="4994" y="802"/>
                    <a:pt x="5268" y="743"/>
                  </a:cubicBezTo>
                  <a:cubicBezTo>
                    <a:pt x="5542" y="683"/>
                    <a:pt x="5852" y="707"/>
                    <a:pt x="6125" y="695"/>
                  </a:cubicBezTo>
                  <a:cubicBezTo>
                    <a:pt x="6745" y="683"/>
                    <a:pt x="7364" y="659"/>
                    <a:pt x="7971" y="648"/>
                  </a:cubicBezTo>
                  <a:cubicBezTo>
                    <a:pt x="11294" y="557"/>
                    <a:pt x="14618" y="512"/>
                    <a:pt x="17941" y="512"/>
                  </a:cubicBezTo>
                  <a:cubicBezTo>
                    <a:pt x="19452" y="512"/>
                    <a:pt x="20962" y="522"/>
                    <a:pt x="22473" y="540"/>
                  </a:cubicBezTo>
                  <a:cubicBezTo>
                    <a:pt x="23806" y="552"/>
                    <a:pt x="25140" y="576"/>
                    <a:pt x="26473" y="612"/>
                  </a:cubicBezTo>
                  <a:cubicBezTo>
                    <a:pt x="26819" y="612"/>
                    <a:pt x="27152" y="624"/>
                    <a:pt x="27497" y="636"/>
                  </a:cubicBezTo>
                  <a:cubicBezTo>
                    <a:pt x="27664" y="636"/>
                    <a:pt x="27842" y="648"/>
                    <a:pt x="28009" y="648"/>
                  </a:cubicBezTo>
                  <a:cubicBezTo>
                    <a:pt x="28057" y="648"/>
                    <a:pt x="28086" y="645"/>
                    <a:pt x="28104" y="645"/>
                  </a:cubicBezTo>
                  <a:cubicBezTo>
                    <a:pt x="28144" y="645"/>
                    <a:pt x="28125" y="657"/>
                    <a:pt x="28116" y="731"/>
                  </a:cubicBezTo>
                  <a:cubicBezTo>
                    <a:pt x="28092" y="886"/>
                    <a:pt x="27962" y="1064"/>
                    <a:pt x="27914" y="1207"/>
                  </a:cubicBezTo>
                  <a:cubicBezTo>
                    <a:pt x="27866" y="1386"/>
                    <a:pt x="27854" y="1552"/>
                    <a:pt x="27926" y="1719"/>
                  </a:cubicBezTo>
                  <a:cubicBezTo>
                    <a:pt x="27974" y="1828"/>
                    <a:pt x="28070" y="1875"/>
                    <a:pt x="28166" y="1875"/>
                  </a:cubicBezTo>
                  <a:cubicBezTo>
                    <a:pt x="28332" y="1875"/>
                    <a:pt x="28497" y="1736"/>
                    <a:pt x="28414" y="1540"/>
                  </a:cubicBezTo>
                  <a:cubicBezTo>
                    <a:pt x="28295" y="1290"/>
                    <a:pt x="28640" y="933"/>
                    <a:pt x="28640" y="659"/>
                  </a:cubicBezTo>
                  <a:cubicBezTo>
                    <a:pt x="28652" y="255"/>
                    <a:pt x="28295" y="147"/>
                    <a:pt x="27962" y="136"/>
                  </a:cubicBezTo>
                  <a:cubicBezTo>
                    <a:pt x="26664" y="88"/>
                    <a:pt x="25378" y="76"/>
                    <a:pt x="24080" y="52"/>
                  </a:cubicBezTo>
                  <a:cubicBezTo>
                    <a:pt x="22106" y="16"/>
                    <a:pt x="20133" y="0"/>
                    <a:pt x="18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7943875" y="989350"/>
              <a:ext cx="91875" cy="161250"/>
            </a:xfrm>
            <a:custGeom>
              <a:rect b="b" l="l" r="r" t="t"/>
              <a:pathLst>
                <a:path extrusionOk="0" h="6450" w="3675">
                  <a:moveTo>
                    <a:pt x="1810" y="1"/>
                  </a:moveTo>
                  <a:cubicBezTo>
                    <a:pt x="1087" y="1"/>
                    <a:pt x="567" y="590"/>
                    <a:pt x="142" y="1127"/>
                  </a:cubicBezTo>
                  <a:cubicBezTo>
                    <a:pt x="0" y="1322"/>
                    <a:pt x="174" y="1556"/>
                    <a:pt x="356" y="1556"/>
                  </a:cubicBezTo>
                  <a:cubicBezTo>
                    <a:pt x="419" y="1556"/>
                    <a:pt x="483" y="1528"/>
                    <a:pt x="535" y="1461"/>
                  </a:cubicBezTo>
                  <a:cubicBezTo>
                    <a:pt x="848" y="1063"/>
                    <a:pt x="1263" y="510"/>
                    <a:pt x="1803" y="510"/>
                  </a:cubicBezTo>
                  <a:cubicBezTo>
                    <a:pt x="1878" y="510"/>
                    <a:pt x="1955" y="521"/>
                    <a:pt x="2035" y="544"/>
                  </a:cubicBezTo>
                  <a:cubicBezTo>
                    <a:pt x="2761" y="758"/>
                    <a:pt x="2297" y="1853"/>
                    <a:pt x="2118" y="2318"/>
                  </a:cubicBezTo>
                  <a:cubicBezTo>
                    <a:pt x="1606" y="3651"/>
                    <a:pt x="749" y="4806"/>
                    <a:pt x="142" y="6080"/>
                  </a:cubicBezTo>
                  <a:cubicBezTo>
                    <a:pt x="61" y="6265"/>
                    <a:pt x="204" y="6450"/>
                    <a:pt x="387" y="6450"/>
                  </a:cubicBezTo>
                  <a:cubicBezTo>
                    <a:pt x="392" y="6450"/>
                    <a:pt x="398" y="6450"/>
                    <a:pt x="404" y="6449"/>
                  </a:cubicBezTo>
                  <a:cubicBezTo>
                    <a:pt x="1380" y="6414"/>
                    <a:pt x="2368" y="6378"/>
                    <a:pt x="3345" y="6354"/>
                  </a:cubicBezTo>
                  <a:cubicBezTo>
                    <a:pt x="3674" y="6342"/>
                    <a:pt x="3631" y="5842"/>
                    <a:pt x="3308" y="5842"/>
                  </a:cubicBezTo>
                  <a:cubicBezTo>
                    <a:pt x="3305" y="5842"/>
                    <a:pt x="3301" y="5842"/>
                    <a:pt x="3297" y="5842"/>
                  </a:cubicBezTo>
                  <a:lnTo>
                    <a:pt x="797" y="5925"/>
                  </a:lnTo>
                  <a:cubicBezTo>
                    <a:pt x="1547" y="4485"/>
                    <a:pt x="2547" y="3151"/>
                    <a:pt x="2868" y="1544"/>
                  </a:cubicBezTo>
                  <a:cubicBezTo>
                    <a:pt x="2952" y="1187"/>
                    <a:pt x="2987" y="782"/>
                    <a:pt x="2773" y="460"/>
                  </a:cubicBezTo>
                  <a:cubicBezTo>
                    <a:pt x="2595" y="187"/>
                    <a:pt x="2273" y="44"/>
                    <a:pt x="1952" y="8"/>
                  </a:cubicBezTo>
                  <a:cubicBezTo>
                    <a:pt x="1904" y="3"/>
                    <a:pt x="1856"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8078700" y="1035025"/>
              <a:ext cx="132875" cy="115600"/>
            </a:xfrm>
            <a:custGeom>
              <a:rect b="b" l="l" r="r" t="t"/>
              <a:pathLst>
                <a:path extrusionOk="0" h="4624" w="5315">
                  <a:moveTo>
                    <a:pt x="2825" y="0"/>
                  </a:moveTo>
                  <a:cubicBezTo>
                    <a:pt x="2690" y="0"/>
                    <a:pt x="2542" y="94"/>
                    <a:pt x="2536" y="265"/>
                  </a:cubicBezTo>
                  <a:cubicBezTo>
                    <a:pt x="2524" y="860"/>
                    <a:pt x="2500" y="1455"/>
                    <a:pt x="2488" y="2051"/>
                  </a:cubicBezTo>
                  <a:cubicBezTo>
                    <a:pt x="2306" y="2053"/>
                    <a:pt x="2126" y="2055"/>
                    <a:pt x="1945" y="2055"/>
                  </a:cubicBezTo>
                  <a:cubicBezTo>
                    <a:pt x="1404" y="2055"/>
                    <a:pt x="866" y="2042"/>
                    <a:pt x="321" y="2015"/>
                  </a:cubicBezTo>
                  <a:cubicBezTo>
                    <a:pt x="317" y="2015"/>
                    <a:pt x="314" y="2015"/>
                    <a:pt x="310" y="2015"/>
                  </a:cubicBezTo>
                  <a:cubicBezTo>
                    <a:pt x="1" y="2015"/>
                    <a:pt x="51" y="2503"/>
                    <a:pt x="369" y="2527"/>
                  </a:cubicBezTo>
                  <a:cubicBezTo>
                    <a:pt x="1071" y="2551"/>
                    <a:pt x="1774" y="2562"/>
                    <a:pt x="2464" y="2562"/>
                  </a:cubicBezTo>
                  <a:lnTo>
                    <a:pt x="2417" y="4396"/>
                  </a:lnTo>
                  <a:cubicBezTo>
                    <a:pt x="2411" y="4551"/>
                    <a:pt x="2516" y="4624"/>
                    <a:pt x="2631" y="4624"/>
                  </a:cubicBezTo>
                  <a:cubicBezTo>
                    <a:pt x="2764" y="4624"/>
                    <a:pt x="2910" y="4527"/>
                    <a:pt x="2917" y="4348"/>
                  </a:cubicBezTo>
                  <a:cubicBezTo>
                    <a:pt x="2940" y="3753"/>
                    <a:pt x="2964" y="3158"/>
                    <a:pt x="2976" y="2551"/>
                  </a:cubicBezTo>
                  <a:cubicBezTo>
                    <a:pt x="3643" y="2539"/>
                    <a:pt x="4322" y="2515"/>
                    <a:pt x="4988" y="2479"/>
                  </a:cubicBezTo>
                  <a:cubicBezTo>
                    <a:pt x="5314" y="2456"/>
                    <a:pt x="5276" y="1966"/>
                    <a:pt x="4963" y="1966"/>
                  </a:cubicBezTo>
                  <a:cubicBezTo>
                    <a:pt x="4956" y="1966"/>
                    <a:pt x="4948" y="1967"/>
                    <a:pt x="4941" y="1967"/>
                  </a:cubicBezTo>
                  <a:cubicBezTo>
                    <a:pt x="4298" y="2003"/>
                    <a:pt x="3643" y="2027"/>
                    <a:pt x="2988" y="2051"/>
                  </a:cubicBezTo>
                  <a:cubicBezTo>
                    <a:pt x="3012" y="1443"/>
                    <a:pt x="3036" y="836"/>
                    <a:pt x="3048" y="229"/>
                  </a:cubicBezTo>
                  <a:cubicBezTo>
                    <a:pt x="3053" y="73"/>
                    <a:pt x="2944" y="0"/>
                    <a:pt x="28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8253700" y="1045900"/>
              <a:ext cx="132325" cy="112000"/>
            </a:xfrm>
            <a:custGeom>
              <a:rect b="b" l="l" r="r" t="t"/>
              <a:pathLst>
                <a:path extrusionOk="0" h="4480" w="5293">
                  <a:moveTo>
                    <a:pt x="2853" y="626"/>
                  </a:moveTo>
                  <a:cubicBezTo>
                    <a:pt x="3173" y="626"/>
                    <a:pt x="3479" y="736"/>
                    <a:pt x="3691" y="1008"/>
                  </a:cubicBezTo>
                  <a:cubicBezTo>
                    <a:pt x="3715" y="1032"/>
                    <a:pt x="3727" y="1044"/>
                    <a:pt x="3751" y="1056"/>
                  </a:cubicBezTo>
                  <a:cubicBezTo>
                    <a:pt x="3310" y="2080"/>
                    <a:pt x="2727" y="3080"/>
                    <a:pt x="1739" y="3604"/>
                  </a:cubicBezTo>
                  <a:cubicBezTo>
                    <a:pt x="1565" y="3695"/>
                    <a:pt x="1341" y="3780"/>
                    <a:pt x="1128" y="3780"/>
                  </a:cubicBezTo>
                  <a:cubicBezTo>
                    <a:pt x="1033" y="3780"/>
                    <a:pt x="942" y="3763"/>
                    <a:pt x="858" y="3723"/>
                  </a:cubicBezTo>
                  <a:cubicBezTo>
                    <a:pt x="512" y="3580"/>
                    <a:pt x="572" y="3163"/>
                    <a:pt x="655" y="2878"/>
                  </a:cubicBezTo>
                  <a:cubicBezTo>
                    <a:pt x="858" y="2211"/>
                    <a:pt x="1251" y="1461"/>
                    <a:pt x="1798" y="1008"/>
                  </a:cubicBezTo>
                  <a:cubicBezTo>
                    <a:pt x="2076" y="782"/>
                    <a:pt x="2474" y="626"/>
                    <a:pt x="2853" y="626"/>
                  </a:cubicBezTo>
                  <a:close/>
                  <a:moveTo>
                    <a:pt x="4348" y="1"/>
                  </a:moveTo>
                  <a:cubicBezTo>
                    <a:pt x="4258" y="1"/>
                    <a:pt x="4172" y="42"/>
                    <a:pt x="4132" y="139"/>
                  </a:cubicBezTo>
                  <a:cubicBezTo>
                    <a:pt x="4072" y="282"/>
                    <a:pt x="4025" y="413"/>
                    <a:pt x="3965" y="556"/>
                  </a:cubicBezTo>
                  <a:cubicBezTo>
                    <a:pt x="3646" y="258"/>
                    <a:pt x="3224" y="116"/>
                    <a:pt x="2798" y="116"/>
                  </a:cubicBezTo>
                  <a:cubicBezTo>
                    <a:pt x="2509" y="116"/>
                    <a:pt x="2217" y="181"/>
                    <a:pt x="1953" y="306"/>
                  </a:cubicBezTo>
                  <a:cubicBezTo>
                    <a:pt x="1120" y="699"/>
                    <a:pt x="643" y="1568"/>
                    <a:pt x="298" y="2378"/>
                  </a:cubicBezTo>
                  <a:cubicBezTo>
                    <a:pt x="131" y="2770"/>
                    <a:pt x="0" y="3223"/>
                    <a:pt x="143" y="3651"/>
                  </a:cubicBezTo>
                  <a:cubicBezTo>
                    <a:pt x="274" y="4044"/>
                    <a:pt x="655" y="4271"/>
                    <a:pt x="1072" y="4283"/>
                  </a:cubicBezTo>
                  <a:cubicBezTo>
                    <a:pt x="1087" y="4283"/>
                    <a:pt x="1101" y="4283"/>
                    <a:pt x="1116" y="4283"/>
                  </a:cubicBezTo>
                  <a:cubicBezTo>
                    <a:pt x="1944" y="4283"/>
                    <a:pt x="2700" y="3629"/>
                    <a:pt x="3191" y="3020"/>
                  </a:cubicBezTo>
                  <a:cubicBezTo>
                    <a:pt x="3215" y="2997"/>
                    <a:pt x="3239" y="2961"/>
                    <a:pt x="3263" y="2925"/>
                  </a:cubicBezTo>
                  <a:lnTo>
                    <a:pt x="3263" y="2925"/>
                  </a:lnTo>
                  <a:cubicBezTo>
                    <a:pt x="3215" y="3140"/>
                    <a:pt x="3167" y="3354"/>
                    <a:pt x="3167" y="3568"/>
                  </a:cubicBezTo>
                  <a:cubicBezTo>
                    <a:pt x="3156" y="4021"/>
                    <a:pt x="3429" y="4425"/>
                    <a:pt x="3894" y="4473"/>
                  </a:cubicBezTo>
                  <a:cubicBezTo>
                    <a:pt x="3934" y="4478"/>
                    <a:pt x="3973" y="4480"/>
                    <a:pt x="4012" y="4480"/>
                  </a:cubicBezTo>
                  <a:cubicBezTo>
                    <a:pt x="4479" y="4480"/>
                    <a:pt x="4846" y="4159"/>
                    <a:pt x="5132" y="3818"/>
                  </a:cubicBezTo>
                  <a:cubicBezTo>
                    <a:pt x="5293" y="3631"/>
                    <a:pt x="5112" y="3396"/>
                    <a:pt x="4921" y="3396"/>
                  </a:cubicBezTo>
                  <a:cubicBezTo>
                    <a:pt x="4857" y="3396"/>
                    <a:pt x="4793" y="3422"/>
                    <a:pt x="4739" y="3485"/>
                  </a:cubicBezTo>
                  <a:cubicBezTo>
                    <a:pt x="4581" y="3682"/>
                    <a:pt x="4317" y="3978"/>
                    <a:pt x="4027" y="3978"/>
                  </a:cubicBezTo>
                  <a:cubicBezTo>
                    <a:pt x="3968" y="3978"/>
                    <a:pt x="3907" y="3966"/>
                    <a:pt x="3846" y="3937"/>
                  </a:cubicBezTo>
                  <a:cubicBezTo>
                    <a:pt x="3525" y="3782"/>
                    <a:pt x="3715" y="3259"/>
                    <a:pt x="3787" y="3009"/>
                  </a:cubicBezTo>
                  <a:cubicBezTo>
                    <a:pt x="4060" y="2104"/>
                    <a:pt x="4334" y="1199"/>
                    <a:pt x="4608" y="294"/>
                  </a:cubicBezTo>
                  <a:cubicBezTo>
                    <a:pt x="4661" y="121"/>
                    <a:pt x="4500"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8385425" y="1130925"/>
              <a:ext cx="70400" cy="78300"/>
            </a:xfrm>
            <a:custGeom>
              <a:rect b="b" l="l" r="r" t="t"/>
              <a:pathLst>
                <a:path extrusionOk="0" h="3132" w="2816">
                  <a:moveTo>
                    <a:pt x="697" y="0"/>
                  </a:moveTo>
                  <a:cubicBezTo>
                    <a:pt x="587" y="0"/>
                    <a:pt x="479" y="64"/>
                    <a:pt x="458" y="203"/>
                  </a:cubicBezTo>
                  <a:cubicBezTo>
                    <a:pt x="315" y="1024"/>
                    <a:pt x="173" y="1846"/>
                    <a:pt x="30" y="2679"/>
                  </a:cubicBezTo>
                  <a:cubicBezTo>
                    <a:pt x="0" y="2857"/>
                    <a:pt x="146" y="2970"/>
                    <a:pt x="291" y="2970"/>
                  </a:cubicBezTo>
                  <a:cubicBezTo>
                    <a:pt x="380" y="2970"/>
                    <a:pt x="468" y="2929"/>
                    <a:pt x="518" y="2834"/>
                  </a:cubicBezTo>
                  <a:cubicBezTo>
                    <a:pt x="720" y="2429"/>
                    <a:pt x="911" y="2036"/>
                    <a:pt x="1149" y="1655"/>
                  </a:cubicBezTo>
                  <a:cubicBezTo>
                    <a:pt x="1268" y="1465"/>
                    <a:pt x="1399" y="1286"/>
                    <a:pt x="1530" y="1108"/>
                  </a:cubicBezTo>
                  <a:cubicBezTo>
                    <a:pt x="1649" y="953"/>
                    <a:pt x="1780" y="786"/>
                    <a:pt x="1947" y="703"/>
                  </a:cubicBezTo>
                  <a:cubicBezTo>
                    <a:pt x="1999" y="676"/>
                    <a:pt x="2052" y="650"/>
                    <a:pt x="2095" y="650"/>
                  </a:cubicBezTo>
                  <a:cubicBezTo>
                    <a:pt x="2129" y="650"/>
                    <a:pt x="2157" y="667"/>
                    <a:pt x="2173" y="715"/>
                  </a:cubicBezTo>
                  <a:cubicBezTo>
                    <a:pt x="2197" y="786"/>
                    <a:pt x="2173" y="882"/>
                    <a:pt x="2161" y="953"/>
                  </a:cubicBezTo>
                  <a:cubicBezTo>
                    <a:pt x="2149" y="1084"/>
                    <a:pt x="2125" y="1215"/>
                    <a:pt x="2113" y="1334"/>
                  </a:cubicBezTo>
                  <a:cubicBezTo>
                    <a:pt x="2042" y="1834"/>
                    <a:pt x="1970" y="2334"/>
                    <a:pt x="1899" y="2834"/>
                  </a:cubicBezTo>
                  <a:cubicBezTo>
                    <a:pt x="1872" y="3023"/>
                    <a:pt x="2021" y="3132"/>
                    <a:pt x="2164" y="3132"/>
                  </a:cubicBezTo>
                  <a:cubicBezTo>
                    <a:pt x="2273" y="3132"/>
                    <a:pt x="2378" y="3069"/>
                    <a:pt x="2399" y="2929"/>
                  </a:cubicBezTo>
                  <a:lnTo>
                    <a:pt x="2601" y="1560"/>
                  </a:lnTo>
                  <a:cubicBezTo>
                    <a:pt x="2649" y="1191"/>
                    <a:pt x="2816" y="667"/>
                    <a:pt x="2542" y="346"/>
                  </a:cubicBezTo>
                  <a:cubicBezTo>
                    <a:pt x="2424" y="202"/>
                    <a:pt x="2271" y="145"/>
                    <a:pt x="2111" y="145"/>
                  </a:cubicBezTo>
                  <a:cubicBezTo>
                    <a:pt x="1899" y="145"/>
                    <a:pt x="1676" y="246"/>
                    <a:pt x="1506" y="381"/>
                  </a:cubicBezTo>
                  <a:cubicBezTo>
                    <a:pt x="1220" y="620"/>
                    <a:pt x="994" y="953"/>
                    <a:pt x="792" y="1274"/>
                  </a:cubicBezTo>
                  <a:cubicBezTo>
                    <a:pt x="851" y="953"/>
                    <a:pt x="899" y="620"/>
                    <a:pt x="958" y="298"/>
                  </a:cubicBezTo>
                  <a:cubicBezTo>
                    <a:pt x="992" y="109"/>
                    <a:pt x="842" y="0"/>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8538025" y="1055325"/>
              <a:ext cx="114250" cy="20050"/>
            </a:xfrm>
            <a:custGeom>
              <a:rect b="b" l="l" r="r" t="t"/>
              <a:pathLst>
                <a:path extrusionOk="0" h="802" w="4570">
                  <a:moveTo>
                    <a:pt x="3613" y="0"/>
                  </a:moveTo>
                  <a:cubicBezTo>
                    <a:pt x="2504" y="0"/>
                    <a:pt x="1397" y="98"/>
                    <a:pt x="307" y="286"/>
                  </a:cubicBezTo>
                  <a:cubicBezTo>
                    <a:pt x="1" y="343"/>
                    <a:pt x="30" y="801"/>
                    <a:pt x="313" y="801"/>
                  </a:cubicBezTo>
                  <a:cubicBezTo>
                    <a:pt x="326" y="801"/>
                    <a:pt x="341" y="800"/>
                    <a:pt x="355" y="798"/>
                  </a:cubicBezTo>
                  <a:cubicBezTo>
                    <a:pt x="1430" y="602"/>
                    <a:pt x="2522" y="511"/>
                    <a:pt x="3616" y="511"/>
                  </a:cubicBezTo>
                  <a:cubicBezTo>
                    <a:pt x="3855" y="511"/>
                    <a:pt x="4093" y="516"/>
                    <a:pt x="4332" y="524"/>
                  </a:cubicBezTo>
                  <a:cubicBezTo>
                    <a:pt x="4475" y="524"/>
                    <a:pt x="4570" y="369"/>
                    <a:pt x="4558" y="250"/>
                  </a:cubicBezTo>
                  <a:cubicBezTo>
                    <a:pt x="4546" y="96"/>
                    <a:pt x="4427" y="12"/>
                    <a:pt x="4284" y="12"/>
                  </a:cubicBezTo>
                  <a:cubicBezTo>
                    <a:pt x="4060" y="4"/>
                    <a:pt x="3837" y="0"/>
                    <a:pt x="3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526650" y="1105925"/>
              <a:ext cx="122650" cy="12825"/>
            </a:xfrm>
            <a:custGeom>
              <a:rect b="b" l="l" r="r" t="t"/>
              <a:pathLst>
                <a:path extrusionOk="0" h="513" w="4906">
                  <a:moveTo>
                    <a:pt x="334" y="0"/>
                  </a:moveTo>
                  <a:cubicBezTo>
                    <a:pt x="0" y="0"/>
                    <a:pt x="48" y="512"/>
                    <a:pt x="370" y="512"/>
                  </a:cubicBezTo>
                  <a:lnTo>
                    <a:pt x="4572" y="512"/>
                  </a:lnTo>
                  <a:cubicBezTo>
                    <a:pt x="4906" y="512"/>
                    <a:pt x="4858"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8696025" y="1049025"/>
              <a:ext cx="146900" cy="115850"/>
            </a:xfrm>
            <a:custGeom>
              <a:rect b="b" l="l" r="r" t="t"/>
              <a:pathLst>
                <a:path extrusionOk="0" h="4634" w="5876">
                  <a:moveTo>
                    <a:pt x="3166" y="0"/>
                  </a:moveTo>
                  <a:cubicBezTo>
                    <a:pt x="2715" y="0"/>
                    <a:pt x="2279" y="206"/>
                    <a:pt x="1917" y="455"/>
                  </a:cubicBezTo>
                  <a:cubicBezTo>
                    <a:pt x="1191" y="919"/>
                    <a:pt x="643" y="1657"/>
                    <a:pt x="381" y="2479"/>
                  </a:cubicBezTo>
                  <a:cubicBezTo>
                    <a:pt x="155" y="3169"/>
                    <a:pt x="0" y="4384"/>
                    <a:pt x="941" y="4598"/>
                  </a:cubicBezTo>
                  <a:cubicBezTo>
                    <a:pt x="1016" y="4615"/>
                    <a:pt x="1091" y="4622"/>
                    <a:pt x="1166" y="4622"/>
                  </a:cubicBezTo>
                  <a:cubicBezTo>
                    <a:pt x="1521" y="4622"/>
                    <a:pt x="1872" y="4453"/>
                    <a:pt x="2167" y="4277"/>
                  </a:cubicBezTo>
                  <a:cubicBezTo>
                    <a:pt x="2560" y="4038"/>
                    <a:pt x="2893" y="3741"/>
                    <a:pt x="3203" y="3407"/>
                  </a:cubicBezTo>
                  <a:cubicBezTo>
                    <a:pt x="3358" y="3241"/>
                    <a:pt x="3489" y="3074"/>
                    <a:pt x="3620" y="2895"/>
                  </a:cubicBezTo>
                  <a:lnTo>
                    <a:pt x="3620" y="2895"/>
                  </a:lnTo>
                  <a:cubicBezTo>
                    <a:pt x="3572" y="3229"/>
                    <a:pt x="3560" y="3562"/>
                    <a:pt x="3620" y="3896"/>
                  </a:cubicBezTo>
                  <a:cubicBezTo>
                    <a:pt x="3703" y="4348"/>
                    <a:pt x="4048" y="4634"/>
                    <a:pt x="4513" y="4634"/>
                  </a:cubicBezTo>
                  <a:cubicBezTo>
                    <a:pt x="5025" y="4634"/>
                    <a:pt x="5394" y="4253"/>
                    <a:pt x="5715" y="3907"/>
                  </a:cubicBezTo>
                  <a:cubicBezTo>
                    <a:pt x="5876" y="3720"/>
                    <a:pt x="5702" y="3486"/>
                    <a:pt x="5509" y="3486"/>
                  </a:cubicBezTo>
                  <a:cubicBezTo>
                    <a:pt x="5445" y="3486"/>
                    <a:pt x="5379" y="3512"/>
                    <a:pt x="5322" y="3574"/>
                  </a:cubicBezTo>
                  <a:cubicBezTo>
                    <a:pt x="5115" y="3804"/>
                    <a:pt x="4853" y="4123"/>
                    <a:pt x="4502" y="4123"/>
                  </a:cubicBezTo>
                  <a:cubicBezTo>
                    <a:pt x="4490" y="4123"/>
                    <a:pt x="4478" y="4123"/>
                    <a:pt x="4465" y="4122"/>
                  </a:cubicBezTo>
                  <a:cubicBezTo>
                    <a:pt x="4024" y="4098"/>
                    <a:pt x="4072" y="3515"/>
                    <a:pt x="4108" y="3193"/>
                  </a:cubicBezTo>
                  <a:cubicBezTo>
                    <a:pt x="4191" y="2372"/>
                    <a:pt x="4560" y="1574"/>
                    <a:pt x="4846" y="788"/>
                  </a:cubicBezTo>
                  <a:cubicBezTo>
                    <a:pt x="4925" y="591"/>
                    <a:pt x="4764" y="431"/>
                    <a:pt x="4601" y="431"/>
                  </a:cubicBezTo>
                  <a:cubicBezTo>
                    <a:pt x="4518" y="431"/>
                    <a:pt x="4434" y="473"/>
                    <a:pt x="4382" y="574"/>
                  </a:cubicBezTo>
                  <a:cubicBezTo>
                    <a:pt x="3762" y="1812"/>
                    <a:pt x="3072" y="3145"/>
                    <a:pt x="1846" y="3872"/>
                  </a:cubicBezTo>
                  <a:cubicBezTo>
                    <a:pt x="1668" y="3977"/>
                    <a:pt x="1408" y="4114"/>
                    <a:pt x="1178" y="4114"/>
                  </a:cubicBezTo>
                  <a:cubicBezTo>
                    <a:pt x="1068" y="4114"/>
                    <a:pt x="966" y="4083"/>
                    <a:pt x="881" y="4003"/>
                  </a:cubicBezTo>
                  <a:cubicBezTo>
                    <a:pt x="643" y="3788"/>
                    <a:pt x="714" y="3348"/>
                    <a:pt x="762" y="3074"/>
                  </a:cubicBezTo>
                  <a:cubicBezTo>
                    <a:pt x="869" y="2407"/>
                    <a:pt x="1191" y="1800"/>
                    <a:pt x="1667" y="1312"/>
                  </a:cubicBezTo>
                  <a:cubicBezTo>
                    <a:pt x="1917" y="1050"/>
                    <a:pt x="2238" y="812"/>
                    <a:pt x="2584" y="657"/>
                  </a:cubicBezTo>
                  <a:cubicBezTo>
                    <a:pt x="2752" y="578"/>
                    <a:pt x="2976" y="510"/>
                    <a:pt x="3185" y="510"/>
                  </a:cubicBezTo>
                  <a:cubicBezTo>
                    <a:pt x="3418" y="510"/>
                    <a:pt x="3632" y="596"/>
                    <a:pt x="3727" y="848"/>
                  </a:cubicBezTo>
                  <a:cubicBezTo>
                    <a:pt x="3770" y="961"/>
                    <a:pt x="3862" y="1009"/>
                    <a:pt x="3955" y="1009"/>
                  </a:cubicBezTo>
                  <a:cubicBezTo>
                    <a:pt x="4116" y="1009"/>
                    <a:pt x="4283" y="865"/>
                    <a:pt x="4215" y="669"/>
                  </a:cubicBezTo>
                  <a:cubicBezTo>
                    <a:pt x="4060" y="264"/>
                    <a:pt x="3667" y="14"/>
                    <a:pt x="3239" y="2"/>
                  </a:cubicBezTo>
                  <a:cubicBezTo>
                    <a:pt x="3214" y="1"/>
                    <a:pt x="3190" y="0"/>
                    <a:pt x="31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8842750" y="1135000"/>
              <a:ext cx="78325" cy="91700"/>
            </a:xfrm>
            <a:custGeom>
              <a:rect b="b" l="l" r="r" t="t"/>
              <a:pathLst>
                <a:path extrusionOk="0" h="3668" w="3133">
                  <a:moveTo>
                    <a:pt x="927" y="1"/>
                  </a:moveTo>
                  <a:cubicBezTo>
                    <a:pt x="817" y="1"/>
                    <a:pt x="704" y="61"/>
                    <a:pt x="668" y="195"/>
                  </a:cubicBezTo>
                  <a:cubicBezTo>
                    <a:pt x="453" y="1040"/>
                    <a:pt x="239" y="1897"/>
                    <a:pt x="37" y="2743"/>
                  </a:cubicBezTo>
                  <a:cubicBezTo>
                    <a:pt x="1" y="2862"/>
                    <a:pt x="96" y="2993"/>
                    <a:pt x="203" y="3028"/>
                  </a:cubicBezTo>
                  <a:cubicBezTo>
                    <a:pt x="229" y="3035"/>
                    <a:pt x="254" y="3039"/>
                    <a:pt x="278" y="3039"/>
                  </a:cubicBezTo>
                  <a:cubicBezTo>
                    <a:pt x="375" y="3039"/>
                    <a:pt x="456" y="2983"/>
                    <a:pt x="513" y="2897"/>
                  </a:cubicBezTo>
                  <a:cubicBezTo>
                    <a:pt x="751" y="2528"/>
                    <a:pt x="1025" y="2171"/>
                    <a:pt x="1334" y="1862"/>
                  </a:cubicBezTo>
                  <a:cubicBezTo>
                    <a:pt x="1489" y="1695"/>
                    <a:pt x="1656" y="1540"/>
                    <a:pt x="1834" y="1397"/>
                  </a:cubicBezTo>
                  <a:cubicBezTo>
                    <a:pt x="1989" y="1266"/>
                    <a:pt x="2156" y="1123"/>
                    <a:pt x="2335" y="1052"/>
                  </a:cubicBezTo>
                  <a:cubicBezTo>
                    <a:pt x="2387" y="1030"/>
                    <a:pt x="2434" y="1016"/>
                    <a:pt x="2474" y="1016"/>
                  </a:cubicBezTo>
                  <a:cubicBezTo>
                    <a:pt x="2541" y="1016"/>
                    <a:pt x="2585" y="1058"/>
                    <a:pt x="2585" y="1171"/>
                  </a:cubicBezTo>
                  <a:cubicBezTo>
                    <a:pt x="2573" y="1385"/>
                    <a:pt x="2489" y="1611"/>
                    <a:pt x="2442" y="1826"/>
                  </a:cubicBezTo>
                  <a:cubicBezTo>
                    <a:pt x="2335" y="2338"/>
                    <a:pt x="2215" y="2862"/>
                    <a:pt x="2096" y="3374"/>
                  </a:cubicBezTo>
                  <a:cubicBezTo>
                    <a:pt x="2055" y="3558"/>
                    <a:pt x="2206" y="3668"/>
                    <a:pt x="2355" y="3668"/>
                  </a:cubicBezTo>
                  <a:cubicBezTo>
                    <a:pt x="2467" y="3668"/>
                    <a:pt x="2578" y="3606"/>
                    <a:pt x="2608" y="3469"/>
                  </a:cubicBezTo>
                  <a:cubicBezTo>
                    <a:pt x="2739" y="2838"/>
                    <a:pt x="2882" y="2207"/>
                    <a:pt x="3025" y="1588"/>
                  </a:cubicBezTo>
                  <a:cubicBezTo>
                    <a:pt x="3073" y="1338"/>
                    <a:pt x="3132" y="1076"/>
                    <a:pt x="3025" y="838"/>
                  </a:cubicBezTo>
                  <a:cubicBezTo>
                    <a:pt x="2930" y="625"/>
                    <a:pt x="2711" y="498"/>
                    <a:pt x="2480" y="498"/>
                  </a:cubicBezTo>
                  <a:cubicBezTo>
                    <a:pt x="2451" y="498"/>
                    <a:pt x="2423" y="500"/>
                    <a:pt x="2394" y="504"/>
                  </a:cubicBezTo>
                  <a:cubicBezTo>
                    <a:pt x="2132" y="540"/>
                    <a:pt x="1918" y="683"/>
                    <a:pt x="1703" y="849"/>
                  </a:cubicBezTo>
                  <a:cubicBezTo>
                    <a:pt x="1489" y="1004"/>
                    <a:pt x="1287" y="1183"/>
                    <a:pt x="1096" y="1373"/>
                  </a:cubicBezTo>
                  <a:cubicBezTo>
                    <a:pt x="1001" y="1469"/>
                    <a:pt x="918" y="1552"/>
                    <a:pt x="834" y="1647"/>
                  </a:cubicBezTo>
                  <a:cubicBezTo>
                    <a:pt x="941" y="1195"/>
                    <a:pt x="1061" y="742"/>
                    <a:pt x="1168" y="290"/>
                  </a:cubicBezTo>
                  <a:cubicBezTo>
                    <a:pt x="1215" y="107"/>
                    <a:pt x="1073" y="1"/>
                    <a:pt x="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4"/>
          <p:cNvGrpSpPr/>
          <p:nvPr/>
        </p:nvGrpSpPr>
        <p:grpSpPr>
          <a:xfrm>
            <a:off x="655325" y="4373800"/>
            <a:ext cx="773500" cy="549500"/>
            <a:chOff x="7717325" y="4317125"/>
            <a:chExt cx="773500" cy="549500"/>
          </a:xfrm>
        </p:grpSpPr>
        <p:sp>
          <p:nvSpPr>
            <p:cNvPr id="40" name="Google Shape;40;p4"/>
            <p:cNvSpPr/>
            <p:nvPr/>
          </p:nvSpPr>
          <p:spPr>
            <a:xfrm>
              <a:off x="8399500" y="4703650"/>
              <a:ext cx="17350" cy="149975"/>
            </a:xfrm>
            <a:custGeom>
              <a:rect b="b" l="l" r="r" t="t"/>
              <a:pathLst>
                <a:path extrusionOk="0" h="5999" w="694">
                  <a:moveTo>
                    <a:pt x="440" y="1"/>
                  </a:moveTo>
                  <a:cubicBezTo>
                    <a:pt x="304" y="1"/>
                    <a:pt x="157" y="97"/>
                    <a:pt x="157" y="276"/>
                  </a:cubicBezTo>
                  <a:cubicBezTo>
                    <a:pt x="181" y="2085"/>
                    <a:pt x="133" y="3895"/>
                    <a:pt x="14" y="5705"/>
                  </a:cubicBezTo>
                  <a:cubicBezTo>
                    <a:pt x="1" y="5889"/>
                    <a:pt x="159" y="5999"/>
                    <a:pt x="301" y="5999"/>
                  </a:cubicBezTo>
                  <a:cubicBezTo>
                    <a:pt x="407" y="5999"/>
                    <a:pt x="504" y="5938"/>
                    <a:pt x="514" y="5800"/>
                  </a:cubicBezTo>
                  <a:cubicBezTo>
                    <a:pt x="634" y="3943"/>
                    <a:pt x="693" y="2085"/>
                    <a:pt x="669" y="228"/>
                  </a:cubicBezTo>
                  <a:cubicBezTo>
                    <a:pt x="669" y="73"/>
                    <a:pt x="559"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8400450" y="4708325"/>
              <a:ext cx="82800" cy="142825"/>
            </a:xfrm>
            <a:custGeom>
              <a:rect b="b" l="l" r="r" t="t"/>
              <a:pathLst>
                <a:path extrusionOk="0" h="5713" w="3312">
                  <a:moveTo>
                    <a:pt x="3006" y="0"/>
                  </a:moveTo>
                  <a:cubicBezTo>
                    <a:pt x="2897" y="0"/>
                    <a:pt x="2797" y="64"/>
                    <a:pt x="2786" y="208"/>
                  </a:cubicBezTo>
                  <a:cubicBezTo>
                    <a:pt x="2727" y="1220"/>
                    <a:pt x="2667" y="2232"/>
                    <a:pt x="2631" y="3256"/>
                  </a:cubicBezTo>
                  <a:cubicBezTo>
                    <a:pt x="1869" y="3244"/>
                    <a:pt x="1096" y="3220"/>
                    <a:pt x="322" y="3161"/>
                  </a:cubicBezTo>
                  <a:cubicBezTo>
                    <a:pt x="312" y="3160"/>
                    <a:pt x="303" y="3159"/>
                    <a:pt x="293" y="3159"/>
                  </a:cubicBezTo>
                  <a:cubicBezTo>
                    <a:pt x="172" y="3159"/>
                    <a:pt x="57" y="3230"/>
                    <a:pt x="24" y="3363"/>
                  </a:cubicBezTo>
                  <a:cubicBezTo>
                    <a:pt x="0" y="3482"/>
                    <a:pt x="95" y="3649"/>
                    <a:pt x="238" y="3661"/>
                  </a:cubicBezTo>
                  <a:cubicBezTo>
                    <a:pt x="1024" y="3720"/>
                    <a:pt x="1822" y="3756"/>
                    <a:pt x="2620" y="3756"/>
                  </a:cubicBezTo>
                  <a:cubicBezTo>
                    <a:pt x="2596" y="4339"/>
                    <a:pt x="2584" y="4911"/>
                    <a:pt x="2584" y="5494"/>
                  </a:cubicBezTo>
                  <a:cubicBezTo>
                    <a:pt x="2578" y="5643"/>
                    <a:pt x="2685" y="5713"/>
                    <a:pt x="2802" y="5713"/>
                  </a:cubicBezTo>
                  <a:cubicBezTo>
                    <a:pt x="2936" y="5713"/>
                    <a:pt x="3084" y="5619"/>
                    <a:pt x="3084" y="5447"/>
                  </a:cubicBezTo>
                  <a:cubicBezTo>
                    <a:pt x="3096" y="4863"/>
                    <a:pt x="3108" y="4292"/>
                    <a:pt x="3132" y="3720"/>
                  </a:cubicBezTo>
                  <a:cubicBezTo>
                    <a:pt x="3203" y="3661"/>
                    <a:pt x="3251" y="3577"/>
                    <a:pt x="3239" y="3482"/>
                  </a:cubicBezTo>
                  <a:cubicBezTo>
                    <a:pt x="3239" y="3411"/>
                    <a:pt x="3191" y="3351"/>
                    <a:pt x="3143" y="3315"/>
                  </a:cubicBezTo>
                  <a:cubicBezTo>
                    <a:pt x="3179" y="2303"/>
                    <a:pt x="3227" y="1303"/>
                    <a:pt x="3298" y="303"/>
                  </a:cubicBezTo>
                  <a:cubicBezTo>
                    <a:pt x="3312" y="113"/>
                    <a:pt x="3151" y="0"/>
                    <a:pt x="3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8284650" y="4719950"/>
              <a:ext cx="68975" cy="85125"/>
            </a:xfrm>
            <a:custGeom>
              <a:rect b="b" l="l" r="r" t="t"/>
              <a:pathLst>
                <a:path extrusionOk="0" h="3405" w="2759">
                  <a:moveTo>
                    <a:pt x="272" y="0"/>
                  </a:moveTo>
                  <a:cubicBezTo>
                    <a:pt x="167" y="0"/>
                    <a:pt x="88" y="65"/>
                    <a:pt x="36" y="148"/>
                  </a:cubicBezTo>
                  <a:cubicBezTo>
                    <a:pt x="1" y="219"/>
                    <a:pt x="1" y="302"/>
                    <a:pt x="24" y="374"/>
                  </a:cubicBezTo>
                  <a:cubicBezTo>
                    <a:pt x="60" y="445"/>
                    <a:pt x="120" y="505"/>
                    <a:pt x="179" y="529"/>
                  </a:cubicBezTo>
                  <a:cubicBezTo>
                    <a:pt x="251" y="612"/>
                    <a:pt x="310" y="719"/>
                    <a:pt x="382" y="802"/>
                  </a:cubicBezTo>
                  <a:cubicBezTo>
                    <a:pt x="465" y="921"/>
                    <a:pt x="560" y="1052"/>
                    <a:pt x="644" y="1172"/>
                  </a:cubicBezTo>
                  <a:cubicBezTo>
                    <a:pt x="810" y="1410"/>
                    <a:pt x="989" y="1636"/>
                    <a:pt x="1156" y="1862"/>
                  </a:cubicBezTo>
                  <a:cubicBezTo>
                    <a:pt x="1501" y="2338"/>
                    <a:pt x="1846" y="2815"/>
                    <a:pt x="2203" y="3303"/>
                  </a:cubicBezTo>
                  <a:cubicBezTo>
                    <a:pt x="2256" y="3374"/>
                    <a:pt x="2325" y="3404"/>
                    <a:pt x="2394" y="3404"/>
                  </a:cubicBezTo>
                  <a:cubicBezTo>
                    <a:pt x="2577" y="3404"/>
                    <a:pt x="2758" y="3195"/>
                    <a:pt x="2620" y="3005"/>
                  </a:cubicBezTo>
                  <a:cubicBezTo>
                    <a:pt x="2239" y="2481"/>
                    <a:pt x="1858" y="1969"/>
                    <a:pt x="1489" y="1457"/>
                  </a:cubicBezTo>
                  <a:lnTo>
                    <a:pt x="929" y="695"/>
                  </a:lnTo>
                  <a:cubicBezTo>
                    <a:pt x="834" y="564"/>
                    <a:pt x="751" y="445"/>
                    <a:pt x="656" y="326"/>
                  </a:cubicBezTo>
                  <a:cubicBezTo>
                    <a:pt x="560" y="195"/>
                    <a:pt x="489" y="40"/>
                    <a:pt x="322" y="5"/>
                  </a:cubicBezTo>
                  <a:cubicBezTo>
                    <a:pt x="305" y="2"/>
                    <a:pt x="288" y="0"/>
                    <a:pt x="2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280775" y="4456250"/>
              <a:ext cx="77725" cy="67175"/>
            </a:xfrm>
            <a:custGeom>
              <a:rect b="b" l="l" r="r" t="t"/>
              <a:pathLst>
                <a:path extrusionOk="0" h="2687" w="3109">
                  <a:moveTo>
                    <a:pt x="2806" y="0"/>
                  </a:moveTo>
                  <a:cubicBezTo>
                    <a:pt x="2756" y="0"/>
                    <a:pt x="2708" y="16"/>
                    <a:pt x="2668" y="51"/>
                  </a:cubicBezTo>
                  <a:cubicBezTo>
                    <a:pt x="1823" y="766"/>
                    <a:pt x="989" y="1492"/>
                    <a:pt x="156" y="2218"/>
                  </a:cubicBezTo>
                  <a:cubicBezTo>
                    <a:pt x="49" y="2314"/>
                    <a:pt x="1" y="2456"/>
                    <a:pt x="96" y="2576"/>
                  </a:cubicBezTo>
                  <a:cubicBezTo>
                    <a:pt x="141" y="2643"/>
                    <a:pt x="228" y="2686"/>
                    <a:pt x="312" y="2686"/>
                  </a:cubicBezTo>
                  <a:cubicBezTo>
                    <a:pt x="363" y="2686"/>
                    <a:pt x="413" y="2671"/>
                    <a:pt x="453" y="2635"/>
                  </a:cubicBezTo>
                  <a:cubicBezTo>
                    <a:pt x="1287" y="1921"/>
                    <a:pt x="2120" y="1194"/>
                    <a:pt x="2966" y="468"/>
                  </a:cubicBezTo>
                  <a:cubicBezTo>
                    <a:pt x="3061" y="373"/>
                    <a:pt x="3108" y="230"/>
                    <a:pt x="3025" y="111"/>
                  </a:cubicBezTo>
                  <a:cubicBezTo>
                    <a:pt x="2973" y="44"/>
                    <a:pt x="2888" y="0"/>
                    <a:pt x="28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8356675" y="4322100"/>
              <a:ext cx="97525" cy="146800"/>
            </a:xfrm>
            <a:custGeom>
              <a:rect b="b" l="l" r="r" t="t"/>
              <a:pathLst>
                <a:path extrusionOk="0" h="5872" w="3901">
                  <a:moveTo>
                    <a:pt x="2201" y="1"/>
                  </a:moveTo>
                  <a:cubicBezTo>
                    <a:pt x="2049" y="1"/>
                    <a:pt x="1891" y="33"/>
                    <a:pt x="1727" y="107"/>
                  </a:cubicBezTo>
                  <a:cubicBezTo>
                    <a:pt x="1013" y="429"/>
                    <a:pt x="489" y="1262"/>
                    <a:pt x="263" y="1988"/>
                  </a:cubicBezTo>
                  <a:cubicBezTo>
                    <a:pt x="1" y="2798"/>
                    <a:pt x="61" y="3715"/>
                    <a:pt x="418" y="4489"/>
                  </a:cubicBezTo>
                  <a:cubicBezTo>
                    <a:pt x="729" y="5147"/>
                    <a:pt x="1321" y="5872"/>
                    <a:pt x="2116" y="5872"/>
                  </a:cubicBezTo>
                  <a:cubicBezTo>
                    <a:pt x="2141" y="5872"/>
                    <a:pt x="2166" y="5871"/>
                    <a:pt x="2192" y="5870"/>
                  </a:cubicBezTo>
                  <a:cubicBezTo>
                    <a:pt x="3049" y="5810"/>
                    <a:pt x="3442" y="4917"/>
                    <a:pt x="3549" y="4167"/>
                  </a:cubicBezTo>
                  <a:cubicBezTo>
                    <a:pt x="3569" y="3985"/>
                    <a:pt x="3417" y="3876"/>
                    <a:pt x="3273" y="3876"/>
                  </a:cubicBezTo>
                  <a:cubicBezTo>
                    <a:pt x="3163" y="3876"/>
                    <a:pt x="3058" y="3940"/>
                    <a:pt x="3037" y="4084"/>
                  </a:cubicBezTo>
                  <a:cubicBezTo>
                    <a:pt x="2965" y="4600"/>
                    <a:pt x="2696" y="5356"/>
                    <a:pt x="2115" y="5356"/>
                  </a:cubicBezTo>
                  <a:cubicBezTo>
                    <a:pt x="2025" y="5356"/>
                    <a:pt x="1928" y="5338"/>
                    <a:pt x="1823" y="5298"/>
                  </a:cubicBezTo>
                  <a:cubicBezTo>
                    <a:pt x="1073" y="5013"/>
                    <a:pt x="692" y="4024"/>
                    <a:pt x="620" y="3286"/>
                  </a:cubicBezTo>
                  <a:cubicBezTo>
                    <a:pt x="549" y="2465"/>
                    <a:pt x="834" y="1643"/>
                    <a:pt x="1382" y="1036"/>
                  </a:cubicBezTo>
                  <a:cubicBezTo>
                    <a:pt x="1603" y="785"/>
                    <a:pt x="1882" y="518"/>
                    <a:pt x="2221" y="518"/>
                  </a:cubicBezTo>
                  <a:cubicBezTo>
                    <a:pt x="2285" y="518"/>
                    <a:pt x="2350" y="527"/>
                    <a:pt x="2418" y="548"/>
                  </a:cubicBezTo>
                  <a:cubicBezTo>
                    <a:pt x="2835" y="679"/>
                    <a:pt x="3109" y="1084"/>
                    <a:pt x="3347" y="1429"/>
                  </a:cubicBezTo>
                  <a:cubicBezTo>
                    <a:pt x="3400" y="1506"/>
                    <a:pt x="3471" y="1538"/>
                    <a:pt x="3542" y="1538"/>
                  </a:cubicBezTo>
                  <a:cubicBezTo>
                    <a:pt x="3723" y="1538"/>
                    <a:pt x="3900" y="1328"/>
                    <a:pt x="3763" y="1131"/>
                  </a:cubicBezTo>
                  <a:cubicBezTo>
                    <a:pt x="3396" y="609"/>
                    <a:pt x="2856" y="1"/>
                    <a:pt x="22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8472625" y="4317125"/>
              <a:ext cx="18200" cy="156100"/>
            </a:xfrm>
            <a:custGeom>
              <a:rect b="b" l="l" r="r" t="t"/>
              <a:pathLst>
                <a:path extrusionOk="0" h="6244" w="728">
                  <a:moveTo>
                    <a:pt x="278" y="0"/>
                  </a:moveTo>
                  <a:cubicBezTo>
                    <a:pt x="142" y="0"/>
                    <a:pt x="0" y="93"/>
                    <a:pt x="6" y="271"/>
                  </a:cubicBezTo>
                  <a:cubicBezTo>
                    <a:pt x="102" y="2187"/>
                    <a:pt x="161" y="4104"/>
                    <a:pt x="221" y="6021"/>
                  </a:cubicBezTo>
                  <a:cubicBezTo>
                    <a:pt x="221" y="6172"/>
                    <a:pt x="333" y="6244"/>
                    <a:pt x="451" y="6244"/>
                  </a:cubicBezTo>
                  <a:cubicBezTo>
                    <a:pt x="585" y="6244"/>
                    <a:pt x="727" y="6151"/>
                    <a:pt x="721" y="5974"/>
                  </a:cubicBezTo>
                  <a:cubicBezTo>
                    <a:pt x="673" y="4057"/>
                    <a:pt x="614" y="2140"/>
                    <a:pt x="518" y="223"/>
                  </a:cubicBezTo>
                  <a:cubicBezTo>
                    <a:pt x="513" y="72"/>
                    <a:pt x="398"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8192075" y="4545550"/>
              <a:ext cx="97400" cy="128150"/>
            </a:xfrm>
            <a:custGeom>
              <a:rect b="b" l="l" r="r" t="t"/>
              <a:pathLst>
                <a:path extrusionOk="0" h="5126" w="3896">
                  <a:moveTo>
                    <a:pt x="1893" y="0"/>
                  </a:moveTo>
                  <a:cubicBezTo>
                    <a:pt x="1230" y="0"/>
                    <a:pt x="652" y="751"/>
                    <a:pt x="394" y="1278"/>
                  </a:cubicBezTo>
                  <a:cubicBezTo>
                    <a:pt x="60" y="1944"/>
                    <a:pt x="1" y="2718"/>
                    <a:pt x="215" y="3433"/>
                  </a:cubicBezTo>
                  <a:cubicBezTo>
                    <a:pt x="418" y="4099"/>
                    <a:pt x="906" y="4814"/>
                    <a:pt x="1584" y="5052"/>
                  </a:cubicBezTo>
                  <a:cubicBezTo>
                    <a:pt x="1734" y="5102"/>
                    <a:pt x="1883" y="5126"/>
                    <a:pt x="2030" y="5126"/>
                  </a:cubicBezTo>
                  <a:cubicBezTo>
                    <a:pt x="2748" y="5126"/>
                    <a:pt x="3409" y="4573"/>
                    <a:pt x="3775" y="3980"/>
                  </a:cubicBezTo>
                  <a:cubicBezTo>
                    <a:pt x="3895" y="3796"/>
                    <a:pt x="3725" y="3639"/>
                    <a:pt x="3549" y="3639"/>
                  </a:cubicBezTo>
                  <a:cubicBezTo>
                    <a:pt x="3464" y="3639"/>
                    <a:pt x="3377" y="3676"/>
                    <a:pt x="3323" y="3766"/>
                  </a:cubicBezTo>
                  <a:cubicBezTo>
                    <a:pt x="3045" y="4204"/>
                    <a:pt x="2540" y="4601"/>
                    <a:pt x="2032" y="4601"/>
                  </a:cubicBezTo>
                  <a:cubicBezTo>
                    <a:pt x="1822" y="4601"/>
                    <a:pt x="1612" y="4533"/>
                    <a:pt x="1418" y="4373"/>
                  </a:cubicBezTo>
                  <a:cubicBezTo>
                    <a:pt x="870" y="3921"/>
                    <a:pt x="572" y="3183"/>
                    <a:pt x="596" y="2492"/>
                  </a:cubicBezTo>
                  <a:cubicBezTo>
                    <a:pt x="620" y="1813"/>
                    <a:pt x="965" y="1111"/>
                    <a:pt x="1501" y="694"/>
                  </a:cubicBezTo>
                  <a:cubicBezTo>
                    <a:pt x="1619" y="601"/>
                    <a:pt x="1762" y="514"/>
                    <a:pt x="1907" y="514"/>
                  </a:cubicBezTo>
                  <a:cubicBezTo>
                    <a:pt x="1966" y="514"/>
                    <a:pt x="2026" y="529"/>
                    <a:pt x="2084" y="563"/>
                  </a:cubicBezTo>
                  <a:cubicBezTo>
                    <a:pt x="2239" y="659"/>
                    <a:pt x="2346" y="837"/>
                    <a:pt x="2442" y="968"/>
                  </a:cubicBezTo>
                  <a:cubicBezTo>
                    <a:pt x="2680" y="1301"/>
                    <a:pt x="2846" y="1671"/>
                    <a:pt x="2965" y="2063"/>
                  </a:cubicBezTo>
                  <a:cubicBezTo>
                    <a:pt x="3000" y="2177"/>
                    <a:pt x="3088" y="2225"/>
                    <a:pt x="3180" y="2225"/>
                  </a:cubicBezTo>
                  <a:cubicBezTo>
                    <a:pt x="3338" y="2225"/>
                    <a:pt x="3510" y="2081"/>
                    <a:pt x="3442" y="1885"/>
                  </a:cubicBezTo>
                  <a:cubicBezTo>
                    <a:pt x="3323" y="1492"/>
                    <a:pt x="3156" y="1123"/>
                    <a:pt x="2930" y="778"/>
                  </a:cubicBezTo>
                  <a:cubicBezTo>
                    <a:pt x="2727" y="468"/>
                    <a:pt x="2477" y="111"/>
                    <a:pt x="2108" y="27"/>
                  </a:cubicBezTo>
                  <a:cubicBezTo>
                    <a:pt x="2036" y="9"/>
                    <a:pt x="1964" y="0"/>
                    <a:pt x="18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8069750" y="4578950"/>
              <a:ext cx="89325" cy="15200"/>
            </a:xfrm>
            <a:custGeom>
              <a:rect b="b" l="l" r="r" t="t"/>
              <a:pathLst>
                <a:path extrusionOk="0" h="608" w="3573">
                  <a:moveTo>
                    <a:pt x="581" y="0"/>
                  </a:moveTo>
                  <a:cubicBezTo>
                    <a:pt x="394" y="0"/>
                    <a:pt x="191" y="16"/>
                    <a:pt x="84" y="192"/>
                  </a:cubicBezTo>
                  <a:cubicBezTo>
                    <a:pt x="0" y="299"/>
                    <a:pt x="0" y="454"/>
                    <a:pt x="108" y="549"/>
                  </a:cubicBezTo>
                  <a:cubicBezTo>
                    <a:pt x="151" y="587"/>
                    <a:pt x="214" y="607"/>
                    <a:pt x="278" y="607"/>
                  </a:cubicBezTo>
                  <a:cubicBezTo>
                    <a:pt x="354" y="607"/>
                    <a:pt x="431" y="578"/>
                    <a:pt x="477" y="513"/>
                  </a:cubicBezTo>
                  <a:lnTo>
                    <a:pt x="3239" y="513"/>
                  </a:lnTo>
                  <a:cubicBezTo>
                    <a:pt x="3572" y="513"/>
                    <a:pt x="3525" y="1"/>
                    <a:pt x="3203" y="1"/>
                  </a:cubicBezTo>
                  <a:lnTo>
                    <a:pt x="703" y="1"/>
                  </a:lnTo>
                  <a:cubicBezTo>
                    <a:pt x="664" y="1"/>
                    <a:pt x="623" y="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8070050" y="4627175"/>
              <a:ext cx="82150" cy="14050"/>
            </a:xfrm>
            <a:custGeom>
              <a:rect b="b" l="l" r="r" t="t"/>
              <a:pathLst>
                <a:path extrusionOk="0" h="562" w="3286">
                  <a:moveTo>
                    <a:pt x="250" y="1"/>
                  </a:moveTo>
                  <a:cubicBezTo>
                    <a:pt x="107" y="1"/>
                    <a:pt x="0" y="156"/>
                    <a:pt x="12" y="275"/>
                  </a:cubicBezTo>
                  <a:cubicBezTo>
                    <a:pt x="24" y="430"/>
                    <a:pt x="155" y="513"/>
                    <a:pt x="286" y="513"/>
                  </a:cubicBezTo>
                  <a:cubicBezTo>
                    <a:pt x="1203" y="525"/>
                    <a:pt x="2120" y="549"/>
                    <a:pt x="3036" y="561"/>
                  </a:cubicBezTo>
                  <a:cubicBezTo>
                    <a:pt x="3042" y="561"/>
                    <a:pt x="3047" y="561"/>
                    <a:pt x="3052" y="561"/>
                  </a:cubicBezTo>
                  <a:cubicBezTo>
                    <a:pt x="3187" y="561"/>
                    <a:pt x="3286" y="413"/>
                    <a:pt x="3274" y="287"/>
                  </a:cubicBezTo>
                  <a:cubicBezTo>
                    <a:pt x="3263" y="144"/>
                    <a:pt x="3132" y="60"/>
                    <a:pt x="3001" y="60"/>
                  </a:cubicBezTo>
                  <a:cubicBezTo>
                    <a:pt x="2084" y="37"/>
                    <a:pt x="1167" y="25"/>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7914075" y="4542550"/>
              <a:ext cx="102325" cy="131725"/>
            </a:xfrm>
            <a:custGeom>
              <a:rect b="b" l="l" r="r" t="t"/>
              <a:pathLst>
                <a:path extrusionOk="0" h="5269" w="4093">
                  <a:moveTo>
                    <a:pt x="2443" y="1"/>
                  </a:moveTo>
                  <a:cubicBezTo>
                    <a:pt x="1810" y="1"/>
                    <a:pt x="1307" y="545"/>
                    <a:pt x="1001" y="1052"/>
                  </a:cubicBezTo>
                  <a:cubicBezTo>
                    <a:pt x="274" y="2231"/>
                    <a:pt x="0" y="4338"/>
                    <a:pt x="1465" y="5100"/>
                  </a:cubicBezTo>
                  <a:cubicBezTo>
                    <a:pt x="1685" y="5217"/>
                    <a:pt x="1905" y="5269"/>
                    <a:pt x="2120" y="5269"/>
                  </a:cubicBezTo>
                  <a:cubicBezTo>
                    <a:pt x="2672" y="5269"/>
                    <a:pt x="3190" y="4930"/>
                    <a:pt x="3584" y="4493"/>
                  </a:cubicBezTo>
                  <a:cubicBezTo>
                    <a:pt x="3745" y="4306"/>
                    <a:pt x="3564" y="4071"/>
                    <a:pt x="3373" y="4071"/>
                  </a:cubicBezTo>
                  <a:cubicBezTo>
                    <a:pt x="3310" y="4071"/>
                    <a:pt x="3245" y="4097"/>
                    <a:pt x="3191" y="4160"/>
                  </a:cubicBezTo>
                  <a:cubicBezTo>
                    <a:pt x="2965" y="4422"/>
                    <a:pt x="2679" y="4684"/>
                    <a:pt x="2334" y="4755"/>
                  </a:cubicBezTo>
                  <a:cubicBezTo>
                    <a:pt x="2283" y="4764"/>
                    <a:pt x="2231" y="4769"/>
                    <a:pt x="2180" y="4769"/>
                  </a:cubicBezTo>
                  <a:cubicBezTo>
                    <a:pt x="1897" y="4769"/>
                    <a:pt x="1619" y="4637"/>
                    <a:pt x="1417" y="4446"/>
                  </a:cubicBezTo>
                  <a:cubicBezTo>
                    <a:pt x="870" y="3934"/>
                    <a:pt x="858" y="3076"/>
                    <a:pt x="1001" y="2398"/>
                  </a:cubicBezTo>
                  <a:cubicBezTo>
                    <a:pt x="1143" y="1755"/>
                    <a:pt x="1501" y="874"/>
                    <a:pt x="2155" y="588"/>
                  </a:cubicBezTo>
                  <a:cubicBezTo>
                    <a:pt x="2269" y="537"/>
                    <a:pt x="2374" y="513"/>
                    <a:pt x="2473" y="513"/>
                  </a:cubicBezTo>
                  <a:cubicBezTo>
                    <a:pt x="3057" y="513"/>
                    <a:pt x="3385" y="1325"/>
                    <a:pt x="3548" y="1814"/>
                  </a:cubicBezTo>
                  <a:cubicBezTo>
                    <a:pt x="3588" y="1928"/>
                    <a:pt x="3676" y="1976"/>
                    <a:pt x="3768" y="1976"/>
                  </a:cubicBezTo>
                  <a:cubicBezTo>
                    <a:pt x="3926" y="1976"/>
                    <a:pt x="4093" y="1832"/>
                    <a:pt x="4025" y="1636"/>
                  </a:cubicBezTo>
                  <a:cubicBezTo>
                    <a:pt x="3798" y="957"/>
                    <a:pt x="3465" y="207"/>
                    <a:pt x="2691" y="28"/>
                  </a:cubicBezTo>
                  <a:cubicBezTo>
                    <a:pt x="2607" y="10"/>
                    <a:pt x="2524" y="1"/>
                    <a:pt x="24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7869225" y="4702250"/>
              <a:ext cx="69275" cy="87050"/>
            </a:xfrm>
            <a:custGeom>
              <a:rect b="b" l="l" r="r" t="t"/>
              <a:pathLst>
                <a:path extrusionOk="0" h="3482" w="2771">
                  <a:moveTo>
                    <a:pt x="2477" y="1"/>
                  </a:moveTo>
                  <a:cubicBezTo>
                    <a:pt x="2376" y="1"/>
                    <a:pt x="2289" y="63"/>
                    <a:pt x="2235" y="153"/>
                  </a:cubicBezTo>
                  <a:cubicBezTo>
                    <a:pt x="1592" y="1153"/>
                    <a:pt x="901" y="2118"/>
                    <a:pt x="151" y="3058"/>
                  </a:cubicBezTo>
                  <a:cubicBezTo>
                    <a:pt x="0" y="3254"/>
                    <a:pt x="180" y="3482"/>
                    <a:pt x="366" y="3482"/>
                  </a:cubicBezTo>
                  <a:cubicBezTo>
                    <a:pt x="429" y="3482"/>
                    <a:pt x="493" y="3455"/>
                    <a:pt x="544" y="3392"/>
                  </a:cubicBezTo>
                  <a:cubicBezTo>
                    <a:pt x="1318" y="2415"/>
                    <a:pt x="2033" y="1403"/>
                    <a:pt x="2699" y="367"/>
                  </a:cubicBezTo>
                  <a:cubicBezTo>
                    <a:pt x="2771" y="248"/>
                    <a:pt x="2687" y="82"/>
                    <a:pt x="2580" y="22"/>
                  </a:cubicBezTo>
                  <a:cubicBezTo>
                    <a:pt x="2545" y="7"/>
                    <a:pt x="2510" y="1"/>
                    <a:pt x="2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7839625" y="4448250"/>
              <a:ext cx="82375" cy="98025"/>
            </a:xfrm>
            <a:custGeom>
              <a:rect b="b" l="l" r="r" t="t"/>
              <a:pathLst>
                <a:path extrusionOk="0" h="3921" w="3295">
                  <a:moveTo>
                    <a:pt x="375" y="1"/>
                  </a:moveTo>
                  <a:cubicBezTo>
                    <a:pt x="185" y="1"/>
                    <a:pt x="1" y="202"/>
                    <a:pt x="157" y="383"/>
                  </a:cubicBezTo>
                  <a:cubicBezTo>
                    <a:pt x="1073" y="1479"/>
                    <a:pt x="1943" y="2622"/>
                    <a:pt x="2740" y="3812"/>
                  </a:cubicBezTo>
                  <a:cubicBezTo>
                    <a:pt x="2794" y="3889"/>
                    <a:pt x="2865" y="3921"/>
                    <a:pt x="2936" y="3921"/>
                  </a:cubicBezTo>
                  <a:cubicBezTo>
                    <a:pt x="3117" y="3921"/>
                    <a:pt x="3294" y="3712"/>
                    <a:pt x="3157" y="3515"/>
                  </a:cubicBezTo>
                  <a:cubicBezTo>
                    <a:pt x="2359" y="2324"/>
                    <a:pt x="1502" y="1181"/>
                    <a:pt x="573" y="98"/>
                  </a:cubicBezTo>
                  <a:cubicBezTo>
                    <a:pt x="518" y="29"/>
                    <a:pt x="446" y="1"/>
                    <a:pt x="3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717325" y="4338425"/>
              <a:ext cx="15650" cy="135825"/>
            </a:xfrm>
            <a:custGeom>
              <a:rect b="b" l="l" r="r" t="t"/>
              <a:pathLst>
                <a:path extrusionOk="0" h="5433" w="626">
                  <a:moveTo>
                    <a:pt x="279" y="1"/>
                  </a:moveTo>
                  <a:cubicBezTo>
                    <a:pt x="144" y="1"/>
                    <a:pt x="0" y="97"/>
                    <a:pt x="0" y="276"/>
                  </a:cubicBezTo>
                  <a:cubicBezTo>
                    <a:pt x="12" y="1919"/>
                    <a:pt x="48" y="3562"/>
                    <a:pt x="108" y="5205"/>
                  </a:cubicBezTo>
                  <a:cubicBezTo>
                    <a:pt x="113" y="5360"/>
                    <a:pt x="226" y="5432"/>
                    <a:pt x="345" y="5432"/>
                  </a:cubicBezTo>
                  <a:cubicBezTo>
                    <a:pt x="482" y="5432"/>
                    <a:pt x="626" y="5336"/>
                    <a:pt x="619" y="5157"/>
                  </a:cubicBezTo>
                  <a:cubicBezTo>
                    <a:pt x="548" y="3514"/>
                    <a:pt x="524" y="1871"/>
                    <a:pt x="512" y="228"/>
                  </a:cubicBezTo>
                  <a:cubicBezTo>
                    <a:pt x="507" y="73"/>
                    <a:pt x="396"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7721500" y="4329125"/>
              <a:ext cx="76075" cy="128475"/>
            </a:xfrm>
            <a:custGeom>
              <a:rect b="b" l="l" r="r" t="t"/>
              <a:pathLst>
                <a:path extrusionOk="0" h="5139" w="3043">
                  <a:moveTo>
                    <a:pt x="2435" y="1"/>
                  </a:moveTo>
                  <a:cubicBezTo>
                    <a:pt x="2298" y="1"/>
                    <a:pt x="2160" y="94"/>
                    <a:pt x="2179" y="267"/>
                  </a:cubicBezTo>
                  <a:cubicBezTo>
                    <a:pt x="2250" y="1160"/>
                    <a:pt x="2322" y="2053"/>
                    <a:pt x="2393" y="2946"/>
                  </a:cubicBezTo>
                  <a:cubicBezTo>
                    <a:pt x="1679" y="2969"/>
                    <a:pt x="964" y="2993"/>
                    <a:pt x="250" y="3017"/>
                  </a:cubicBezTo>
                  <a:cubicBezTo>
                    <a:pt x="107" y="3017"/>
                    <a:pt x="0" y="3160"/>
                    <a:pt x="12" y="3291"/>
                  </a:cubicBezTo>
                  <a:cubicBezTo>
                    <a:pt x="24" y="3434"/>
                    <a:pt x="155" y="3529"/>
                    <a:pt x="298" y="3529"/>
                  </a:cubicBezTo>
                  <a:cubicBezTo>
                    <a:pt x="1000" y="3505"/>
                    <a:pt x="1715" y="3481"/>
                    <a:pt x="2429" y="3458"/>
                  </a:cubicBezTo>
                  <a:cubicBezTo>
                    <a:pt x="2453" y="3946"/>
                    <a:pt x="2488" y="4434"/>
                    <a:pt x="2524" y="4910"/>
                  </a:cubicBezTo>
                  <a:cubicBezTo>
                    <a:pt x="2530" y="5066"/>
                    <a:pt x="2645" y="5139"/>
                    <a:pt x="2765" y="5139"/>
                  </a:cubicBezTo>
                  <a:cubicBezTo>
                    <a:pt x="2901" y="5139"/>
                    <a:pt x="3042" y="5045"/>
                    <a:pt x="3036" y="4874"/>
                  </a:cubicBezTo>
                  <a:cubicBezTo>
                    <a:pt x="2941" y="3315"/>
                    <a:pt x="2822" y="1767"/>
                    <a:pt x="2679" y="219"/>
                  </a:cubicBezTo>
                  <a:cubicBezTo>
                    <a:pt x="2668" y="70"/>
                    <a:pt x="2552"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7717600" y="4730850"/>
              <a:ext cx="18950" cy="135775"/>
            </a:xfrm>
            <a:custGeom>
              <a:rect b="b" l="l" r="r" t="t"/>
              <a:pathLst>
                <a:path extrusionOk="0" h="5431" w="758">
                  <a:moveTo>
                    <a:pt x="274" y="1"/>
                  </a:moveTo>
                  <a:cubicBezTo>
                    <a:pt x="139" y="1"/>
                    <a:pt x="1" y="94"/>
                    <a:pt x="13" y="271"/>
                  </a:cubicBezTo>
                  <a:cubicBezTo>
                    <a:pt x="85" y="1914"/>
                    <a:pt x="168" y="3557"/>
                    <a:pt x="239" y="5212"/>
                  </a:cubicBezTo>
                  <a:cubicBezTo>
                    <a:pt x="245" y="5361"/>
                    <a:pt x="358" y="5431"/>
                    <a:pt x="476" y="5431"/>
                  </a:cubicBezTo>
                  <a:cubicBezTo>
                    <a:pt x="613" y="5431"/>
                    <a:pt x="758" y="5337"/>
                    <a:pt x="751" y="5165"/>
                  </a:cubicBezTo>
                  <a:cubicBezTo>
                    <a:pt x="668" y="3522"/>
                    <a:pt x="597" y="1879"/>
                    <a:pt x="513" y="224"/>
                  </a:cubicBezTo>
                  <a:cubicBezTo>
                    <a:pt x="508" y="73"/>
                    <a:pt x="392"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7721575" y="4735725"/>
              <a:ext cx="77650" cy="124900"/>
            </a:xfrm>
            <a:custGeom>
              <a:rect b="b" l="l" r="r" t="t"/>
              <a:pathLst>
                <a:path extrusionOk="0" h="4996" w="3106">
                  <a:moveTo>
                    <a:pt x="2398" y="0"/>
                  </a:moveTo>
                  <a:cubicBezTo>
                    <a:pt x="2260" y="0"/>
                    <a:pt x="2121" y="94"/>
                    <a:pt x="2140" y="267"/>
                  </a:cubicBezTo>
                  <a:lnTo>
                    <a:pt x="2390" y="2803"/>
                  </a:lnTo>
                  <a:cubicBezTo>
                    <a:pt x="2113" y="2832"/>
                    <a:pt x="1835" y="2848"/>
                    <a:pt x="1559" y="2848"/>
                  </a:cubicBezTo>
                  <a:cubicBezTo>
                    <a:pt x="1171" y="2848"/>
                    <a:pt x="784" y="2818"/>
                    <a:pt x="402" y="2755"/>
                  </a:cubicBezTo>
                  <a:cubicBezTo>
                    <a:pt x="387" y="2753"/>
                    <a:pt x="373" y="2752"/>
                    <a:pt x="360" y="2752"/>
                  </a:cubicBezTo>
                  <a:cubicBezTo>
                    <a:pt x="73" y="2752"/>
                    <a:pt x="0" y="3210"/>
                    <a:pt x="319" y="3255"/>
                  </a:cubicBezTo>
                  <a:cubicBezTo>
                    <a:pt x="728" y="3319"/>
                    <a:pt x="1150" y="3353"/>
                    <a:pt x="1572" y="3353"/>
                  </a:cubicBezTo>
                  <a:cubicBezTo>
                    <a:pt x="1862" y="3353"/>
                    <a:pt x="2152" y="3337"/>
                    <a:pt x="2438" y="3303"/>
                  </a:cubicBezTo>
                  <a:cubicBezTo>
                    <a:pt x="2485" y="3791"/>
                    <a:pt x="2533" y="4279"/>
                    <a:pt x="2581" y="4767"/>
                  </a:cubicBezTo>
                  <a:cubicBezTo>
                    <a:pt x="2592" y="4923"/>
                    <a:pt x="2710" y="4996"/>
                    <a:pt x="2830" y="4996"/>
                  </a:cubicBezTo>
                  <a:cubicBezTo>
                    <a:pt x="2967" y="4996"/>
                    <a:pt x="3105" y="4902"/>
                    <a:pt x="3093" y="4732"/>
                  </a:cubicBezTo>
                  <a:cubicBezTo>
                    <a:pt x="2938" y="3231"/>
                    <a:pt x="2795" y="1731"/>
                    <a:pt x="2652" y="219"/>
                  </a:cubicBezTo>
                  <a:cubicBezTo>
                    <a:pt x="2636" y="70"/>
                    <a:pt x="2517" y="0"/>
                    <a:pt x="2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6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31"/>
          <p:cNvSpPr txBox="1"/>
          <p:nvPr>
            <p:ph type="ctrTitle"/>
          </p:nvPr>
        </p:nvSpPr>
        <p:spPr>
          <a:xfrm>
            <a:off x="3775500" y="1214688"/>
            <a:ext cx="4274100" cy="1323900"/>
          </a:xfrm>
          <a:prstGeom prst="rect">
            <a:avLst/>
          </a:prstGeom>
          <a:noFill/>
          <a:ln>
            <a:noFill/>
          </a:ln>
        </p:spPr>
        <p:txBody>
          <a:bodyPr anchorCtr="0" anchor="ctr" bIns="91425" lIns="91425" spcFirstLastPara="1" rIns="91425" wrap="square" tIns="91425">
            <a:noAutofit/>
          </a:bodyPr>
          <a:lstStyle>
            <a:lvl1pPr lvl="0" algn="r">
              <a:lnSpc>
                <a:spcPct val="80000"/>
              </a:lnSpc>
              <a:spcBef>
                <a:spcPts val="0"/>
              </a:spcBef>
              <a:spcAft>
                <a:spcPts val="0"/>
              </a:spcAft>
              <a:buClr>
                <a:schemeClr val="lt1"/>
              </a:buClr>
              <a:buSzPts val="6500"/>
              <a:buNone/>
              <a:defRPr sz="4400">
                <a:solidFill>
                  <a:schemeClr val="lt1"/>
                </a:solidFill>
              </a:defRPr>
            </a:lvl1pPr>
            <a:lvl2pPr lvl="1" algn="l">
              <a:lnSpc>
                <a:spcPct val="80000"/>
              </a:lnSpc>
              <a:spcBef>
                <a:spcPts val="0"/>
              </a:spcBef>
              <a:spcAft>
                <a:spcPts val="0"/>
              </a:spcAft>
              <a:buClr>
                <a:schemeClr val="lt1"/>
              </a:buClr>
              <a:buSzPts val="6500"/>
              <a:buNone/>
              <a:defRPr sz="6500">
                <a:solidFill>
                  <a:schemeClr val="lt1"/>
                </a:solidFill>
              </a:defRPr>
            </a:lvl2pPr>
            <a:lvl3pPr lvl="2" algn="l">
              <a:lnSpc>
                <a:spcPct val="80000"/>
              </a:lnSpc>
              <a:spcBef>
                <a:spcPts val="0"/>
              </a:spcBef>
              <a:spcAft>
                <a:spcPts val="0"/>
              </a:spcAft>
              <a:buClr>
                <a:schemeClr val="lt1"/>
              </a:buClr>
              <a:buSzPts val="6500"/>
              <a:buNone/>
              <a:defRPr sz="6500">
                <a:solidFill>
                  <a:schemeClr val="lt1"/>
                </a:solidFill>
              </a:defRPr>
            </a:lvl3pPr>
            <a:lvl4pPr lvl="3" algn="l">
              <a:lnSpc>
                <a:spcPct val="80000"/>
              </a:lnSpc>
              <a:spcBef>
                <a:spcPts val="0"/>
              </a:spcBef>
              <a:spcAft>
                <a:spcPts val="0"/>
              </a:spcAft>
              <a:buClr>
                <a:schemeClr val="lt1"/>
              </a:buClr>
              <a:buSzPts val="6500"/>
              <a:buNone/>
              <a:defRPr sz="6500">
                <a:solidFill>
                  <a:schemeClr val="lt1"/>
                </a:solidFill>
              </a:defRPr>
            </a:lvl4pPr>
            <a:lvl5pPr lvl="4" algn="l">
              <a:lnSpc>
                <a:spcPct val="80000"/>
              </a:lnSpc>
              <a:spcBef>
                <a:spcPts val="0"/>
              </a:spcBef>
              <a:spcAft>
                <a:spcPts val="0"/>
              </a:spcAft>
              <a:buClr>
                <a:schemeClr val="lt1"/>
              </a:buClr>
              <a:buSzPts val="6500"/>
              <a:buNone/>
              <a:defRPr sz="6500">
                <a:solidFill>
                  <a:schemeClr val="lt1"/>
                </a:solidFill>
              </a:defRPr>
            </a:lvl5pPr>
            <a:lvl6pPr lvl="5" algn="l">
              <a:lnSpc>
                <a:spcPct val="80000"/>
              </a:lnSpc>
              <a:spcBef>
                <a:spcPts val="0"/>
              </a:spcBef>
              <a:spcAft>
                <a:spcPts val="0"/>
              </a:spcAft>
              <a:buClr>
                <a:schemeClr val="lt1"/>
              </a:buClr>
              <a:buSzPts val="6500"/>
              <a:buNone/>
              <a:defRPr sz="6500">
                <a:solidFill>
                  <a:schemeClr val="lt1"/>
                </a:solidFill>
              </a:defRPr>
            </a:lvl6pPr>
            <a:lvl7pPr lvl="6" algn="l">
              <a:lnSpc>
                <a:spcPct val="80000"/>
              </a:lnSpc>
              <a:spcBef>
                <a:spcPts val="0"/>
              </a:spcBef>
              <a:spcAft>
                <a:spcPts val="0"/>
              </a:spcAft>
              <a:buClr>
                <a:schemeClr val="lt1"/>
              </a:buClr>
              <a:buSzPts val="6500"/>
              <a:buNone/>
              <a:defRPr sz="6500">
                <a:solidFill>
                  <a:schemeClr val="lt1"/>
                </a:solidFill>
              </a:defRPr>
            </a:lvl7pPr>
            <a:lvl8pPr lvl="7" algn="l">
              <a:lnSpc>
                <a:spcPct val="80000"/>
              </a:lnSpc>
              <a:spcBef>
                <a:spcPts val="0"/>
              </a:spcBef>
              <a:spcAft>
                <a:spcPts val="0"/>
              </a:spcAft>
              <a:buClr>
                <a:schemeClr val="lt1"/>
              </a:buClr>
              <a:buSzPts val="6500"/>
              <a:buNone/>
              <a:defRPr sz="6500">
                <a:solidFill>
                  <a:schemeClr val="lt1"/>
                </a:solidFill>
              </a:defRPr>
            </a:lvl8pPr>
            <a:lvl9pPr lvl="8" algn="l">
              <a:lnSpc>
                <a:spcPct val="80000"/>
              </a:lnSpc>
              <a:spcBef>
                <a:spcPts val="0"/>
              </a:spcBef>
              <a:spcAft>
                <a:spcPts val="0"/>
              </a:spcAft>
              <a:buClr>
                <a:schemeClr val="lt1"/>
              </a:buClr>
              <a:buSzPts val="6500"/>
              <a:buNone/>
              <a:defRPr sz="6500">
                <a:solidFill>
                  <a:schemeClr val="lt1"/>
                </a:solidFill>
              </a:defRPr>
            </a:lvl9pPr>
          </a:lstStyle>
          <a:p/>
        </p:txBody>
      </p:sp>
      <p:sp>
        <p:nvSpPr>
          <p:cNvPr id="219" name="Google Shape;219;p31"/>
          <p:cNvSpPr txBox="1"/>
          <p:nvPr>
            <p:ph idx="1" type="subTitle"/>
          </p:nvPr>
        </p:nvSpPr>
        <p:spPr>
          <a:xfrm>
            <a:off x="4841650" y="2528400"/>
            <a:ext cx="3207900" cy="1400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800"/>
              <a:buNone/>
              <a:defRPr sz="14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6_2_1">
    <p:bg>
      <p:bgPr>
        <a:blipFill>
          <a:blip r:embed="rId2">
            <a:alphaModFix/>
          </a:blip>
          <a:stretch>
            <a:fillRect/>
          </a:stretch>
        </a:blipFill>
      </p:bgPr>
    </p:bg>
    <p:spTree>
      <p:nvGrpSpPr>
        <p:cNvPr id="220" name="Shape 220"/>
        <p:cNvGrpSpPr/>
        <p:nvPr/>
      </p:nvGrpSpPr>
      <p:grpSpPr>
        <a:xfrm>
          <a:off x="0" y="0"/>
          <a:ext cx="0" cy="0"/>
          <a:chOff x="0" y="0"/>
          <a:chExt cx="0" cy="0"/>
        </a:xfrm>
      </p:grpSpPr>
      <p:grpSp>
        <p:nvGrpSpPr>
          <p:cNvPr id="221" name="Google Shape;221;p32"/>
          <p:cNvGrpSpPr/>
          <p:nvPr/>
        </p:nvGrpSpPr>
        <p:grpSpPr>
          <a:xfrm>
            <a:off x="-1417930" y="-1116174"/>
            <a:ext cx="12421993" cy="7192699"/>
            <a:chOff x="-1417930" y="-1116174"/>
            <a:chExt cx="12421993" cy="7192699"/>
          </a:xfrm>
        </p:grpSpPr>
        <p:sp>
          <p:nvSpPr>
            <p:cNvPr id="222" name="Google Shape;222;p32"/>
            <p:cNvSpPr/>
            <p:nvPr/>
          </p:nvSpPr>
          <p:spPr>
            <a:xfrm rot="5400000">
              <a:off x="90235" y="2166310"/>
              <a:ext cx="2402049" cy="5418380"/>
            </a:xfrm>
            <a:custGeom>
              <a:rect b="b" l="l" r="r" t="t"/>
              <a:pathLst>
                <a:path extrusionOk="0" h="205300" w="184631">
                  <a:moveTo>
                    <a:pt x="151972" y="0"/>
                  </a:moveTo>
                  <a:cubicBezTo>
                    <a:pt x="130636" y="7085"/>
                    <a:pt x="111241" y="19669"/>
                    <a:pt x="95620" y="35981"/>
                  </a:cubicBezTo>
                  <a:cubicBezTo>
                    <a:pt x="78915" y="53436"/>
                    <a:pt x="75391" y="75926"/>
                    <a:pt x="53972" y="88988"/>
                  </a:cubicBezTo>
                  <a:cubicBezTo>
                    <a:pt x="22075" y="108418"/>
                    <a:pt x="2334" y="129409"/>
                    <a:pt x="596" y="167950"/>
                  </a:cubicBezTo>
                  <a:cubicBezTo>
                    <a:pt x="1" y="181154"/>
                    <a:pt x="6823" y="195298"/>
                    <a:pt x="12776" y="205299"/>
                  </a:cubicBezTo>
                  <a:lnTo>
                    <a:pt x="184631" y="205299"/>
                  </a:lnTo>
                  <a:lnTo>
                    <a:pt x="1846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rot="-5400000">
              <a:off x="7093848" y="-2624340"/>
              <a:ext cx="2402049" cy="5418380"/>
            </a:xfrm>
            <a:custGeom>
              <a:rect b="b" l="l" r="r" t="t"/>
              <a:pathLst>
                <a:path extrusionOk="0" h="205300" w="184631">
                  <a:moveTo>
                    <a:pt x="151972" y="0"/>
                  </a:moveTo>
                  <a:cubicBezTo>
                    <a:pt x="130636" y="7085"/>
                    <a:pt x="111241" y="19669"/>
                    <a:pt x="95620" y="35981"/>
                  </a:cubicBezTo>
                  <a:cubicBezTo>
                    <a:pt x="78915" y="53436"/>
                    <a:pt x="75391" y="75926"/>
                    <a:pt x="53972" y="88988"/>
                  </a:cubicBezTo>
                  <a:cubicBezTo>
                    <a:pt x="22075" y="108418"/>
                    <a:pt x="2334" y="129409"/>
                    <a:pt x="596" y="167950"/>
                  </a:cubicBezTo>
                  <a:cubicBezTo>
                    <a:pt x="1" y="181154"/>
                    <a:pt x="6823" y="195298"/>
                    <a:pt x="12776" y="205299"/>
                  </a:cubicBezTo>
                  <a:lnTo>
                    <a:pt x="184631" y="205299"/>
                  </a:lnTo>
                  <a:lnTo>
                    <a:pt x="1846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32"/>
          <p:cNvSpPr txBox="1"/>
          <p:nvPr>
            <p:ph type="title"/>
          </p:nvPr>
        </p:nvSpPr>
        <p:spPr>
          <a:xfrm>
            <a:off x="2761350" y="517485"/>
            <a:ext cx="3621300" cy="9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500"/>
              <a:buNone/>
              <a:defRPr>
                <a:solidFill>
                  <a:schemeClr val="lt1"/>
                </a:solidFill>
              </a:defRPr>
            </a:lvl1pPr>
            <a:lvl2pPr lvl="1" algn="r">
              <a:lnSpc>
                <a:spcPct val="100000"/>
              </a:lnSpc>
              <a:spcBef>
                <a:spcPts val="0"/>
              </a:spcBef>
              <a:spcAft>
                <a:spcPts val="0"/>
              </a:spcAft>
              <a:buClr>
                <a:schemeClr val="lt1"/>
              </a:buClr>
              <a:buSzPts val="5500"/>
              <a:buNone/>
              <a:defRPr sz="5500">
                <a:solidFill>
                  <a:schemeClr val="lt1"/>
                </a:solidFill>
              </a:defRPr>
            </a:lvl2pPr>
            <a:lvl3pPr lvl="2" algn="r">
              <a:lnSpc>
                <a:spcPct val="100000"/>
              </a:lnSpc>
              <a:spcBef>
                <a:spcPts val="0"/>
              </a:spcBef>
              <a:spcAft>
                <a:spcPts val="0"/>
              </a:spcAft>
              <a:buClr>
                <a:schemeClr val="lt1"/>
              </a:buClr>
              <a:buSzPts val="5500"/>
              <a:buNone/>
              <a:defRPr sz="5500">
                <a:solidFill>
                  <a:schemeClr val="lt1"/>
                </a:solidFill>
              </a:defRPr>
            </a:lvl3pPr>
            <a:lvl4pPr lvl="3" algn="r">
              <a:lnSpc>
                <a:spcPct val="100000"/>
              </a:lnSpc>
              <a:spcBef>
                <a:spcPts val="0"/>
              </a:spcBef>
              <a:spcAft>
                <a:spcPts val="0"/>
              </a:spcAft>
              <a:buClr>
                <a:schemeClr val="lt1"/>
              </a:buClr>
              <a:buSzPts val="5500"/>
              <a:buNone/>
              <a:defRPr sz="5500">
                <a:solidFill>
                  <a:schemeClr val="lt1"/>
                </a:solidFill>
              </a:defRPr>
            </a:lvl4pPr>
            <a:lvl5pPr lvl="4" algn="r">
              <a:lnSpc>
                <a:spcPct val="100000"/>
              </a:lnSpc>
              <a:spcBef>
                <a:spcPts val="0"/>
              </a:spcBef>
              <a:spcAft>
                <a:spcPts val="0"/>
              </a:spcAft>
              <a:buClr>
                <a:schemeClr val="lt1"/>
              </a:buClr>
              <a:buSzPts val="5500"/>
              <a:buNone/>
              <a:defRPr sz="5500">
                <a:solidFill>
                  <a:schemeClr val="lt1"/>
                </a:solidFill>
              </a:defRPr>
            </a:lvl5pPr>
            <a:lvl6pPr lvl="5" algn="r">
              <a:lnSpc>
                <a:spcPct val="100000"/>
              </a:lnSpc>
              <a:spcBef>
                <a:spcPts val="0"/>
              </a:spcBef>
              <a:spcAft>
                <a:spcPts val="0"/>
              </a:spcAft>
              <a:buClr>
                <a:schemeClr val="lt1"/>
              </a:buClr>
              <a:buSzPts val="5500"/>
              <a:buNone/>
              <a:defRPr sz="5500">
                <a:solidFill>
                  <a:schemeClr val="lt1"/>
                </a:solidFill>
              </a:defRPr>
            </a:lvl6pPr>
            <a:lvl7pPr lvl="6" algn="r">
              <a:lnSpc>
                <a:spcPct val="100000"/>
              </a:lnSpc>
              <a:spcBef>
                <a:spcPts val="0"/>
              </a:spcBef>
              <a:spcAft>
                <a:spcPts val="0"/>
              </a:spcAft>
              <a:buClr>
                <a:schemeClr val="lt1"/>
              </a:buClr>
              <a:buSzPts val="5500"/>
              <a:buNone/>
              <a:defRPr sz="5500">
                <a:solidFill>
                  <a:schemeClr val="lt1"/>
                </a:solidFill>
              </a:defRPr>
            </a:lvl7pPr>
            <a:lvl8pPr lvl="7" algn="r">
              <a:lnSpc>
                <a:spcPct val="100000"/>
              </a:lnSpc>
              <a:spcBef>
                <a:spcPts val="0"/>
              </a:spcBef>
              <a:spcAft>
                <a:spcPts val="0"/>
              </a:spcAft>
              <a:buClr>
                <a:schemeClr val="lt1"/>
              </a:buClr>
              <a:buSzPts val="5500"/>
              <a:buNone/>
              <a:defRPr sz="5500">
                <a:solidFill>
                  <a:schemeClr val="lt1"/>
                </a:solidFill>
              </a:defRPr>
            </a:lvl8pPr>
            <a:lvl9pPr lvl="8" algn="r">
              <a:lnSpc>
                <a:spcPct val="100000"/>
              </a:lnSpc>
              <a:spcBef>
                <a:spcPts val="0"/>
              </a:spcBef>
              <a:spcAft>
                <a:spcPts val="0"/>
              </a:spcAft>
              <a:buClr>
                <a:schemeClr val="lt1"/>
              </a:buClr>
              <a:buSzPts val="5500"/>
              <a:buNone/>
              <a:defRPr sz="55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6_1_1">
    <p:bg>
      <p:bgPr>
        <a:blipFill>
          <a:blip r:embed="rId2">
            <a:alphaModFix/>
          </a:blip>
          <a:stretch>
            <a:fillRect/>
          </a:stretch>
        </a:blipFill>
      </p:bgPr>
    </p:bg>
    <p:spTree>
      <p:nvGrpSpPr>
        <p:cNvPr id="225" name="Shape 225"/>
        <p:cNvGrpSpPr/>
        <p:nvPr/>
      </p:nvGrpSpPr>
      <p:grpSpPr>
        <a:xfrm>
          <a:off x="0" y="0"/>
          <a:ext cx="0" cy="0"/>
          <a:chOff x="0" y="0"/>
          <a:chExt cx="0" cy="0"/>
        </a:xfrm>
      </p:grpSpPr>
      <p:sp>
        <p:nvSpPr>
          <p:cNvPr id="226" name="Google Shape;226;p33"/>
          <p:cNvSpPr txBox="1"/>
          <p:nvPr>
            <p:ph type="title"/>
          </p:nvPr>
        </p:nvSpPr>
        <p:spPr>
          <a:xfrm>
            <a:off x="2250750" y="3755600"/>
            <a:ext cx="4642500" cy="40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2000">
                <a:solidFill>
                  <a:schemeClr val="lt1"/>
                </a:solidFill>
              </a:defRPr>
            </a:lvl1pPr>
            <a:lvl2pPr lvl="1" algn="r">
              <a:lnSpc>
                <a:spcPct val="100000"/>
              </a:lnSpc>
              <a:spcBef>
                <a:spcPts val="0"/>
              </a:spcBef>
              <a:spcAft>
                <a:spcPts val="0"/>
              </a:spcAft>
              <a:buClr>
                <a:schemeClr val="lt1"/>
              </a:buClr>
              <a:buSzPts val="3000"/>
              <a:buNone/>
              <a:defRPr>
                <a:solidFill>
                  <a:schemeClr val="lt1"/>
                </a:solidFill>
              </a:defRPr>
            </a:lvl2pPr>
            <a:lvl3pPr lvl="2" algn="r">
              <a:lnSpc>
                <a:spcPct val="100000"/>
              </a:lnSpc>
              <a:spcBef>
                <a:spcPts val="0"/>
              </a:spcBef>
              <a:spcAft>
                <a:spcPts val="0"/>
              </a:spcAft>
              <a:buClr>
                <a:schemeClr val="lt1"/>
              </a:buClr>
              <a:buSzPts val="3000"/>
              <a:buNone/>
              <a:defRPr>
                <a:solidFill>
                  <a:schemeClr val="lt1"/>
                </a:solidFill>
              </a:defRPr>
            </a:lvl3pPr>
            <a:lvl4pPr lvl="3" algn="r">
              <a:lnSpc>
                <a:spcPct val="100000"/>
              </a:lnSpc>
              <a:spcBef>
                <a:spcPts val="0"/>
              </a:spcBef>
              <a:spcAft>
                <a:spcPts val="0"/>
              </a:spcAft>
              <a:buClr>
                <a:schemeClr val="lt1"/>
              </a:buClr>
              <a:buSzPts val="3000"/>
              <a:buNone/>
              <a:defRPr>
                <a:solidFill>
                  <a:schemeClr val="lt1"/>
                </a:solidFill>
              </a:defRPr>
            </a:lvl4pPr>
            <a:lvl5pPr lvl="4" algn="r">
              <a:lnSpc>
                <a:spcPct val="100000"/>
              </a:lnSpc>
              <a:spcBef>
                <a:spcPts val="0"/>
              </a:spcBef>
              <a:spcAft>
                <a:spcPts val="0"/>
              </a:spcAft>
              <a:buClr>
                <a:schemeClr val="lt1"/>
              </a:buClr>
              <a:buSzPts val="3000"/>
              <a:buNone/>
              <a:defRPr>
                <a:solidFill>
                  <a:schemeClr val="lt1"/>
                </a:solidFill>
              </a:defRPr>
            </a:lvl5pPr>
            <a:lvl6pPr lvl="5" algn="r">
              <a:lnSpc>
                <a:spcPct val="100000"/>
              </a:lnSpc>
              <a:spcBef>
                <a:spcPts val="0"/>
              </a:spcBef>
              <a:spcAft>
                <a:spcPts val="0"/>
              </a:spcAft>
              <a:buClr>
                <a:schemeClr val="lt1"/>
              </a:buClr>
              <a:buSzPts val="3000"/>
              <a:buNone/>
              <a:defRPr>
                <a:solidFill>
                  <a:schemeClr val="lt1"/>
                </a:solidFill>
              </a:defRPr>
            </a:lvl6pPr>
            <a:lvl7pPr lvl="6" algn="r">
              <a:lnSpc>
                <a:spcPct val="100000"/>
              </a:lnSpc>
              <a:spcBef>
                <a:spcPts val="0"/>
              </a:spcBef>
              <a:spcAft>
                <a:spcPts val="0"/>
              </a:spcAft>
              <a:buClr>
                <a:schemeClr val="lt1"/>
              </a:buClr>
              <a:buSzPts val="3000"/>
              <a:buNone/>
              <a:defRPr>
                <a:solidFill>
                  <a:schemeClr val="lt1"/>
                </a:solidFill>
              </a:defRPr>
            </a:lvl7pPr>
            <a:lvl8pPr lvl="7" algn="r">
              <a:lnSpc>
                <a:spcPct val="100000"/>
              </a:lnSpc>
              <a:spcBef>
                <a:spcPts val="0"/>
              </a:spcBef>
              <a:spcAft>
                <a:spcPts val="0"/>
              </a:spcAft>
              <a:buClr>
                <a:schemeClr val="lt1"/>
              </a:buClr>
              <a:buSzPts val="3000"/>
              <a:buNone/>
              <a:defRPr>
                <a:solidFill>
                  <a:schemeClr val="lt1"/>
                </a:solidFill>
              </a:defRPr>
            </a:lvl8pPr>
            <a:lvl9pPr lvl="8" algn="r">
              <a:lnSpc>
                <a:spcPct val="100000"/>
              </a:lnSpc>
              <a:spcBef>
                <a:spcPts val="0"/>
              </a:spcBef>
              <a:spcAft>
                <a:spcPts val="0"/>
              </a:spcAft>
              <a:buClr>
                <a:schemeClr val="lt1"/>
              </a:buClr>
              <a:buSzPts val="3000"/>
              <a:buNone/>
              <a:defRPr>
                <a:solidFill>
                  <a:schemeClr val="lt1"/>
                </a:solidFill>
              </a:defRPr>
            </a:lvl9pPr>
          </a:lstStyle>
          <a:p/>
        </p:txBody>
      </p:sp>
      <p:sp>
        <p:nvSpPr>
          <p:cNvPr id="227" name="Google Shape;227;p33"/>
          <p:cNvSpPr txBox="1"/>
          <p:nvPr>
            <p:ph idx="1" type="subTitle"/>
          </p:nvPr>
        </p:nvSpPr>
        <p:spPr>
          <a:xfrm>
            <a:off x="2367650" y="1704300"/>
            <a:ext cx="4408800" cy="1267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1800"/>
              <a:buNone/>
              <a:defRPr sz="2000">
                <a:solidFill>
                  <a:schemeClr val="dk2"/>
                </a:solidFill>
              </a:defRPr>
            </a:lvl1pPr>
            <a:lvl2pPr lvl="1" algn="r">
              <a:lnSpc>
                <a:spcPct val="115000"/>
              </a:lnSpc>
              <a:spcBef>
                <a:spcPts val="0"/>
              </a:spcBef>
              <a:spcAft>
                <a:spcPts val="0"/>
              </a:spcAft>
              <a:buClr>
                <a:schemeClr val="lt1"/>
              </a:buClr>
              <a:buSzPts val="1400"/>
              <a:buNone/>
              <a:defRPr>
                <a:solidFill>
                  <a:schemeClr val="lt1"/>
                </a:solidFill>
              </a:defRPr>
            </a:lvl2pPr>
            <a:lvl3pPr lvl="2" algn="r">
              <a:lnSpc>
                <a:spcPct val="115000"/>
              </a:lnSpc>
              <a:spcBef>
                <a:spcPts val="1600"/>
              </a:spcBef>
              <a:spcAft>
                <a:spcPts val="0"/>
              </a:spcAft>
              <a:buClr>
                <a:schemeClr val="lt1"/>
              </a:buClr>
              <a:buSzPts val="1400"/>
              <a:buNone/>
              <a:defRPr>
                <a:solidFill>
                  <a:schemeClr val="lt1"/>
                </a:solidFill>
              </a:defRPr>
            </a:lvl3pPr>
            <a:lvl4pPr lvl="3" algn="r">
              <a:lnSpc>
                <a:spcPct val="115000"/>
              </a:lnSpc>
              <a:spcBef>
                <a:spcPts val="1600"/>
              </a:spcBef>
              <a:spcAft>
                <a:spcPts val="0"/>
              </a:spcAft>
              <a:buClr>
                <a:schemeClr val="lt1"/>
              </a:buClr>
              <a:buSzPts val="1400"/>
              <a:buNone/>
              <a:defRPr>
                <a:solidFill>
                  <a:schemeClr val="lt1"/>
                </a:solidFill>
              </a:defRPr>
            </a:lvl4pPr>
            <a:lvl5pPr lvl="4" algn="r">
              <a:lnSpc>
                <a:spcPct val="115000"/>
              </a:lnSpc>
              <a:spcBef>
                <a:spcPts val="1600"/>
              </a:spcBef>
              <a:spcAft>
                <a:spcPts val="0"/>
              </a:spcAft>
              <a:buClr>
                <a:schemeClr val="lt1"/>
              </a:buClr>
              <a:buSzPts val="1400"/>
              <a:buNone/>
              <a:defRPr>
                <a:solidFill>
                  <a:schemeClr val="lt1"/>
                </a:solidFill>
              </a:defRPr>
            </a:lvl5pPr>
            <a:lvl6pPr lvl="5" algn="r">
              <a:lnSpc>
                <a:spcPct val="115000"/>
              </a:lnSpc>
              <a:spcBef>
                <a:spcPts val="1600"/>
              </a:spcBef>
              <a:spcAft>
                <a:spcPts val="0"/>
              </a:spcAft>
              <a:buClr>
                <a:schemeClr val="lt1"/>
              </a:buClr>
              <a:buSzPts val="1400"/>
              <a:buNone/>
              <a:defRPr>
                <a:solidFill>
                  <a:schemeClr val="lt1"/>
                </a:solidFill>
              </a:defRPr>
            </a:lvl6pPr>
            <a:lvl7pPr lvl="6" algn="r">
              <a:lnSpc>
                <a:spcPct val="115000"/>
              </a:lnSpc>
              <a:spcBef>
                <a:spcPts val="1600"/>
              </a:spcBef>
              <a:spcAft>
                <a:spcPts val="0"/>
              </a:spcAft>
              <a:buClr>
                <a:schemeClr val="lt1"/>
              </a:buClr>
              <a:buSzPts val="1400"/>
              <a:buNone/>
              <a:defRPr>
                <a:solidFill>
                  <a:schemeClr val="lt1"/>
                </a:solidFill>
              </a:defRPr>
            </a:lvl7pPr>
            <a:lvl8pPr lvl="7" algn="r">
              <a:lnSpc>
                <a:spcPct val="115000"/>
              </a:lnSpc>
              <a:spcBef>
                <a:spcPts val="1600"/>
              </a:spcBef>
              <a:spcAft>
                <a:spcPts val="0"/>
              </a:spcAft>
              <a:buClr>
                <a:schemeClr val="lt1"/>
              </a:buClr>
              <a:buSzPts val="1400"/>
              <a:buNone/>
              <a:defRPr>
                <a:solidFill>
                  <a:schemeClr val="lt1"/>
                </a:solidFill>
              </a:defRPr>
            </a:lvl8pPr>
            <a:lvl9pPr lvl="8" algn="r">
              <a:lnSpc>
                <a:spcPct val="115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_1_1">
    <p:bg>
      <p:bgPr>
        <a:blipFill>
          <a:blip r:embed="rId2">
            <a:alphaModFix/>
          </a:blip>
          <a:stretch>
            <a:fillRect/>
          </a:stretch>
        </a:blipFill>
      </p:bgPr>
    </p:bg>
    <p:spTree>
      <p:nvGrpSpPr>
        <p:cNvPr id="228" name="Shape 228"/>
        <p:cNvGrpSpPr/>
        <p:nvPr/>
      </p:nvGrpSpPr>
      <p:grpSpPr>
        <a:xfrm>
          <a:off x="0" y="0"/>
          <a:ext cx="0" cy="0"/>
          <a:chOff x="0" y="0"/>
          <a:chExt cx="0" cy="0"/>
        </a:xfrm>
      </p:grpSpPr>
      <p:sp>
        <p:nvSpPr>
          <p:cNvPr id="229" name="Google Shape;229;p34"/>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30" name="Google Shape;230;p34"/>
          <p:cNvSpPr txBox="1"/>
          <p:nvPr>
            <p:ph idx="1" type="subTitle"/>
          </p:nvPr>
        </p:nvSpPr>
        <p:spPr>
          <a:xfrm>
            <a:off x="1572338" y="1694426"/>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31" name="Google Shape;231;p34"/>
          <p:cNvSpPr txBox="1"/>
          <p:nvPr>
            <p:ph idx="2" type="subTitle"/>
          </p:nvPr>
        </p:nvSpPr>
        <p:spPr>
          <a:xfrm>
            <a:off x="1572338" y="3334509"/>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32" name="Google Shape;232;p34"/>
          <p:cNvSpPr txBox="1"/>
          <p:nvPr>
            <p:ph idx="3" type="subTitle"/>
          </p:nvPr>
        </p:nvSpPr>
        <p:spPr>
          <a:xfrm>
            <a:off x="1572338" y="1345825"/>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33" name="Google Shape;233;p34"/>
          <p:cNvSpPr txBox="1"/>
          <p:nvPr>
            <p:ph idx="4" type="subTitle"/>
          </p:nvPr>
        </p:nvSpPr>
        <p:spPr>
          <a:xfrm>
            <a:off x="1572338" y="2985931"/>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34" name="Google Shape;234;p34"/>
          <p:cNvSpPr txBox="1"/>
          <p:nvPr>
            <p:ph idx="5" type="subTitle"/>
          </p:nvPr>
        </p:nvSpPr>
        <p:spPr>
          <a:xfrm>
            <a:off x="5027363" y="1694426"/>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35" name="Google Shape;235;p34"/>
          <p:cNvSpPr txBox="1"/>
          <p:nvPr>
            <p:ph idx="6" type="subTitle"/>
          </p:nvPr>
        </p:nvSpPr>
        <p:spPr>
          <a:xfrm>
            <a:off x="5027363" y="1345825"/>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_1_1_1">
    <p:bg>
      <p:bgPr>
        <a:blipFill>
          <a:blip r:embed="rId2">
            <a:alphaModFix/>
          </a:blip>
          <a:stretch>
            <a:fillRect/>
          </a:stretch>
        </a:blipFill>
      </p:bgPr>
    </p:bg>
    <p:spTree>
      <p:nvGrpSpPr>
        <p:cNvPr id="236" name="Shape 236"/>
        <p:cNvGrpSpPr/>
        <p:nvPr/>
      </p:nvGrpSpPr>
      <p:grpSpPr>
        <a:xfrm>
          <a:off x="0" y="0"/>
          <a:ext cx="0" cy="0"/>
          <a:chOff x="0" y="0"/>
          <a:chExt cx="0" cy="0"/>
        </a:xfrm>
      </p:grpSpPr>
      <p:sp>
        <p:nvSpPr>
          <p:cNvPr id="237" name="Google Shape;237;p35"/>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38" name="Google Shape;238;p35"/>
          <p:cNvSpPr txBox="1"/>
          <p:nvPr>
            <p:ph idx="1" type="subTitle"/>
          </p:nvPr>
        </p:nvSpPr>
        <p:spPr>
          <a:xfrm>
            <a:off x="1692238" y="3198615"/>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39" name="Google Shape;239;p35"/>
          <p:cNvSpPr txBox="1"/>
          <p:nvPr>
            <p:ph idx="2" type="subTitle"/>
          </p:nvPr>
        </p:nvSpPr>
        <p:spPr>
          <a:xfrm>
            <a:off x="1692238" y="2850014"/>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40" name="Google Shape;240;p35"/>
          <p:cNvSpPr txBox="1"/>
          <p:nvPr>
            <p:ph idx="3" type="subTitle"/>
          </p:nvPr>
        </p:nvSpPr>
        <p:spPr>
          <a:xfrm>
            <a:off x="5493338" y="3198615"/>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41" name="Google Shape;241;p35"/>
          <p:cNvSpPr txBox="1"/>
          <p:nvPr>
            <p:ph idx="4" type="subTitle"/>
          </p:nvPr>
        </p:nvSpPr>
        <p:spPr>
          <a:xfrm>
            <a:off x="5493338" y="2850014"/>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42" name="Google Shape;242;p35"/>
          <p:cNvSpPr txBox="1"/>
          <p:nvPr>
            <p:ph idx="5" type="subTitle"/>
          </p:nvPr>
        </p:nvSpPr>
        <p:spPr>
          <a:xfrm>
            <a:off x="3572513" y="1668874"/>
            <a:ext cx="2544300" cy="94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43" name="Google Shape;243;p35"/>
          <p:cNvSpPr txBox="1"/>
          <p:nvPr>
            <p:ph idx="6" type="subTitle"/>
          </p:nvPr>
        </p:nvSpPr>
        <p:spPr>
          <a:xfrm>
            <a:off x="3572513" y="1320295"/>
            <a:ext cx="2544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8">
    <p:bg>
      <p:bgPr>
        <a:blipFill>
          <a:blip r:embed="rId2">
            <a:alphaModFix/>
          </a:blip>
          <a:stretch>
            <a:fillRect/>
          </a:stretch>
        </a:blipFill>
      </p:bgPr>
    </p:bg>
    <p:spTree>
      <p:nvGrpSpPr>
        <p:cNvPr id="244" name="Shape 244"/>
        <p:cNvGrpSpPr/>
        <p:nvPr/>
      </p:nvGrpSpPr>
      <p:grpSpPr>
        <a:xfrm>
          <a:off x="0" y="0"/>
          <a:ext cx="0" cy="0"/>
          <a:chOff x="0" y="0"/>
          <a:chExt cx="0" cy="0"/>
        </a:xfrm>
      </p:grpSpPr>
      <p:sp>
        <p:nvSpPr>
          <p:cNvPr id="245" name="Google Shape;245;p36"/>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46" name="Google Shape;246;p36"/>
          <p:cNvSpPr txBox="1"/>
          <p:nvPr>
            <p:ph idx="1" type="subTitle"/>
          </p:nvPr>
        </p:nvSpPr>
        <p:spPr>
          <a:xfrm>
            <a:off x="1788038" y="1774102"/>
            <a:ext cx="23925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47" name="Google Shape;247;p36"/>
          <p:cNvSpPr txBox="1"/>
          <p:nvPr>
            <p:ph idx="2" type="subTitle"/>
          </p:nvPr>
        </p:nvSpPr>
        <p:spPr>
          <a:xfrm>
            <a:off x="1788050" y="2141169"/>
            <a:ext cx="23925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48" name="Google Shape;248;p36"/>
          <p:cNvSpPr txBox="1"/>
          <p:nvPr>
            <p:ph idx="3" type="subTitle"/>
          </p:nvPr>
        </p:nvSpPr>
        <p:spPr>
          <a:xfrm>
            <a:off x="4963463" y="1774102"/>
            <a:ext cx="23925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49" name="Google Shape;249;p36"/>
          <p:cNvSpPr txBox="1"/>
          <p:nvPr>
            <p:ph idx="4" type="subTitle"/>
          </p:nvPr>
        </p:nvSpPr>
        <p:spPr>
          <a:xfrm>
            <a:off x="4963475" y="2141169"/>
            <a:ext cx="23925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50" name="Google Shape;250;p36"/>
          <p:cNvSpPr txBox="1"/>
          <p:nvPr>
            <p:ph idx="5" type="subTitle"/>
          </p:nvPr>
        </p:nvSpPr>
        <p:spPr>
          <a:xfrm>
            <a:off x="1788025" y="3489430"/>
            <a:ext cx="23925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51" name="Google Shape;251;p36"/>
          <p:cNvSpPr txBox="1"/>
          <p:nvPr>
            <p:ph idx="6" type="subTitle"/>
          </p:nvPr>
        </p:nvSpPr>
        <p:spPr>
          <a:xfrm>
            <a:off x="1788025" y="3856494"/>
            <a:ext cx="23925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52" name="Google Shape;252;p36"/>
          <p:cNvSpPr txBox="1"/>
          <p:nvPr>
            <p:ph idx="7" type="subTitle"/>
          </p:nvPr>
        </p:nvSpPr>
        <p:spPr>
          <a:xfrm>
            <a:off x="4963450" y="3489430"/>
            <a:ext cx="23925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53" name="Google Shape;253;p36"/>
          <p:cNvSpPr txBox="1"/>
          <p:nvPr>
            <p:ph idx="8" type="subTitle"/>
          </p:nvPr>
        </p:nvSpPr>
        <p:spPr>
          <a:xfrm>
            <a:off x="4963450" y="3856494"/>
            <a:ext cx="23925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8_1">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37"/>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56" name="Google Shape;256;p37"/>
          <p:cNvSpPr txBox="1"/>
          <p:nvPr>
            <p:ph idx="1" type="subTitle"/>
          </p:nvPr>
        </p:nvSpPr>
        <p:spPr>
          <a:xfrm>
            <a:off x="1188288" y="1621700"/>
            <a:ext cx="2420700" cy="40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57" name="Google Shape;257;p37"/>
          <p:cNvSpPr txBox="1"/>
          <p:nvPr>
            <p:ph idx="2" type="subTitle"/>
          </p:nvPr>
        </p:nvSpPr>
        <p:spPr>
          <a:xfrm>
            <a:off x="1188300" y="1988777"/>
            <a:ext cx="2420700" cy="79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lt1"/>
                </a:solidFill>
              </a:defRPr>
            </a:lvl1pPr>
            <a:lvl2pPr lvl="1" algn="r">
              <a:lnSpc>
                <a:spcPct val="100000"/>
              </a:lnSpc>
              <a:spcBef>
                <a:spcPts val="0"/>
              </a:spcBef>
              <a:spcAft>
                <a:spcPts val="0"/>
              </a:spcAft>
              <a:buSzPts val="1400"/>
              <a:buNone/>
              <a:defRPr sz="1400">
                <a:solidFill>
                  <a:schemeClr val="lt1"/>
                </a:solidFill>
              </a:defRPr>
            </a:lvl2pPr>
            <a:lvl3pPr lvl="2" algn="r">
              <a:lnSpc>
                <a:spcPct val="100000"/>
              </a:lnSpc>
              <a:spcBef>
                <a:spcPts val="0"/>
              </a:spcBef>
              <a:spcAft>
                <a:spcPts val="0"/>
              </a:spcAft>
              <a:buSzPts val="1400"/>
              <a:buNone/>
              <a:defRPr sz="1400">
                <a:solidFill>
                  <a:schemeClr val="lt1"/>
                </a:solidFill>
              </a:defRPr>
            </a:lvl3pPr>
            <a:lvl4pPr lvl="3" algn="r">
              <a:lnSpc>
                <a:spcPct val="100000"/>
              </a:lnSpc>
              <a:spcBef>
                <a:spcPts val="0"/>
              </a:spcBef>
              <a:spcAft>
                <a:spcPts val="0"/>
              </a:spcAft>
              <a:buSzPts val="1400"/>
              <a:buNone/>
              <a:defRPr sz="1400">
                <a:solidFill>
                  <a:schemeClr val="lt1"/>
                </a:solidFill>
              </a:defRPr>
            </a:lvl4pPr>
            <a:lvl5pPr lvl="4" algn="r">
              <a:lnSpc>
                <a:spcPct val="100000"/>
              </a:lnSpc>
              <a:spcBef>
                <a:spcPts val="0"/>
              </a:spcBef>
              <a:spcAft>
                <a:spcPts val="0"/>
              </a:spcAft>
              <a:buSzPts val="1400"/>
              <a:buNone/>
              <a:defRPr sz="1400">
                <a:solidFill>
                  <a:schemeClr val="lt1"/>
                </a:solidFill>
              </a:defRPr>
            </a:lvl5pPr>
            <a:lvl6pPr lvl="5" algn="r">
              <a:lnSpc>
                <a:spcPct val="100000"/>
              </a:lnSpc>
              <a:spcBef>
                <a:spcPts val="0"/>
              </a:spcBef>
              <a:spcAft>
                <a:spcPts val="0"/>
              </a:spcAft>
              <a:buSzPts val="1400"/>
              <a:buNone/>
              <a:defRPr sz="1400">
                <a:solidFill>
                  <a:schemeClr val="lt1"/>
                </a:solidFill>
              </a:defRPr>
            </a:lvl6pPr>
            <a:lvl7pPr lvl="6" algn="r">
              <a:lnSpc>
                <a:spcPct val="100000"/>
              </a:lnSpc>
              <a:spcBef>
                <a:spcPts val="0"/>
              </a:spcBef>
              <a:spcAft>
                <a:spcPts val="0"/>
              </a:spcAft>
              <a:buSzPts val="1400"/>
              <a:buNone/>
              <a:defRPr sz="1400">
                <a:solidFill>
                  <a:schemeClr val="lt1"/>
                </a:solidFill>
              </a:defRPr>
            </a:lvl7pPr>
            <a:lvl8pPr lvl="7" algn="r">
              <a:lnSpc>
                <a:spcPct val="100000"/>
              </a:lnSpc>
              <a:spcBef>
                <a:spcPts val="0"/>
              </a:spcBef>
              <a:spcAft>
                <a:spcPts val="0"/>
              </a:spcAft>
              <a:buSzPts val="1400"/>
              <a:buNone/>
              <a:defRPr sz="1400">
                <a:solidFill>
                  <a:schemeClr val="lt1"/>
                </a:solidFill>
              </a:defRPr>
            </a:lvl8pPr>
            <a:lvl9pPr lvl="8" algn="r">
              <a:lnSpc>
                <a:spcPct val="100000"/>
              </a:lnSpc>
              <a:spcBef>
                <a:spcPts val="0"/>
              </a:spcBef>
              <a:spcAft>
                <a:spcPts val="0"/>
              </a:spcAft>
              <a:buSzPts val="1400"/>
              <a:buNone/>
              <a:defRPr sz="1400">
                <a:solidFill>
                  <a:schemeClr val="lt1"/>
                </a:solidFill>
              </a:defRPr>
            </a:lvl9pPr>
          </a:lstStyle>
          <a:p/>
        </p:txBody>
      </p:sp>
      <p:sp>
        <p:nvSpPr>
          <p:cNvPr id="258" name="Google Shape;258;p37"/>
          <p:cNvSpPr txBox="1"/>
          <p:nvPr>
            <p:ph idx="3" type="subTitle"/>
          </p:nvPr>
        </p:nvSpPr>
        <p:spPr>
          <a:xfrm>
            <a:off x="5534963" y="1621700"/>
            <a:ext cx="24207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59" name="Google Shape;259;p37"/>
          <p:cNvSpPr txBox="1"/>
          <p:nvPr>
            <p:ph idx="4" type="subTitle"/>
          </p:nvPr>
        </p:nvSpPr>
        <p:spPr>
          <a:xfrm>
            <a:off x="5534978" y="1988775"/>
            <a:ext cx="2420700" cy="79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60" name="Google Shape;260;p37"/>
          <p:cNvSpPr txBox="1"/>
          <p:nvPr>
            <p:ph idx="5" type="subTitle"/>
          </p:nvPr>
        </p:nvSpPr>
        <p:spPr>
          <a:xfrm>
            <a:off x="1188275" y="2956034"/>
            <a:ext cx="2420700" cy="40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61" name="Google Shape;261;p37"/>
          <p:cNvSpPr txBox="1"/>
          <p:nvPr>
            <p:ph idx="6" type="subTitle"/>
          </p:nvPr>
        </p:nvSpPr>
        <p:spPr>
          <a:xfrm>
            <a:off x="1188275" y="3323103"/>
            <a:ext cx="2420700" cy="79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lt1"/>
                </a:solidFill>
              </a:defRPr>
            </a:lvl1pPr>
            <a:lvl2pPr lvl="1" algn="r">
              <a:lnSpc>
                <a:spcPct val="100000"/>
              </a:lnSpc>
              <a:spcBef>
                <a:spcPts val="0"/>
              </a:spcBef>
              <a:spcAft>
                <a:spcPts val="0"/>
              </a:spcAft>
              <a:buSzPts val="1400"/>
              <a:buNone/>
              <a:defRPr sz="1400">
                <a:solidFill>
                  <a:schemeClr val="lt1"/>
                </a:solidFill>
              </a:defRPr>
            </a:lvl2pPr>
            <a:lvl3pPr lvl="2" algn="r">
              <a:lnSpc>
                <a:spcPct val="100000"/>
              </a:lnSpc>
              <a:spcBef>
                <a:spcPts val="0"/>
              </a:spcBef>
              <a:spcAft>
                <a:spcPts val="0"/>
              </a:spcAft>
              <a:buSzPts val="1400"/>
              <a:buNone/>
              <a:defRPr sz="1400">
                <a:solidFill>
                  <a:schemeClr val="lt1"/>
                </a:solidFill>
              </a:defRPr>
            </a:lvl3pPr>
            <a:lvl4pPr lvl="3" algn="r">
              <a:lnSpc>
                <a:spcPct val="100000"/>
              </a:lnSpc>
              <a:spcBef>
                <a:spcPts val="0"/>
              </a:spcBef>
              <a:spcAft>
                <a:spcPts val="0"/>
              </a:spcAft>
              <a:buSzPts val="1400"/>
              <a:buNone/>
              <a:defRPr sz="1400">
                <a:solidFill>
                  <a:schemeClr val="lt1"/>
                </a:solidFill>
              </a:defRPr>
            </a:lvl4pPr>
            <a:lvl5pPr lvl="4" algn="r">
              <a:lnSpc>
                <a:spcPct val="100000"/>
              </a:lnSpc>
              <a:spcBef>
                <a:spcPts val="0"/>
              </a:spcBef>
              <a:spcAft>
                <a:spcPts val="0"/>
              </a:spcAft>
              <a:buSzPts val="1400"/>
              <a:buNone/>
              <a:defRPr sz="1400">
                <a:solidFill>
                  <a:schemeClr val="lt1"/>
                </a:solidFill>
              </a:defRPr>
            </a:lvl5pPr>
            <a:lvl6pPr lvl="5" algn="r">
              <a:lnSpc>
                <a:spcPct val="100000"/>
              </a:lnSpc>
              <a:spcBef>
                <a:spcPts val="0"/>
              </a:spcBef>
              <a:spcAft>
                <a:spcPts val="0"/>
              </a:spcAft>
              <a:buSzPts val="1400"/>
              <a:buNone/>
              <a:defRPr sz="1400">
                <a:solidFill>
                  <a:schemeClr val="lt1"/>
                </a:solidFill>
              </a:defRPr>
            </a:lvl6pPr>
            <a:lvl7pPr lvl="6" algn="r">
              <a:lnSpc>
                <a:spcPct val="100000"/>
              </a:lnSpc>
              <a:spcBef>
                <a:spcPts val="0"/>
              </a:spcBef>
              <a:spcAft>
                <a:spcPts val="0"/>
              </a:spcAft>
              <a:buSzPts val="1400"/>
              <a:buNone/>
              <a:defRPr sz="1400">
                <a:solidFill>
                  <a:schemeClr val="lt1"/>
                </a:solidFill>
              </a:defRPr>
            </a:lvl7pPr>
            <a:lvl8pPr lvl="7" algn="r">
              <a:lnSpc>
                <a:spcPct val="100000"/>
              </a:lnSpc>
              <a:spcBef>
                <a:spcPts val="0"/>
              </a:spcBef>
              <a:spcAft>
                <a:spcPts val="0"/>
              </a:spcAft>
              <a:buSzPts val="1400"/>
              <a:buNone/>
              <a:defRPr sz="1400">
                <a:solidFill>
                  <a:schemeClr val="lt1"/>
                </a:solidFill>
              </a:defRPr>
            </a:lvl8pPr>
            <a:lvl9pPr lvl="8" algn="r">
              <a:lnSpc>
                <a:spcPct val="100000"/>
              </a:lnSpc>
              <a:spcBef>
                <a:spcPts val="0"/>
              </a:spcBef>
              <a:spcAft>
                <a:spcPts val="0"/>
              </a:spcAft>
              <a:buSzPts val="1400"/>
              <a:buNone/>
              <a:defRPr sz="1400">
                <a:solidFill>
                  <a:schemeClr val="lt1"/>
                </a:solidFill>
              </a:defRPr>
            </a:lvl9pPr>
          </a:lstStyle>
          <a:p/>
        </p:txBody>
      </p:sp>
      <p:sp>
        <p:nvSpPr>
          <p:cNvPr id="262" name="Google Shape;262;p37"/>
          <p:cNvSpPr txBox="1"/>
          <p:nvPr>
            <p:ph idx="7" type="subTitle"/>
          </p:nvPr>
        </p:nvSpPr>
        <p:spPr>
          <a:xfrm>
            <a:off x="5534950" y="2956027"/>
            <a:ext cx="24207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263" name="Google Shape;263;p37"/>
          <p:cNvSpPr txBox="1"/>
          <p:nvPr>
            <p:ph idx="8" type="subTitle"/>
          </p:nvPr>
        </p:nvSpPr>
        <p:spPr>
          <a:xfrm>
            <a:off x="5534950" y="3323099"/>
            <a:ext cx="2420700" cy="79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7_1">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38"/>
          <p:cNvSpPr txBox="1"/>
          <p:nvPr>
            <p:ph type="title"/>
          </p:nvPr>
        </p:nvSpPr>
        <p:spPr>
          <a:xfrm>
            <a:off x="1415400" y="1511550"/>
            <a:ext cx="6313200" cy="13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266" name="Google Shape;266;p38"/>
          <p:cNvSpPr txBox="1"/>
          <p:nvPr>
            <p:ph idx="1" type="subTitle"/>
          </p:nvPr>
        </p:nvSpPr>
        <p:spPr>
          <a:xfrm>
            <a:off x="1739200" y="3146700"/>
            <a:ext cx="2634000" cy="5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8"/>
          <p:cNvSpPr/>
          <p:nvPr/>
        </p:nvSpPr>
        <p:spPr>
          <a:xfrm flipH="1" rot="10800000">
            <a:off x="0" y="4280902"/>
            <a:ext cx="9144033" cy="862600"/>
          </a:xfrm>
          <a:custGeom>
            <a:rect b="b" l="l" r="r" t="t"/>
            <a:pathLst>
              <a:path extrusionOk="0" h="65398" w="450057">
                <a:moveTo>
                  <a:pt x="1" y="0"/>
                </a:moveTo>
                <a:lnTo>
                  <a:pt x="1" y="65187"/>
                </a:lnTo>
                <a:cubicBezTo>
                  <a:pt x="1423" y="65322"/>
                  <a:pt x="2961" y="65398"/>
                  <a:pt x="4619" y="65398"/>
                </a:cubicBezTo>
                <a:cubicBezTo>
                  <a:pt x="18789" y="65398"/>
                  <a:pt x="41771" y="59852"/>
                  <a:pt x="77415" y="38065"/>
                </a:cubicBezTo>
                <a:lnTo>
                  <a:pt x="77427" y="38065"/>
                </a:lnTo>
                <a:cubicBezTo>
                  <a:pt x="97060" y="26061"/>
                  <a:pt x="111734" y="21640"/>
                  <a:pt x="123938" y="21640"/>
                </a:cubicBezTo>
                <a:cubicBezTo>
                  <a:pt x="139770" y="21640"/>
                  <a:pt x="151446" y="29079"/>
                  <a:pt x="164402" y="37053"/>
                </a:cubicBezTo>
                <a:cubicBezTo>
                  <a:pt x="178416" y="45685"/>
                  <a:pt x="193930" y="54924"/>
                  <a:pt x="217825" y="56055"/>
                </a:cubicBezTo>
                <a:cubicBezTo>
                  <a:pt x="218747" y="56098"/>
                  <a:pt x="219653" y="56119"/>
                  <a:pt x="220544" y="56119"/>
                </a:cubicBezTo>
                <a:cubicBezTo>
                  <a:pt x="246488" y="56119"/>
                  <a:pt x="260214" y="38374"/>
                  <a:pt x="284793" y="38374"/>
                </a:cubicBezTo>
                <a:cubicBezTo>
                  <a:pt x="294865" y="38374"/>
                  <a:pt x="306760" y="41354"/>
                  <a:pt x="322065" y="49757"/>
                </a:cubicBezTo>
                <a:cubicBezTo>
                  <a:pt x="335876" y="57341"/>
                  <a:pt x="348206" y="59726"/>
                  <a:pt x="359834" y="59726"/>
                </a:cubicBezTo>
                <a:cubicBezTo>
                  <a:pt x="361147" y="59726"/>
                  <a:pt x="362452" y="59696"/>
                  <a:pt x="363748" y="59639"/>
                </a:cubicBezTo>
                <a:cubicBezTo>
                  <a:pt x="382085" y="58827"/>
                  <a:pt x="398865" y="52728"/>
                  <a:pt x="417305" y="52728"/>
                </a:cubicBezTo>
                <a:cubicBezTo>
                  <a:pt x="427529" y="52728"/>
                  <a:pt x="438263" y="54603"/>
                  <a:pt x="450057" y="60294"/>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8"/>
          <p:cNvSpPr/>
          <p:nvPr/>
        </p:nvSpPr>
        <p:spPr>
          <a:xfrm flipH="1">
            <a:off x="-21" y="2"/>
            <a:ext cx="9144033" cy="896280"/>
          </a:xfrm>
          <a:custGeom>
            <a:rect b="b" l="l" r="r" t="t"/>
            <a:pathLst>
              <a:path extrusionOk="0" h="65398" w="450057">
                <a:moveTo>
                  <a:pt x="1" y="0"/>
                </a:moveTo>
                <a:lnTo>
                  <a:pt x="1" y="65187"/>
                </a:lnTo>
                <a:cubicBezTo>
                  <a:pt x="1423" y="65322"/>
                  <a:pt x="2961" y="65398"/>
                  <a:pt x="4619" y="65398"/>
                </a:cubicBezTo>
                <a:cubicBezTo>
                  <a:pt x="18789" y="65398"/>
                  <a:pt x="41771" y="59852"/>
                  <a:pt x="77415" y="38065"/>
                </a:cubicBezTo>
                <a:lnTo>
                  <a:pt x="77427" y="38065"/>
                </a:lnTo>
                <a:cubicBezTo>
                  <a:pt x="97060" y="26061"/>
                  <a:pt x="111734" y="21640"/>
                  <a:pt x="123938" y="21640"/>
                </a:cubicBezTo>
                <a:cubicBezTo>
                  <a:pt x="139770" y="21640"/>
                  <a:pt x="151446" y="29079"/>
                  <a:pt x="164402" y="37053"/>
                </a:cubicBezTo>
                <a:cubicBezTo>
                  <a:pt x="178416" y="45685"/>
                  <a:pt x="193930" y="54924"/>
                  <a:pt x="217825" y="56055"/>
                </a:cubicBezTo>
                <a:cubicBezTo>
                  <a:pt x="218747" y="56098"/>
                  <a:pt x="219653" y="56119"/>
                  <a:pt x="220544" y="56119"/>
                </a:cubicBezTo>
                <a:cubicBezTo>
                  <a:pt x="246488" y="56119"/>
                  <a:pt x="260214" y="38374"/>
                  <a:pt x="284793" y="38374"/>
                </a:cubicBezTo>
                <a:cubicBezTo>
                  <a:pt x="294865" y="38374"/>
                  <a:pt x="306760" y="41354"/>
                  <a:pt x="322065" y="49757"/>
                </a:cubicBezTo>
                <a:cubicBezTo>
                  <a:pt x="335876" y="57341"/>
                  <a:pt x="348206" y="59726"/>
                  <a:pt x="359834" y="59726"/>
                </a:cubicBezTo>
                <a:cubicBezTo>
                  <a:pt x="361147" y="59726"/>
                  <a:pt x="362452" y="59696"/>
                  <a:pt x="363748" y="59639"/>
                </a:cubicBezTo>
                <a:cubicBezTo>
                  <a:pt x="382085" y="58827"/>
                  <a:pt x="398865" y="52728"/>
                  <a:pt x="417305" y="52728"/>
                </a:cubicBezTo>
                <a:cubicBezTo>
                  <a:pt x="427529" y="52728"/>
                  <a:pt x="438263" y="54603"/>
                  <a:pt x="450057" y="60294"/>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8"/>
          <p:cNvSpPr txBox="1"/>
          <p:nvPr>
            <p:ph idx="2" type="subTitle"/>
          </p:nvPr>
        </p:nvSpPr>
        <p:spPr>
          <a:xfrm>
            <a:off x="4770793" y="3146700"/>
            <a:ext cx="2634000" cy="5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_1">
    <p:bg>
      <p:bgPr>
        <a:blipFill>
          <a:blip r:embed="rId2">
            <a:alphaModFix/>
          </a:blip>
          <a:stretch>
            <a:fillRect/>
          </a:stretch>
        </a:blipFill>
      </p:bgPr>
    </p:bg>
    <p:spTree>
      <p:nvGrpSpPr>
        <p:cNvPr id="270" name="Shape 270"/>
        <p:cNvGrpSpPr/>
        <p:nvPr/>
      </p:nvGrpSpPr>
      <p:grpSpPr>
        <a:xfrm>
          <a:off x="0" y="0"/>
          <a:ext cx="0" cy="0"/>
          <a:chOff x="0" y="0"/>
          <a:chExt cx="0" cy="0"/>
        </a:xfrm>
      </p:grpSpPr>
      <p:sp>
        <p:nvSpPr>
          <p:cNvPr id="271" name="Google Shape;271;p39"/>
          <p:cNvSpPr txBox="1"/>
          <p:nvPr>
            <p:ph type="title"/>
          </p:nvPr>
        </p:nvSpPr>
        <p:spPr>
          <a:xfrm>
            <a:off x="710625" y="2932775"/>
            <a:ext cx="35466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6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72" name="Google Shape;272;p39"/>
          <p:cNvSpPr txBox="1"/>
          <p:nvPr>
            <p:ph idx="1" type="subTitle"/>
          </p:nvPr>
        </p:nvSpPr>
        <p:spPr>
          <a:xfrm>
            <a:off x="710625" y="3740907"/>
            <a:ext cx="35466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400"/>
              <a:buNone/>
              <a:defRPr sz="1600">
                <a:solidFill>
                  <a:schemeClr val="lt1"/>
                </a:solidFill>
              </a:defRPr>
            </a:lvl2pPr>
            <a:lvl3pPr lvl="2" algn="ctr">
              <a:lnSpc>
                <a:spcPct val="100000"/>
              </a:lnSpc>
              <a:spcBef>
                <a:spcPts val="0"/>
              </a:spcBef>
              <a:spcAft>
                <a:spcPts val="0"/>
              </a:spcAft>
              <a:buSzPts val="1400"/>
              <a:buNone/>
              <a:defRPr sz="1600">
                <a:solidFill>
                  <a:schemeClr val="lt1"/>
                </a:solidFill>
              </a:defRPr>
            </a:lvl3pPr>
            <a:lvl4pPr lvl="3" algn="ctr">
              <a:lnSpc>
                <a:spcPct val="100000"/>
              </a:lnSpc>
              <a:spcBef>
                <a:spcPts val="0"/>
              </a:spcBef>
              <a:spcAft>
                <a:spcPts val="0"/>
              </a:spcAft>
              <a:buSzPts val="1400"/>
              <a:buNone/>
              <a:defRPr sz="1600">
                <a:solidFill>
                  <a:schemeClr val="lt1"/>
                </a:solidFill>
              </a:defRPr>
            </a:lvl4pPr>
            <a:lvl5pPr lvl="4" algn="ctr">
              <a:lnSpc>
                <a:spcPct val="100000"/>
              </a:lnSpc>
              <a:spcBef>
                <a:spcPts val="0"/>
              </a:spcBef>
              <a:spcAft>
                <a:spcPts val="0"/>
              </a:spcAft>
              <a:buSzPts val="1400"/>
              <a:buNone/>
              <a:defRPr sz="1600">
                <a:solidFill>
                  <a:schemeClr val="lt1"/>
                </a:solidFill>
              </a:defRPr>
            </a:lvl5pPr>
            <a:lvl6pPr lvl="5" algn="ctr">
              <a:lnSpc>
                <a:spcPct val="100000"/>
              </a:lnSpc>
              <a:spcBef>
                <a:spcPts val="0"/>
              </a:spcBef>
              <a:spcAft>
                <a:spcPts val="0"/>
              </a:spcAft>
              <a:buSzPts val="1400"/>
              <a:buNone/>
              <a:defRPr sz="1600">
                <a:solidFill>
                  <a:schemeClr val="lt1"/>
                </a:solidFill>
              </a:defRPr>
            </a:lvl6pPr>
            <a:lvl7pPr lvl="6" algn="ctr">
              <a:lnSpc>
                <a:spcPct val="100000"/>
              </a:lnSpc>
              <a:spcBef>
                <a:spcPts val="0"/>
              </a:spcBef>
              <a:spcAft>
                <a:spcPts val="0"/>
              </a:spcAft>
              <a:buSzPts val="1400"/>
              <a:buNone/>
              <a:defRPr sz="1600">
                <a:solidFill>
                  <a:schemeClr val="lt1"/>
                </a:solidFill>
              </a:defRPr>
            </a:lvl7pPr>
            <a:lvl8pPr lvl="7" algn="ctr">
              <a:lnSpc>
                <a:spcPct val="100000"/>
              </a:lnSpc>
              <a:spcBef>
                <a:spcPts val="0"/>
              </a:spcBef>
              <a:spcAft>
                <a:spcPts val="0"/>
              </a:spcAft>
              <a:buSzPts val="1400"/>
              <a:buNone/>
              <a:defRPr sz="1600">
                <a:solidFill>
                  <a:schemeClr val="lt1"/>
                </a:solidFill>
              </a:defRPr>
            </a:lvl8pPr>
            <a:lvl9pPr lvl="8" algn="ctr">
              <a:lnSpc>
                <a:spcPct val="100000"/>
              </a:lnSpc>
              <a:spcBef>
                <a:spcPts val="0"/>
              </a:spcBef>
              <a:spcAft>
                <a:spcPts val="0"/>
              </a:spcAft>
              <a:buSzPts val="1400"/>
              <a:buNone/>
              <a:defRPr sz="1600">
                <a:solidFill>
                  <a:schemeClr val="lt1"/>
                </a:solidFill>
              </a:defRPr>
            </a:lvl9pPr>
          </a:lstStyle>
          <a:p/>
        </p:txBody>
      </p:sp>
      <p:sp>
        <p:nvSpPr>
          <p:cNvPr id="273" name="Google Shape;273;p39"/>
          <p:cNvSpPr txBox="1"/>
          <p:nvPr>
            <p:ph idx="2" type="title"/>
          </p:nvPr>
        </p:nvSpPr>
        <p:spPr>
          <a:xfrm>
            <a:off x="1449025" y="1027218"/>
            <a:ext cx="6246000" cy="101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9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74" name="Google Shape;274;p39"/>
          <p:cNvSpPr txBox="1"/>
          <p:nvPr>
            <p:ph idx="3" type="subTitle"/>
          </p:nvPr>
        </p:nvSpPr>
        <p:spPr>
          <a:xfrm>
            <a:off x="2641350" y="2030500"/>
            <a:ext cx="3861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400"/>
              <a:buNone/>
              <a:defRPr sz="1600">
                <a:solidFill>
                  <a:schemeClr val="lt1"/>
                </a:solidFill>
              </a:defRPr>
            </a:lvl2pPr>
            <a:lvl3pPr lvl="2" algn="ctr">
              <a:lnSpc>
                <a:spcPct val="100000"/>
              </a:lnSpc>
              <a:spcBef>
                <a:spcPts val="0"/>
              </a:spcBef>
              <a:spcAft>
                <a:spcPts val="0"/>
              </a:spcAft>
              <a:buSzPts val="1400"/>
              <a:buNone/>
              <a:defRPr sz="1600">
                <a:solidFill>
                  <a:schemeClr val="lt1"/>
                </a:solidFill>
              </a:defRPr>
            </a:lvl3pPr>
            <a:lvl4pPr lvl="3" algn="ctr">
              <a:lnSpc>
                <a:spcPct val="100000"/>
              </a:lnSpc>
              <a:spcBef>
                <a:spcPts val="0"/>
              </a:spcBef>
              <a:spcAft>
                <a:spcPts val="0"/>
              </a:spcAft>
              <a:buSzPts val="1400"/>
              <a:buNone/>
              <a:defRPr sz="1600">
                <a:solidFill>
                  <a:schemeClr val="lt1"/>
                </a:solidFill>
              </a:defRPr>
            </a:lvl4pPr>
            <a:lvl5pPr lvl="4" algn="ctr">
              <a:lnSpc>
                <a:spcPct val="100000"/>
              </a:lnSpc>
              <a:spcBef>
                <a:spcPts val="0"/>
              </a:spcBef>
              <a:spcAft>
                <a:spcPts val="0"/>
              </a:spcAft>
              <a:buSzPts val="1400"/>
              <a:buNone/>
              <a:defRPr sz="1600">
                <a:solidFill>
                  <a:schemeClr val="lt1"/>
                </a:solidFill>
              </a:defRPr>
            </a:lvl5pPr>
            <a:lvl6pPr lvl="5" algn="ctr">
              <a:lnSpc>
                <a:spcPct val="100000"/>
              </a:lnSpc>
              <a:spcBef>
                <a:spcPts val="0"/>
              </a:spcBef>
              <a:spcAft>
                <a:spcPts val="0"/>
              </a:spcAft>
              <a:buSzPts val="1400"/>
              <a:buNone/>
              <a:defRPr sz="1600">
                <a:solidFill>
                  <a:schemeClr val="lt1"/>
                </a:solidFill>
              </a:defRPr>
            </a:lvl6pPr>
            <a:lvl7pPr lvl="6" algn="ctr">
              <a:lnSpc>
                <a:spcPct val="100000"/>
              </a:lnSpc>
              <a:spcBef>
                <a:spcPts val="0"/>
              </a:spcBef>
              <a:spcAft>
                <a:spcPts val="0"/>
              </a:spcAft>
              <a:buSzPts val="1400"/>
              <a:buNone/>
              <a:defRPr sz="1600">
                <a:solidFill>
                  <a:schemeClr val="lt1"/>
                </a:solidFill>
              </a:defRPr>
            </a:lvl7pPr>
            <a:lvl8pPr lvl="7" algn="ctr">
              <a:lnSpc>
                <a:spcPct val="100000"/>
              </a:lnSpc>
              <a:spcBef>
                <a:spcPts val="0"/>
              </a:spcBef>
              <a:spcAft>
                <a:spcPts val="0"/>
              </a:spcAft>
              <a:buSzPts val="1400"/>
              <a:buNone/>
              <a:defRPr sz="1600">
                <a:solidFill>
                  <a:schemeClr val="lt1"/>
                </a:solidFill>
              </a:defRPr>
            </a:lvl8pPr>
            <a:lvl9pPr lvl="8" algn="ctr">
              <a:lnSpc>
                <a:spcPct val="100000"/>
              </a:lnSpc>
              <a:spcBef>
                <a:spcPts val="0"/>
              </a:spcBef>
              <a:spcAft>
                <a:spcPts val="0"/>
              </a:spcAft>
              <a:buSzPts val="1400"/>
              <a:buNone/>
              <a:defRPr sz="1600">
                <a:solidFill>
                  <a:schemeClr val="lt1"/>
                </a:solidFill>
              </a:defRPr>
            </a:lvl9pPr>
          </a:lstStyle>
          <a:p/>
        </p:txBody>
      </p:sp>
      <p:sp>
        <p:nvSpPr>
          <p:cNvPr id="275" name="Google Shape;275;p39"/>
          <p:cNvSpPr txBox="1"/>
          <p:nvPr>
            <p:ph idx="4" type="title"/>
          </p:nvPr>
        </p:nvSpPr>
        <p:spPr>
          <a:xfrm>
            <a:off x="4883988" y="2932775"/>
            <a:ext cx="35466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6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76" name="Google Shape;276;p39"/>
          <p:cNvSpPr txBox="1"/>
          <p:nvPr>
            <p:ph idx="5" type="subTitle"/>
          </p:nvPr>
        </p:nvSpPr>
        <p:spPr>
          <a:xfrm>
            <a:off x="4883988" y="3740907"/>
            <a:ext cx="35466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400"/>
              <a:buNone/>
              <a:defRPr sz="1600">
                <a:solidFill>
                  <a:schemeClr val="lt1"/>
                </a:solidFill>
              </a:defRPr>
            </a:lvl2pPr>
            <a:lvl3pPr lvl="2" algn="ctr">
              <a:lnSpc>
                <a:spcPct val="100000"/>
              </a:lnSpc>
              <a:spcBef>
                <a:spcPts val="0"/>
              </a:spcBef>
              <a:spcAft>
                <a:spcPts val="0"/>
              </a:spcAft>
              <a:buSzPts val="1400"/>
              <a:buNone/>
              <a:defRPr sz="1600">
                <a:solidFill>
                  <a:schemeClr val="lt1"/>
                </a:solidFill>
              </a:defRPr>
            </a:lvl3pPr>
            <a:lvl4pPr lvl="3" algn="ctr">
              <a:lnSpc>
                <a:spcPct val="100000"/>
              </a:lnSpc>
              <a:spcBef>
                <a:spcPts val="0"/>
              </a:spcBef>
              <a:spcAft>
                <a:spcPts val="0"/>
              </a:spcAft>
              <a:buSzPts val="1400"/>
              <a:buNone/>
              <a:defRPr sz="1600">
                <a:solidFill>
                  <a:schemeClr val="lt1"/>
                </a:solidFill>
              </a:defRPr>
            </a:lvl4pPr>
            <a:lvl5pPr lvl="4" algn="ctr">
              <a:lnSpc>
                <a:spcPct val="100000"/>
              </a:lnSpc>
              <a:spcBef>
                <a:spcPts val="0"/>
              </a:spcBef>
              <a:spcAft>
                <a:spcPts val="0"/>
              </a:spcAft>
              <a:buSzPts val="1400"/>
              <a:buNone/>
              <a:defRPr sz="1600">
                <a:solidFill>
                  <a:schemeClr val="lt1"/>
                </a:solidFill>
              </a:defRPr>
            </a:lvl5pPr>
            <a:lvl6pPr lvl="5" algn="ctr">
              <a:lnSpc>
                <a:spcPct val="100000"/>
              </a:lnSpc>
              <a:spcBef>
                <a:spcPts val="0"/>
              </a:spcBef>
              <a:spcAft>
                <a:spcPts val="0"/>
              </a:spcAft>
              <a:buSzPts val="1400"/>
              <a:buNone/>
              <a:defRPr sz="1600">
                <a:solidFill>
                  <a:schemeClr val="lt1"/>
                </a:solidFill>
              </a:defRPr>
            </a:lvl6pPr>
            <a:lvl7pPr lvl="6" algn="ctr">
              <a:lnSpc>
                <a:spcPct val="100000"/>
              </a:lnSpc>
              <a:spcBef>
                <a:spcPts val="0"/>
              </a:spcBef>
              <a:spcAft>
                <a:spcPts val="0"/>
              </a:spcAft>
              <a:buSzPts val="1400"/>
              <a:buNone/>
              <a:defRPr sz="1600">
                <a:solidFill>
                  <a:schemeClr val="lt1"/>
                </a:solidFill>
              </a:defRPr>
            </a:lvl7pPr>
            <a:lvl8pPr lvl="7" algn="ctr">
              <a:lnSpc>
                <a:spcPct val="100000"/>
              </a:lnSpc>
              <a:spcBef>
                <a:spcPts val="0"/>
              </a:spcBef>
              <a:spcAft>
                <a:spcPts val="0"/>
              </a:spcAft>
              <a:buSzPts val="1400"/>
              <a:buNone/>
              <a:defRPr sz="1600">
                <a:solidFill>
                  <a:schemeClr val="lt1"/>
                </a:solidFill>
              </a:defRPr>
            </a:lvl8pPr>
            <a:lvl9pPr lvl="8" algn="ctr">
              <a:lnSpc>
                <a:spcPct val="100000"/>
              </a:lnSpc>
              <a:spcBef>
                <a:spcPts val="0"/>
              </a:spcBef>
              <a:spcAft>
                <a:spcPts val="0"/>
              </a:spcAft>
              <a:buSzPts val="1400"/>
              <a:buNone/>
              <a:defRPr sz="1600">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_1_1">
    <p:bg>
      <p:bgPr>
        <a:blipFill>
          <a:blip r:embed="rId2">
            <a:alphaModFix/>
          </a:blip>
          <a:stretch>
            <a:fillRect/>
          </a:stretch>
        </a:blipFill>
      </p:bgPr>
    </p:bg>
    <p:spTree>
      <p:nvGrpSpPr>
        <p:cNvPr id="277" name="Shape 277"/>
        <p:cNvGrpSpPr/>
        <p:nvPr/>
      </p:nvGrpSpPr>
      <p:grpSpPr>
        <a:xfrm>
          <a:off x="0" y="0"/>
          <a:ext cx="0" cy="0"/>
          <a:chOff x="0" y="0"/>
          <a:chExt cx="0" cy="0"/>
        </a:xfrm>
      </p:grpSpPr>
      <p:sp>
        <p:nvSpPr>
          <p:cNvPr id="278" name="Google Shape;278;p40"/>
          <p:cNvSpPr txBox="1"/>
          <p:nvPr>
            <p:ph type="title"/>
          </p:nvPr>
        </p:nvSpPr>
        <p:spPr>
          <a:xfrm>
            <a:off x="751788" y="2932775"/>
            <a:ext cx="3636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5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79" name="Google Shape;279;p40"/>
          <p:cNvSpPr txBox="1"/>
          <p:nvPr>
            <p:ph idx="1" type="subTitle"/>
          </p:nvPr>
        </p:nvSpPr>
        <p:spPr>
          <a:xfrm>
            <a:off x="751788" y="3644350"/>
            <a:ext cx="3636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80" name="Google Shape;280;p40"/>
          <p:cNvSpPr txBox="1"/>
          <p:nvPr>
            <p:ph idx="2" type="title"/>
          </p:nvPr>
        </p:nvSpPr>
        <p:spPr>
          <a:xfrm>
            <a:off x="4755906" y="2932775"/>
            <a:ext cx="3636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5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81" name="Google Shape;281;p40"/>
          <p:cNvSpPr txBox="1"/>
          <p:nvPr>
            <p:ph idx="3" type="subTitle"/>
          </p:nvPr>
        </p:nvSpPr>
        <p:spPr>
          <a:xfrm>
            <a:off x="4755906" y="3644350"/>
            <a:ext cx="3636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82" name="Google Shape;282;p40"/>
          <p:cNvSpPr txBox="1"/>
          <p:nvPr>
            <p:ph idx="4" type="title"/>
          </p:nvPr>
        </p:nvSpPr>
        <p:spPr>
          <a:xfrm>
            <a:off x="751788" y="1093800"/>
            <a:ext cx="3636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5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83" name="Google Shape;283;p40"/>
          <p:cNvSpPr txBox="1"/>
          <p:nvPr>
            <p:ph idx="5" type="subTitle"/>
          </p:nvPr>
        </p:nvSpPr>
        <p:spPr>
          <a:xfrm>
            <a:off x="751788" y="1805375"/>
            <a:ext cx="3636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284" name="Google Shape;284;p40"/>
          <p:cNvSpPr txBox="1"/>
          <p:nvPr>
            <p:ph idx="6" type="title"/>
          </p:nvPr>
        </p:nvSpPr>
        <p:spPr>
          <a:xfrm>
            <a:off x="4755906" y="1093800"/>
            <a:ext cx="3636300" cy="9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000"/>
              <a:buNone/>
              <a:defRPr sz="5000">
                <a:solidFill>
                  <a:schemeClr val="lt1"/>
                </a:solidFill>
              </a:defRPr>
            </a:lvl1pPr>
            <a:lvl2pPr lvl="1" algn="ctr">
              <a:lnSpc>
                <a:spcPct val="100000"/>
              </a:lnSpc>
              <a:spcBef>
                <a:spcPts val="0"/>
              </a:spcBef>
              <a:spcAft>
                <a:spcPts val="0"/>
              </a:spcAft>
              <a:buClr>
                <a:schemeClr val="lt1"/>
              </a:buClr>
              <a:buSzPts val="7000"/>
              <a:buNone/>
              <a:defRPr sz="7000">
                <a:solidFill>
                  <a:schemeClr val="lt1"/>
                </a:solidFill>
              </a:defRPr>
            </a:lvl2pPr>
            <a:lvl3pPr lvl="2" algn="ctr">
              <a:lnSpc>
                <a:spcPct val="100000"/>
              </a:lnSpc>
              <a:spcBef>
                <a:spcPts val="0"/>
              </a:spcBef>
              <a:spcAft>
                <a:spcPts val="0"/>
              </a:spcAft>
              <a:buClr>
                <a:schemeClr val="lt1"/>
              </a:buClr>
              <a:buSzPts val="7000"/>
              <a:buNone/>
              <a:defRPr sz="7000">
                <a:solidFill>
                  <a:schemeClr val="lt1"/>
                </a:solidFill>
              </a:defRPr>
            </a:lvl3pPr>
            <a:lvl4pPr lvl="3" algn="ctr">
              <a:lnSpc>
                <a:spcPct val="100000"/>
              </a:lnSpc>
              <a:spcBef>
                <a:spcPts val="0"/>
              </a:spcBef>
              <a:spcAft>
                <a:spcPts val="0"/>
              </a:spcAft>
              <a:buClr>
                <a:schemeClr val="lt1"/>
              </a:buClr>
              <a:buSzPts val="7000"/>
              <a:buNone/>
              <a:defRPr sz="7000">
                <a:solidFill>
                  <a:schemeClr val="lt1"/>
                </a:solidFill>
              </a:defRPr>
            </a:lvl4pPr>
            <a:lvl5pPr lvl="4" algn="ctr">
              <a:lnSpc>
                <a:spcPct val="100000"/>
              </a:lnSpc>
              <a:spcBef>
                <a:spcPts val="0"/>
              </a:spcBef>
              <a:spcAft>
                <a:spcPts val="0"/>
              </a:spcAft>
              <a:buClr>
                <a:schemeClr val="lt1"/>
              </a:buClr>
              <a:buSzPts val="7000"/>
              <a:buNone/>
              <a:defRPr sz="7000">
                <a:solidFill>
                  <a:schemeClr val="lt1"/>
                </a:solidFill>
              </a:defRPr>
            </a:lvl5pPr>
            <a:lvl6pPr lvl="5" algn="ctr">
              <a:lnSpc>
                <a:spcPct val="100000"/>
              </a:lnSpc>
              <a:spcBef>
                <a:spcPts val="0"/>
              </a:spcBef>
              <a:spcAft>
                <a:spcPts val="0"/>
              </a:spcAft>
              <a:buClr>
                <a:schemeClr val="lt1"/>
              </a:buClr>
              <a:buSzPts val="7000"/>
              <a:buNone/>
              <a:defRPr sz="7000">
                <a:solidFill>
                  <a:schemeClr val="lt1"/>
                </a:solidFill>
              </a:defRPr>
            </a:lvl6pPr>
            <a:lvl7pPr lvl="6" algn="ctr">
              <a:lnSpc>
                <a:spcPct val="100000"/>
              </a:lnSpc>
              <a:spcBef>
                <a:spcPts val="0"/>
              </a:spcBef>
              <a:spcAft>
                <a:spcPts val="0"/>
              </a:spcAft>
              <a:buClr>
                <a:schemeClr val="lt1"/>
              </a:buClr>
              <a:buSzPts val="7000"/>
              <a:buNone/>
              <a:defRPr sz="7000">
                <a:solidFill>
                  <a:schemeClr val="lt1"/>
                </a:solidFill>
              </a:defRPr>
            </a:lvl7pPr>
            <a:lvl8pPr lvl="7" algn="ctr">
              <a:lnSpc>
                <a:spcPct val="100000"/>
              </a:lnSpc>
              <a:spcBef>
                <a:spcPts val="0"/>
              </a:spcBef>
              <a:spcAft>
                <a:spcPts val="0"/>
              </a:spcAft>
              <a:buClr>
                <a:schemeClr val="lt1"/>
              </a:buClr>
              <a:buSzPts val="7000"/>
              <a:buNone/>
              <a:defRPr sz="7000">
                <a:solidFill>
                  <a:schemeClr val="lt1"/>
                </a:solidFill>
              </a:defRPr>
            </a:lvl8pPr>
            <a:lvl9pPr lvl="8" algn="ctr">
              <a:lnSpc>
                <a:spcPct val="100000"/>
              </a:lnSpc>
              <a:spcBef>
                <a:spcPts val="0"/>
              </a:spcBef>
              <a:spcAft>
                <a:spcPts val="0"/>
              </a:spcAft>
              <a:buClr>
                <a:schemeClr val="lt1"/>
              </a:buClr>
              <a:buSzPts val="7000"/>
              <a:buNone/>
              <a:defRPr sz="7000">
                <a:solidFill>
                  <a:schemeClr val="lt1"/>
                </a:solidFill>
              </a:defRPr>
            </a:lvl9pPr>
          </a:lstStyle>
          <a:p/>
        </p:txBody>
      </p:sp>
      <p:sp>
        <p:nvSpPr>
          <p:cNvPr id="285" name="Google Shape;285;p40"/>
          <p:cNvSpPr txBox="1"/>
          <p:nvPr>
            <p:ph idx="7" type="subTitle"/>
          </p:nvPr>
        </p:nvSpPr>
        <p:spPr>
          <a:xfrm>
            <a:off x="4755906" y="1805375"/>
            <a:ext cx="3636300" cy="5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5">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5"/>
          <p:cNvSpPr txBox="1"/>
          <p:nvPr>
            <p:ph type="title"/>
          </p:nvPr>
        </p:nvSpPr>
        <p:spPr>
          <a:xfrm>
            <a:off x="1842192" y="1521750"/>
            <a:ext cx="54597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58" name="Google Shape;58;p5"/>
          <p:cNvSpPr txBox="1"/>
          <p:nvPr>
            <p:ph idx="1" type="body"/>
          </p:nvPr>
        </p:nvSpPr>
        <p:spPr>
          <a:xfrm>
            <a:off x="1842125" y="2149350"/>
            <a:ext cx="5459700" cy="14724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Clr>
                <a:schemeClr val="lt1"/>
              </a:buClr>
              <a:buSzPts val="1600"/>
              <a:buChar char="●"/>
              <a:defRPr sz="1600">
                <a:solidFill>
                  <a:schemeClr val="lt1"/>
                </a:solidFill>
              </a:defRPr>
            </a:lvl1pPr>
            <a:lvl2pPr indent="-330200" lvl="1" marL="914400" algn="ctr">
              <a:lnSpc>
                <a:spcPct val="100000"/>
              </a:lnSpc>
              <a:spcBef>
                <a:spcPts val="0"/>
              </a:spcBef>
              <a:spcAft>
                <a:spcPts val="0"/>
              </a:spcAft>
              <a:buClr>
                <a:schemeClr val="lt1"/>
              </a:buClr>
              <a:buSzPts val="1600"/>
              <a:buChar char="○"/>
              <a:defRPr sz="1600">
                <a:solidFill>
                  <a:schemeClr val="lt1"/>
                </a:solidFill>
              </a:defRPr>
            </a:lvl2pPr>
            <a:lvl3pPr indent="-330200" lvl="2" marL="1371600" algn="ctr">
              <a:lnSpc>
                <a:spcPct val="100000"/>
              </a:lnSpc>
              <a:spcBef>
                <a:spcPts val="0"/>
              </a:spcBef>
              <a:spcAft>
                <a:spcPts val="0"/>
              </a:spcAft>
              <a:buClr>
                <a:schemeClr val="lt1"/>
              </a:buClr>
              <a:buSzPts val="1600"/>
              <a:buChar char="■"/>
              <a:defRPr sz="1600">
                <a:solidFill>
                  <a:schemeClr val="lt1"/>
                </a:solidFill>
              </a:defRPr>
            </a:lvl3pPr>
            <a:lvl4pPr indent="-330200" lvl="3" marL="1828800" algn="ctr">
              <a:lnSpc>
                <a:spcPct val="100000"/>
              </a:lnSpc>
              <a:spcBef>
                <a:spcPts val="0"/>
              </a:spcBef>
              <a:spcAft>
                <a:spcPts val="0"/>
              </a:spcAft>
              <a:buClr>
                <a:schemeClr val="lt1"/>
              </a:buClr>
              <a:buSzPts val="1600"/>
              <a:buChar char="●"/>
              <a:defRPr sz="1600">
                <a:solidFill>
                  <a:schemeClr val="lt1"/>
                </a:solidFill>
              </a:defRPr>
            </a:lvl4pPr>
            <a:lvl5pPr indent="-330200" lvl="4" marL="2286000" algn="ctr">
              <a:lnSpc>
                <a:spcPct val="100000"/>
              </a:lnSpc>
              <a:spcBef>
                <a:spcPts val="0"/>
              </a:spcBef>
              <a:spcAft>
                <a:spcPts val="0"/>
              </a:spcAft>
              <a:buClr>
                <a:schemeClr val="lt1"/>
              </a:buClr>
              <a:buSzPts val="1600"/>
              <a:buChar char="○"/>
              <a:defRPr sz="1600">
                <a:solidFill>
                  <a:schemeClr val="lt1"/>
                </a:solidFill>
              </a:defRPr>
            </a:lvl5pPr>
            <a:lvl6pPr indent="-330200" lvl="5" marL="2743200" algn="ctr">
              <a:lnSpc>
                <a:spcPct val="100000"/>
              </a:lnSpc>
              <a:spcBef>
                <a:spcPts val="0"/>
              </a:spcBef>
              <a:spcAft>
                <a:spcPts val="0"/>
              </a:spcAft>
              <a:buClr>
                <a:schemeClr val="lt1"/>
              </a:buClr>
              <a:buSzPts val="1600"/>
              <a:buChar char="■"/>
              <a:defRPr sz="1600">
                <a:solidFill>
                  <a:schemeClr val="lt1"/>
                </a:solidFill>
              </a:defRPr>
            </a:lvl6pPr>
            <a:lvl7pPr indent="-330200" lvl="6" marL="3200400" algn="ctr">
              <a:lnSpc>
                <a:spcPct val="100000"/>
              </a:lnSpc>
              <a:spcBef>
                <a:spcPts val="0"/>
              </a:spcBef>
              <a:spcAft>
                <a:spcPts val="0"/>
              </a:spcAft>
              <a:buClr>
                <a:schemeClr val="lt1"/>
              </a:buClr>
              <a:buSzPts val="1600"/>
              <a:buChar char="●"/>
              <a:defRPr sz="1600">
                <a:solidFill>
                  <a:schemeClr val="lt1"/>
                </a:solidFill>
              </a:defRPr>
            </a:lvl7pPr>
            <a:lvl8pPr indent="-330200" lvl="7" marL="3657600" algn="ctr">
              <a:lnSpc>
                <a:spcPct val="100000"/>
              </a:lnSpc>
              <a:spcBef>
                <a:spcPts val="0"/>
              </a:spcBef>
              <a:spcAft>
                <a:spcPts val="0"/>
              </a:spcAft>
              <a:buClr>
                <a:schemeClr val="lt1"/>
              </a:buClr>
              <a:buSzPts val="1600"/>
              <a:buChar char="○"/>
              <a:defRPr sz="1600">
                <a:solidFill>
                  <a:schemeClr val="lt1"/>
                </a:solidFill>
              </a:defRPr>
            </a:lvl8pPr>
            <a:lvl9pPr indent="-330200" lvl="8" marL="4114800" algn="ctr">
              <a:lnSpc>
                <a:spcPct val="100000"/>
              </a:lnSpc>
              <a:spcBef>
                <a:spcPts val="0"/>
              </a:spcBef>
              <a:spcAft>
                <a:spcPts val="0"/>
              </a:spcAft>
              <a:buClr>
                <a:schemeClr val="lt1"/>
              </a:buClr>
              <a:buSzPts val="1600"/>
              <a:buChar char="■"/>
              <a:defRPr sz="1600">
                <a:solidFill>
                  <a:schemeClr val="l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1">
    <p:bg>
      <p:bgPr>
        <a:blipFill>
          <a:blip r:embed="rId2">
            <a:alphaModFix/>
          </a:blip>
          <a:stretch>
            <a:fillRect/>
          </a:stretch>
        </a:blipFill>
      </p:bgPr>
    </p:bg>
    <p:spTree>
      <p:nvGrpSpPr>
        <p:cNvPr id="286" name="Shape 286"/>
        <p:cNvGrpSpPr/>
        <p:nvPr/>
      </p:nvGrpSpPr>
      <p:grpSpPr>
        <a:xfrm>
          <a:off x="0" y="0"/>
          <a:ext cx="0" cy="0"/>
          <a:chOff x="0" y="0"/>
          <a:chExt cx="0" cy="0"/>
        </a:xfrm>
      </p:grpSpPr>
      <p:sp>
        <p:nvSpPr>
          <p:cNvPr id="287" name="Google Shape;287;p41"/>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88" name="Google Shape;288;p41"/>
          <p:cNvSpPr txBox="1"/>
          <p:nvPr>
            <p:ph idx="1" type="subTitle"/>
          </p:nvPr>
        </p:nvSpPr>
        <p:spPr>
          <a:xfrm>
            <a:off x="990575" y="2225725"/>
            <a:ext cx="3741900" cy="160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289" name="Google Shape;289;p41"/>
          <p:cNvSpPr txBox="1"/>
          <p:nvPr>
            <p:ph idx="2" type="subTitle"/>
          </p:nvPr>
        </p:nvSpPr>
        <p:spPr>
          <a:xfrm>
            <a:off x="838175" y="1790050"/>
            <a:ext cx="32712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_1_1_1">
    <p:bg>
      <p:bgPr>
        <a:blipFill>
          <a:blip r:embed="rId2">
            <a:alphaModFix/>
          </a:blip>
          <a:stretch>
            <a:fillRect/>
          </a:stretch>
        </a:blipFill>
      </p:bgPr>
    </p:bg>
    <p:spTree>
      <p:nvGrpSpPr>
        <p:cNvPr id="290" name="Shape 290"/>
        <p:cNvGrpSpPr/>
        <p:nvPr/>
      </p:nvGrpSpPr>
      <p:grpSpPr>
        <a:xfrm>
          <a:off x="0" y="0"/>
          <a:ext cx="0" cy="0"/>
          <a:chOff x="0" y="0"/>
          <a:chExt cx="0" cy="0"/>
        </a:xfrm>
      </p:grpSpPr>
      <p:sp>
        <p:nvSpPr>
          <p:cNvPr id="291" name="Google Shape;291;p42"/>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292" name="Google Shape;292;p42"/>
          <p:cNvSpPr txBox="1"/>
          <p:nvPr>
            <p:ph idx="1" type="subTitle"/>
          </p:nvPr>
        </p:nvSpPr>
        <p:spPr>
          <a:xfrm>
            <a:off x="3030150" y="4129800"/>
            <a:ext cx="3083700" cy="54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_1">
    <p:bg>
      <p:bgPr>
        <a:blipFill>
          <a:blip r:embed="rId2">
            <a:alphaModFix/>
          </a:blip>
          <a:stretch>
            <a:fillRect/>
          </a:stretch>
        </a:blipFill>
      </p:bgPr>
    </p:bg>
    <p:spTree>
      <p:nvGrpSpPr>
        <p:cNvPr id="293" name="Shape 2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6"/>
          <p:cNvSpPr txBox="1"/>
          <p:nvPr>
            <p:ph type="title"/>
          </p:nvPr>
        </p:nvSpPr>
        <p:spPr>
          <a:xfrm>
            <a:off x="3803500" y="3107400"/>
            <a:ext cx="4642500" cy="54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a:solidFill>
                  <a:schemeClr val="lt1"/>
                </a:solidFill>
              </a:defRPr>
            </a:lvl1pPr>
            <a:lvl2pPr lvl="1" algn="r">
              <a:lnSpc>
                <a:spcPct val="100000"/>
              </a:lnSpc>
              <a:spcBef>
                <a:spcPts val="0"/>
              </a:spcBef>
              <a:spcAft>
                <a:spcPts val="0"/>
              </a:spcAft>
              <a:buClr>
                <a:schemeClr val="lt1"/>
              </a:buClr>
              <a:buSzPts val="3000"/>
              <a:buNone/>
              <a:defRPr>
                <a:solidFill>
                  <a:schemeClr val="lt1"/>
                </a:solidFill>
              </a:defRPr>
            </a:lvl2pPr>
            <a:lvl3pPr lvl="2" algn="r">
              <a:lnSpc>
                <a:spcPct val="100000"/>
              </a:lnSpc>
              <a:spcBef>
                <a:spcPts val="0"/>
              </a:spcBef>
              <a:spcAft>
                <a:spcPts val="0"/>
              </a:spcAft>
              <a:buClr>
                <a:schemeClr val="lt1"/>
              </a:buClr>
              <a:buSzPts val="3000"/>
              <a:buNone/>
              <a:defRPr>
                <a:solidFill>
                  <a:schemeClr val="lt1"/>
                </a:solidFill>
              </a:defRPr>
            </a:lvl3pPr>
            <a:lvl4pPr lvl="3" algn="r">
              <a:lnSpc>
                <a:spcPct val="100000"/>
              </a:lnSpc>
              <a:spcBef>
                <a:spcPts val="0"/>
              </a:spcBef>
              <a:spcAft>
                <a:spcPts val="0"/>
              </a:spcAft>
              <a:buClr>
                <a:schemeClr val="lt1"/>
              </a:buClr>
              <a:buSzPts val="3000"/>
              <a:buNone/>
              <a:defRPr>
                <a:solidFill>
                  <a:schemeClr val="lt1"/>
                </a:solidFill>
              </a:defRPr>
            </a:lvl4pPr>
            <a:lvl5pPr lvl="4" algn="r">
              <a:lnSpc>
                <a:spcPct val="100000"/>
              </a:lnSpc>
              <a:spcBef>
                <a:spcPts val="0"/>
              </a:spcBef>
              <a:spcAft>
                <a:spcPts val="0"/>
              </a:spcAft>
              <a:buClr>
                <a:schemeClr val="lt1"/>
              </a:buClr>
              <a:buSzPts val="3000"/>
              <a:buNone/>
              <a:defRPr>
                <a:solidFill>
                  <a:schemeClr val="lt1"/>
                </a:solidFill>
              </a:defRPr>
            </a:lvl5pPr>
            <a:lvl6pPr lvl="5" algn="r">
              <a:lnSpc>
                <a:spcPct val="100000"/>
              </a:lnSpc>
              <a:spcBef>
                <a:spcPts val="0"/>
              </a:spcBef>
              <a:spcAft>
                <a:spcPts val="0"/>
              </a:spcAft>
              <a:buClr>
                <a:schemeClr val="lt1"/>
              </a:buClr>
              <a:buSzPts val="3000"/>
              <a:buNone/>
              <a:defRPr>
                <a:solidFill>
                  <a:schemeClr val="lt1"/>
                </a:solidFill>
              </a:defRPr>
            </a:lvl6pPr>
            <a:lvl7pPr lvl="6" algn="r">
              <a:lnSpc>
                <a:spcPct val="100000"/>
              </a:lnSpc>
              <a:spcBef>
                <a:spcPts val="0"/>
              </a:spcBef>
              <a:spcAft>
                <a:spcPts val="0"/>
              </a:spcAft>
              <a:buClr>
                <a:schemeClr val="lt1"/>
              </a:buClr>
              <a:buSzPts val="3000"/>
              <a:buNone/>
              <a:defRPr>
                <a:solidFill>
                  <a:schemeClr val="lt1"/>
                </a:solidFill>
              </a:defRPr>
            </a:lvl7pPr>
            <a:lvl8pPr lvl="7" algn="r">
              <a:lnSpc>
                <a:spcPct val="100000"/>
              </a:lnSpc>
              <a:spcBef>
                <a:spcPts val="0"/>
              </a:spcBef>
              <a:spcAft>
                <a:spcPts val="0"/>
              </a:spcAft>
              <a:buClr>
                <a:schemeClr val="lt1"/>
              </a:buClr>
              <a:buSzPts val="3000"/>
              <a:buNone/>
              <a:defRPr>
                <a:solidFill>
                  <a:schemeClr val="lt1"/>
                </a:solidFill>
              </a:defRPr>
            </a:lvl8pPr>
            <a:lvl9pPr lvl="8" algn="r">
              <a:lnSpc>
                <a:spcPct val="100000"/>
              </a:lnSpc>
              <a:spcBef>
                <a:spcPts val="0"/>
              </a:spcBef>
              <a:spcAft>
                <a:spcPts val="0"/>
              </a:spcAft>
              <a:buClr>
                <a:schemeClr val="lt1"/>
              </a:buClr>
              <a:buSzPts val="3000"/>
              <a:buNone/>
              <a:defRPr>
                <a:solidFill>
                  <a:schemeClr val="lt1"/>
                </a:solidFill>
              </a:defRPr>
            </a:lvl9pPr>
          </a:lstStyle>
          <a:p/>
        </p:txBody>
      </p:sp>
      <p:sp>
        <p:nvSpPr>
          <p:cNvPr id="61" name="Google Shape;61;p6"/>
          <p:cNvSpPr txBox="1"/>
          <p:nvPr>
            <p:ph idx="1" type="subTitle"/>
          </p:nvPr>
        </p:nvSpPr>
        <p:spPr>
          <a:xfrm>
            <a:off x="3797925" y="1581550"/>
            <a:ext cx="4642500" cy="15132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Clr>
                <a:schemeClr val="lt1"/>
              </a:buClr>
              <a:buSzPts val="1800"/>
              <a:buNone/>
              <a:defRPr>
                <a:solidFill>
                  <a:schemeClr val="lt1"/>
                </a:solidFill>
              </a:defRPr>
            </a:lvl1pPr>
            <a:lvl2pPr lvl="1" algn="r">
              <a:lnSpc>
                <a:spcPct val="115000"/>
              </a:lnSpc>
              <a:spcBef>
                <a:spcPts val="1600"/>
              </a:spcBef>
              <a:spcAft>
                <a:spcPts val="0"/>
              </a:spcAft>
              <a:buClr>
                <a:schemeClr val="lt1"/>
              </a:buClr>
              <a:buSzPts val="1400"/>
              <a:buNone/>
              <a:defRPr>
                <a:solidFill>
                  <a:schemeClr val="lt1"/>
                </a:solidFill>
              </a:defRPr>
            </a:lvl2pPr>
            <a:lvl3pPr lvl="2" algn="r">
              <a:lnSpc>
                <a:spcPct val="115000"/>
              </a:lnSpc>
              <a:spcBef>
                <a:spcPts val="1600"/>
              </a:spcBef>
              <a:spcAft>
                <a:spcPts val="0"/>
              </a:spcAft>
              <a:buClr>
                <a:schemeClr val="lt1"/>
              </a:buClr>
              <a:buSzPts val="1400"/>
              <a:buNone/>
              <a:defRPr>
                <a:solidFill>
                  <a:schemeClr val="lt1"/>
                </a:solidFill>
              </a:defRPr>
            </a:lvl3pPr>
            <a:lvl4pPr lvl="3" algn="r">
              <a:lnSpc>
                <a:spcPct val="115000"/>
              </a:lnSpc>
              <a:spcBef>
                <a:spcPts val="1600"/>
              </a:spcBef>
              <a:spcAft>
                <a:spcPts val="0"/>
              </a:spcAft>
              <a:buClr>
                <a:schemeClr val="lt1"/>
              </a:buClr>
              <a:buSzPts val="1400"/>
              <a:buNone/>
              <a:defRPr>
                <a:solidFill>
                  <a:schemeClr val="lt1"/>
                </a:solidFill>
              </a:defRPr>
            </a:lvl4pPr>
            <a:lvl5pPr lvl="4" algn="r">
              <a:lnSpc>
                <a:spcPct val="115000"/>
              </a:lnSpc>
              <a:spcBef>
                <a:spcPts val="1600"/>
              </a:spcBef>
              <a:spcAft>
                <a:spcPts val="0"/>
              </a:spcAft>
              <a:buClr>
                <a:schemeClr val="lt1"/>
              </a:buClr>
              <a:buSzPts val="1400"/>
              <a:buNone/>
              <a:defRPr>
                <a:solidFill>
                  <a:schemeClr val="lt1"/>
                </a:solidFill>
              </a:defRPr>
            </a:lvl5pPr>
            <a:lvl6pPr lvl="5" algn="r">
              <a:lnSpc>
                <a:spcPct val="115000"/>
              </a:lnSpc>
              <a:spcBef>
                <a:spcPts val="1600"/>
              </a:spcBef>
              <a:spcAft>
                <a:spcPts val="0"/>
              </a:spcAft>
              <a:buClr>
                <a:schemeClr val="lt1"/>
              </a:buClr>
              <a:buSzPts val="1400"/>
              <a:buNone/>
              <a:defRPr>
                <a:solidFill>
                  <a:schemeClr val="lt1"/>
                </a:solidFill>
              </a:defRPr>
            </a:lvl6pPr>
            <a:lvl7pPr lvl="6" algn="r">
              <a:lnSpc>
                <a:spcPct val="115000"/>
              </a:lnSpc>
              <a:spcBef>
                <a:spcPts val="1600"/>
              </a:spcBef>
              <a:spcAft>
                <a:spcPts val="0"/>
              </a:spcAft>
              <a:buClr>
                <a:schemeClr val="lt1"/>
              </a:buClr>
              <a:buSzPts val="1400"/>
              <a:buNone/>
              <a:defRPr>
                <a:solidFill>
                  <a:schemeClr val="lt1"/>
                </a:solidFill>
              </a:defRPr>
            </a:lvl7pPr>
            <a:lvl8pPr lvl="7" algn="r">
              <a:lnSpc>
                <a:spcPct val="115000"/>
              </a:lnSpc>
              <a:spcBef>
                <a:spcPts val="1600"/>
              </a:spcBef>
              <a:spcAft>
                <a:spcPts val="0"/>
              </a:spcAft>
              <a:buClr>
                <a:schemeClr val="lt1"/>
              </a:buClr>
              <a:buSzPts val="1400"/>
              <a:buNone/>
              <a:defRPr>
                <a:solidFill>
                  <a:schemeClr val="lt1"/>
                </a:solidFill>
              </a:defRPr>
            </a:lvl8pPr>
            <a:lvl9pPr lvl="8" algn="r">
              <a:lnSpc>
                <a:spcPct val="115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7"/>
          <p:cNvSpPr txBox="1"/>
          <p:nvPr>
            <p:ph type="title"/>
          </p:nvPr>
        </p:nvSpPr>
        <p:spPr>
          <a:xfrm>
            <a:off x="710775" y="2334650"/>
            <a:ext cx="38613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000"/>
              <a:buNone/>
              <a:defRPr sz="5000">
                <a:solidFill>
                  <a:schemeClr val="lt1"/>
                </a:solidFill>
              </a:defRPr>
            </a:lvl1pPr>
            <a:lvl2pPr lvl="1" algn="l">
              <a:lnSpc>
                <a:spcPct val="100000"/>
              </a:lnSpc>
              <a:spcBef>
                <a:spcPts val="0"/>
              </a:spcBef>
              <a:spcAft>
                <a:spcPts val="0"/>
              </a:spcAft>
              <a:buClr>
                <a:schemeClr val="lt1"/>
              </a:buClr>
              <a:buSzPts val="5000"/>
              <a:buNone/>
              <a:defRPr sz="5000">
                <a:solidFill>
                  <a:schemeClr val="lt1"/>
                </a:solidFill>
              </a:defRPr>
            </a:lvl2pPr>
            <a:lvl3pPr lvl="2" algn="l">
              <a:lnSpc>
                <a:spcPct val="100000"/>
              </a:lnSpc>
              <a:spcBef>
                <a:spcPts val="0"/>
              </a:spcBef>
              <a:spcAft>
                <a:spcPts val="0"/>
              </a:spcAft>
              <a:buClr>
                <a:schemeClr val="lt1"/>
              </a:buClr>
              <a:buSzPts val="5000"/>
              <a:buNone/>
              <a:defRPr sz="5000">
                <a:solidFill>
                  <a:schemeClr val="lt1"/>
                </a:solidFill>
              </a:defRPr>
            </a:lvl3pPr>
            <a:lvl4pPr lvl="3" algn="l">
              <a:lnSpc>
                <a:spcPct val="100000"/>
              </a:lnSpc>
              <a:spcBef>
                <a:spcPts val="0"/>
              </a:spcBef>
              <a:spcAft>
                <a:spcPts val="0"/>
              </a:spcAft>
              <a:buClr>
                <a:schemeClr val="lt1"/>
              </a:buClr>
              <a:buSzPts val="5000"/>
              <a:buNone/>
              <a:defRPr sz="5000">
                <a:solidFill>
                  <a:schemeClr val="lt1"/>
                </a:solidFill>
              </a:defRPr>
            </a:lvl4pPr>
            <a:lvl5pPr lvl="4" algn="l">
              <a:lnSpc>
                <a:spcPct val="100000"/>
              </a:lnSpc>
              <a:spcBef>
                <a:spcPts val="0"/>
              </a:spcBef>
              <a:spcAft>
                <a:spcPts val="0"/>
              </a:spcAft>
              <a:buClr>
                <a:schemeClr val="lt1"/>
              </a:buClr>
              <a:buSzPts val="5000"/>
              <a:buNone/>
              <a:defRPr sz="5000">
                <a:solidFill>
                  <a:schemeClr val="lt1"/>
                </a:solidFill>
              </a:defRPr>
            </a:lvl5pPr>
            <a:lvl6pPr lvl="5" algn="l">
              <a:lnSpc>
                <a:spcPct val="100000"/>
              </a:lnSpc>
              <a:spcBef>
                <a:spcPts val="0"/>
              </a:spcBef>
              <a:spcAft>
                <a:spcPts val="0"/>
              </a:spcAft>
              <a:buClr>
                <a:schemeClr val="lt1"/>
              </a:buClr>
              <a:buSzPts val="5000"/>
              <a:buNone/>
              <a:defRPr sz="5000">
                <a:solidFill>
                  <a:schemeClr val="lt1"/>
                </a:solidFill>
              </a:defRPr>
            </a:lvl6pPr>
            <a:lvl7pPr lvl="6" algn="l">
              <a:lnSpc>
                <a:spcPct val="100000"/>
              </a:lnSpc>
              <a:spcBef>
                <a:spcPts val="0"/>
              </a:spcBef>
              <a:spcAft>
                <a:spcPts val="0"/>
              </a:spcAft>
              <a:buClr>
                <a:schemeClr val="lt1"/>
              </a:buClr>
              <a:buSzPts val="5000"/>
              <a:buNone/>
              <a:defRPr sz="5000">
                <a:solidFill>
                  <a:schemeClr val="lt1"/>
                </a:solidFill>
              </a:defRPr>
            </a:lvl7pPr>
            <a:lvl8pPr lvl="7" algn="l">
              <a:lnSpc>
                <a:spcPct val="100000"/>
              </a:lnSpc>
              <a:spcBef>
                <a:spcPts val="0"/>
              </a:spcBef>
              <a:spcAft>
                <a:spcPts val="0"/>
              </a:spcAft>
              <a:buClr>
                <a:schemeClr val="lt1"/>
              </a:buClr>
              <a:buSzPts val="5000"/>
              <a:buNone/>
              <a:defRPr sz="5000">
                <a:solidFill>
                  <a:schemeClr val="lt1"/>
                </a:solidFill>
              </a:defRPr>
            </a:lvl8pPr>
            <a:lvl9pPr lvl="8" algn="l">
              <a:lnSpc>
                <a:spcPct val="100000"/>
              </a:lnSpc>
              <a:spcBef>
                <a:spcPts val="0"/>
              </a:spcBef>
              <a:spcAft>
                <a:spcPts val="0"/>
              </a:spcAft>
              <a:buClr>
                <a:schemeClr val="lt1"/>
              </a:buClr>
              <a:buSzPts val="5000"/>
              <a:buNone/>
              <a:defRPr sz="5000">
                <a:solidFill>
                  <a:schemeClr val="lt1"/>
                </a:solidFill>
              </a:defRPr>
            </a:lvl9pPr>
          </a:lstStyle>
          <a:p/>
        </p:txBody>
      </p:sp>
      <p:sp>
        <p:nvSpPr>
          <p:cNvPr id="64" name="Google Shape;64;p7"/>
          <p:cNvSpPr txBox="1"/>
          <p:nvPr>
            <p:ph idx="2" type="title"/>
          </p:nvPr>
        </p:nvSpPr>
        <p:spPr>
          <a:xfrm>
            <a:off x="710775" y="1449225"/>
            <a:ext cx="3861300" cy="93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p:txBody>
      </p:sp>
      <p:sp>
        <p:nvSpPr>
          <p:cNvPr id="65" name="Google Shape;65;p7"/>
          <p:cNvSpPr txBox="1"/>
          <p:nvPr>
            <p:ph idx="1" type="subTitle"/>
          </p:nvPr>
        </p:nvSpPr>
        <p:spPr>
          <a:xfrm>
            <a:off x="710775" y="3176450"/>
            <a:ext cx="3861300" cy="51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66" name="Google Shape;66;p7"/>
          <p:cNvSpPr/>
          <p:nvPr/>
        </p:nvSpPr>
        <p:spPr>
          <a:xfrm>
            <a:off x="5070750" y="-2475"/>
            <a:ext cx="4073421" cy="5143278"/>
          </a:xfrm>
          <a:custGeom>
            <a:rect b="b" l="l" r="r" t="t"/>
            <a:pathLst>
              <a:path extrusionOk="0" h="205300" w="184631">
                <a:moveTo>
                  <a:pt x="151972" y="0"/>
                </a:moveTo>
                <a:cubicBezTo>
                  <a:pt x="130636" y="7085"/>
                  <a:pt x="111241" y="19669"/>
                  <a:pt x="95620" y="35981"/>
                </a:cubicBezTo>
                <a:cubicBezTo>
                  <a:pt x="78915" y="53436"/>
                  <a:pt x="75391" y="75926"/>
                  <a:pt x="53972" y="88988"/>
                </a:cubicBezTo>
                <a:cubicBezTo>
                  <a:pt x="22075" y="108418"/>
                  <a:pt x="2334" y="129409"/>
                  <a:pt x="596" y="167950"/>
                </a:cubicBezTo>
                <a:cubicBezTo>
                  <a:pt x="1" y="181154"/>
                  <a:pt x="6823" y="195298"/>
                  <a:pt x="12776" y="205299"/>
                </a:cubicBezTo>
                <a:lnTo>
                  <a:pt x="184631" y="205299"/>
                </a:lnTo>
                <a:lnTo>
                  <a:pt x="1846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8"/>
          <p:cNvSpPr txBox="1"/>
          <p:nvPr>
            <p:ph idx="1" type="body"/>
          </p:nvPr>
        </p:nvSpPr>
        <p:spPr>
          <a:xfrm>
            <a:off x="710775" y="2382350"/>
            <a:ext cx="3941100" cy="11691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lt1"/>
              </a:buClr>
              <a:buSzPts val="1600"/>
              <a:buChar char="●"/>
              <a:defRPr sz="1600">
                <a:solidFill>
                  <a:schemeClr val="lt1"/>
                </a:solidFill>
              </a:defRPr>
            </a:lvl1pPr>
            <a:lvl2pPr indent="-330200" lvl="1" marL="914400" algn="l">
              <a:lnSpc>
                <a:spcPct val="100000"/>
              </a:lnSpc>
              <a:spcBef>
                <a:spcPts val="0"/>
              </a:spcBef>
              <a:spcAft>
                <a:spcPts val="0"/>
              </a:spcAft>
              <a:buClr>
                <a:schemeClr val="lt1"/>
              </a:buClr>
              <a:buSzPts val="1600"/>
              <a:buChar char="○"/>
              <a:defRPr sz="1600">
                <a:solidFill>
                  <a:schemeClr val="lt1"/>
                </a:solidFill>
              </a:defRPr>
            </a:lvl2pPr>
            <a:lvl3pPr indent="-330200" lvl="2" marL="1371600" algn="l">
              <a:lnSpc>
                <a:spcPct val="100000"/>
              </a:lnSpc>
              <a:spcBef>
                <a:spcPts val="0"/>
              </a:spcBef>
              <a:spcAft>
                <a:spcPts val="0"/>
              </a:spcAft>
              <a:buClr>
                <a:schemeClr val="lt1"/>
              </a:buClr>
              <a:buSzPts val="1600"/>
              <a:buChar char="■"/>
              <a:defRPr sz="1600">
                <a:solidFill>
                  <a:schemeClr val="lt1"/>
                </a:solidFill>
              </a:defRPr>
            </a:lvl3pPr>
            <a:lvl4pPr indent="-330200" lvl="3" marL="1828800" algn="l">
              <a:lnSpc>
                <a:spcPct val="100000"/>
              </a:lnSpc>
              <a:spcBef>
                <a:spcPts val="0"/>
              </a:spcBef>
              <a:spcAft>
                <a:spcPts val="0"/>
              </a:spcAft>
              <a:buClr>
                <a:schemeClr val="lt1"/>
              </a:buClr>
              <a:buSzPts val="1600"/>
              <a:buChar char="●"/>
              <a:defRPr sz="1600">
                <a:solidFill>
                  <a:schemeClr val="lt1"/>
                </a:solidFill>
              </a:defRPr>
            </a:lvl4pPr>
            <a:lvl5pPr indent="-330200" lvl="4" marL="2286000" algn="l">
              <a:lnSpc>
                <a:spcPct val="100000"/>
              </a:lnSpc>
              <a:spcBef>
                <a:spcPts val="0"/>
              </a:spcBef>
              <a:spcAft>
                <a:spcPts val="0"/>
              </a:spcAft>
              <a:buClr>
                <a:schemeClr val="lt1"/>
              </a:buClr>
              <a:buSzPts val="1600"/>
              <a:buChar char="○"/>
              <a:defRPr sz="1600">
                <a:solidFill>
                  <a:schemeClr val="lt1"/>
                </a:solidFill>
              </a:defRPr>
            </a:lvl5pPr>
            <a:lvl6pPr indent="-330200" lvl="5" marL="2743200" algn="l">
              <a:lnSpc>
                <a:spcPct val="100000"/>
              </a:lnSpc>
              <a:spcBef>
                <a:spcPts val="0"/>
              </a:spcBef>
              <a:spcAft>
                <a:spcPts val="0"/>
              </a:spcAft>
              <a:buClr>
                <a:schemeClr val="lt1"/>
              </a:buClr>
              <a:buSzPts val="1600"/>
              <a:buChar char="■"/>
              <a:defRPr sz="1600">
                <a:solidFill>
                  <a:schemeClr val="lt1"/>
                </a:solidFill>
              </a:defRPr>
            </a:lvl6pPr>
            <a:lvl7pPr indent="-330200" lvl="6" marL="3200400" algn="l">
              <a:lnSpc>
                <a:spcPct val="100000"/>
              </a:lnSpc>
              <a:spcBef>
                <a:spcPts val="0"/>
              </a:spcBef>
              <a:spcAft>
                <a:spcPts val="0"/>
              </a:spcAft>
              <a:buClr>
                <a:schemeClr val="lt1"/>
              </a:buClr>
              <a:buSzPts val="1600"/>
              <a:buChar char="●"/>
              <a:defRPr sz="1600">
                <a:solidFill>
                  <a:schemeClr val="lt1"/>
                </a:solidFill>
              </a:defRPr>
            </a:lvl7pPr>
            <a:lvl8pPr indent="-330200" lvl="7" marL="3657600" algn="l">
              <a:lnSpc>
                <a:spcPct val="100000"/>
              </a:lnSpc>
              <a:spcBef>
                <a:spcPts val="0"/>
              </a:spcBef>
              <a:spcAft>
                <a:spcPts val="0"/>
              </a:spcAft>
              <a:buClr>
                <a:schemeClr val="lt1"/>
              </a:buClr>
              <a:buSzPts val="1600"/>
              <a:buChar char="○"/>
              <a:defRPr sz="1600">
                <a:solidFill>
                  <a:schemeClr val="lt1"/>
                </a:solidFill>
              </a:defRPr>
            </a:lvl8pPr>
            <a:lvl9pPr indent="-330200" lvl="8" marL="4114800" algn="l">
              <a:lnSpc>
                <a:spcPct val="100000"/>
              </a:lnSpc>
              <a:spcBef>
                <a:spcPts val="0"/>
              </a:spcBef>
              <a:spcAft>
                <a:spcPts val="0"/>
              </a:spcAft>
              <a:buClr>
                <a:schemeClr val="lt1"/>
              </a:buClr>
              <a:buSzPts val="1600"/>
              <a:buChar char="■"/>
              <a:defRPr sz="1600">
                <a:solidFill>
                  <a:schemeClr val="lt1"/>
                </a:solidFill>
              </a:defRPr>
            </a:lvl9pPr>
          </a:lstStyle>
          <a:p/>
        </p:txBody>
      </p:sp>
      <p:sp>
        <p:nvSpPr>
          <p:cNvPr id="69" name="Google Shape;69;p8"/>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70" name="Google Shape;70;p8"/>
          <p:cNvSpPr txBox="1"/>
          <p:nvPr>
            <p:ph idx="2" type="subTitle"/>
          </p:nvPr>
        </p:nvSpPr>
        <p:spPr>
          <a:xfrm>
            <a:off x="710775" y="1980650"/>
            <a:ext cx="38613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9"/>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73" name="Google Shape;73;p9"/>
          <p:cNvSpPr txBox="1"/>
          <p:nvPr>
            <p:ph idx="1" type="subTitle"/>
          </p:nvPr>
        </p:nvSpPr>
        <p:spPr>
          <a:xfrm>
            <a:off x="1817925" y="1341438"/>
            <a:ext cx="23925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74" name="Google Shape;74;p9"/>
          <p:cNvSpPr txBox="1"/>
          <p:nvPr>
            <p:ph idx="2" type="subTitle"/>
          </p:nvPr>
        </p:nvSpPr>
        <p:spPr>
          <a:xfrm>
            <a:off x="1817925" y="1742938"/>
            <a:ext cx="2392500" cy="83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75" name="Google Shape;75;p9"/>
          <p:cNvSpPr txBox="1"/>
          <p:nvPr>
            <p:ph idx="3" type="subTitle"/>
          </p:nvPr>
        </p:nvSpPr>
        <p:spPr>
          <a:xfrm>
            <a:off x="5679150" y="1341438"/>
            <a:ext cx="23925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76" name="Google Shape;76;p9"/>
          <p:cNvSpPr txBox="1"/>
          <p:nvPr>
            <p:ph idx="4" type="subTitle"/>
          </p:nvPr>
        </p:nvSpPr>
        <p:spPr>
          <a:xfrm>
            <a:off x="5679150" y="1742938"/>
            <a:ext cx="2392500" cy="83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77" name="Google Shape;77;p9"/>
          <p:cNvSpPr txBox="1"/>
          <p:nvPr>
            <p:ph idx="5" type="subTitle"/>
          </p:nvPr>
        </p:nvSpPr>
        <p:spPr>
          <a:xfrm>
            <a:off x="1817925" y="2951863"/>
            <a:ext cx="23925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78" name="Google Shape;78;p9"/>
          <p:cNvSpPr txBox="1"/>
          <p:nvPr>
            <p:ph idx="6" type="subTitle"/>
          </p:nvPr>
        </p:nvSpPr>
        <p:spPr>
          <a:xfrm>
            <a:off x="1817925" y="3353363"/>
            <a:ext cx="2392500" cy="83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
        <p:nvSpPr>
          <p:cNvPr id="79" name="Google Shape;79;p9"/>
          <p:cNvSpPr txBox="1"/>
          <p:nvPr>
            <p:ph idx="7" type="subTitle"/>
          </p:nvPr>
        </p:nvSpPr>
        <p:spPr>
          <a:xfrm>
            <a:off x="5679150" y="2951863"/>
            <a:ext cx="2392500" cy="40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l">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80" name="Google Shape;80;p9"/>
          <p:cNvSpPr txBox="1"/>
          <p:nvPr>
            <p:ph idx="8" type="subTitle"/>
          </p:nvPr>
        </p:nvSpPr>
        <p:spPr>
          <a:xfrm>
            <a:off x="5679150" y="3353363"/>
            <a:ext cx="2392500" cy="83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lt1"/>
                </a:solidFill>
              </a:defRPr>
            </a:lvl1pPr>
            <a:lvl2pPr lvl="1" algn="l">
              <a:lnSpc>
                <a:spcPct val="100000"/>
              </a:lnSpc>
              <a:spcBef>
                <a:spcPts val="0"/>
              </a:spcBef>
              <a:spcAft>
                <a:spcPts val="0"/>
              </a:spcAft>
              <a:buSzPts val="1400"/>
              <a:buNone/>
              <a:defRPr sz="1400">
                <a:solidFill>
                  <a:schemeClr val="lt1"/>
                </a:solidFill>
              </a:defRPr>
            </a:lvl2pPr>
            <a:lvl3pPr lvl="2" algn="l">
              <a:lnSpc>
                <a:spcPct val="100000"/>
              </a:lnSpc>
              <a:spcBef>
                <a:spcPts val="0"/>
              </a:spcBef>
              <a:spcAft>
                <a:spcPts val="0"/>
              </a:spcAft>
              <a:buSzPts val="1400"/>
              <a:buNone/>
              <a:defRPr sz="1400">
                <a:solidFill>
                  <a:schemeClr val="lt1"/>
                </a:solidFill>
              </a:defRPr>
            </a:lvl3pPr>
            <a:lvl4pPr lvl="3" algn="l">
              <a:lnSpc>
                <a:spcPct val="100000"/>
              </a:lnSpc>
              <a:spcBef>
                <a:spcPts val="0"/>
              </a:spcBef>
              <a:spcAft>
                <a:spcPts val="0"/>
              </a:spcAft>
              <a:buSzPts val="1400"/>
              <a:buNone/>
              <a:defRPr sz="1400">
                <a:solidFill>
                  <a:schemeClr val="lt1"/>
                </a:solidFill>
              </a:defRPr>
            </a:lvl4pPr>
            <a:lvl5pPr lvl="4" algn="l">
              <a:lnSpc>
                <a:spcPct val="100000"/>
              </a:lnSpc>
              <a:spcBef>
                <a:spcPts val="0"/>
              </a:spcBef>
              <a:spcAft>
                <a:spcPts val="0"/>
              </a:spcAft>
              <a:buSzPts val="1400"/>
              <a:buNone/>
              <a:defRPr sz="1400">
                <a:solidFill>
                  <a:schemeClr val="lt1"/>
                </a:solidFill>
              </a:defRPr>
            </a:lvl5pPr>
            <a:lvl6pPr lvl="5" algn="l">
              <a:lnSpc>
                <a:spcPct val="100000"/>
              </a:lnSpc>
              <a:spcBef>
                <a:spcPts val="0"/>
              </a:spcBef>
              <a:spcAft>
                <a:spcPts val="0"/>
              </a:spcAft>
              <a:buSzPts val="1400"/>
              <a:buNone/>
              <a:defRPr sz="1400">
                <a:solidFill>
                  <a:schemeClr val="lt1"/>
                </a:solidFill>
              </a:defRPr>
            </a:lvl6pPr>
            <a:lvl7pPr lvl="6" algn="l">
              <a:lnSpc>
                <a:spcPct val="100000"/>
              </a:lnSpc>
              <a:spcBef>
                <a:spcPts val="0"/>
              </a:spcBef>
              <a:spcAft>
                <a:spcPts val="0"/>
              </a:spcAft>
              <a:buSzPts val="1400"/>
              <a:buNone/>
              <a:defRPr sz="1400">
                <a:solidFill>
                  <a:schemeClr val="lt1"/>
                </a:solidFill>
              </a:defRPr>
            </a:lvl7pPr>
            <a:lvl8pPr lvl="7" algn="l">
              <a:lnSpc>
                <a:spcPct val="100000"/>
              </a:lnSpc>
              <a:spcBef>
                <a:spcPts val="0"/>
              </a:spcBef>
              <a:spcAft>
                <a:spcPts val="0"/>
              </a:spcAft>
              <a:buSzPts val="1400"/>
              <a:buNone/>
              <a:defRPr sz="1400">
                <a:solidFill>
                  <a:schemeClr val="lt1"/>
                </a:solidFill>
              </a:defRPr>
            </a:lvl8pPr>
            <a:lvl9pPr lvl="8" algn="l">
              <a:lnSpc>
                <a:spcPct val="100000"/>
              </a:lnSpc>
              <a:spcBef>
                <a:spcPts val="0"/>
              </a:spcBef>
              <a:spcAft>
                <a:spcPts val="0"/>
              </a:spcAft>
              <a:buSzPts val="1400"/>
              <a:buNone/>
              <a:defRPr sz="14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0"/>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83" name="Google Shape;83;p10"/>
          <p:cNvSpPr txBox="1"/>
          <p:nvPr>
            <p:ph idx="1" type="subTitle"/>
          </p:nvPr>
        </p:nvSpPr>
        <p:spPr>
          <a:xfrm>
            <a:off x="1034525" y="2419350"/>
            <a:ext cx="20511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84" name="Google Shape;84;p10"/>
          <p:cNvSpPr txBox="1"/>
          <p:nvPr>
            <p:ph idx="2" type="subTitle"/>
          </p:nvPr>
        </p:nvSpPr>
        <p:spPr>
          <a:xfrm>
            <a:off x="1034525" y="2820850"/>
            <a:ext cx="2051100" cy="83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85" name="Google Shape;85;p10"/>
          <p:cNvSpPr txBox="1"/>
          <p:nvPr>
            <p:ph idx="3" type="subTitle"/>
          </p:nvPr>
        </p:nvSpPr>
        <p:spPr>
          <a:xfrm>
            <a:off x="3546450" y="2419350"/>
            <a:ext cx="20511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86" name="Google Shape;86;p10"/>
          <p:cNvSpPr txBox="1"/>
          <p:nvPr>
            <p:ph idx="4" type="subTitle"/>
          </p:nvPr>
        </p:nvSpPr>
        <p:spPr>
          <a:xfrm>
            <a:off x="3546450" y="2820850"/>
            <a:ext cx="2051100" cy="83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87" name="Google Shape;87;p10"/>
          <p:cNvSpPr txBox="1"/>
          <p:nvPr>
            <p:ph idx="5" type="subTitle"/>
          </p:nvPr>
        </p:nvSpPr>
        <p:spPr>
          <a:xfrm>
            <a:off x="6058375" y="2419350"/>
            <a:ext cx="20511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solidFill>
                  <a:schemeClr val="lt1"/>
                </a:solidFill>
                <a:latin typeface="Love Ya Like A Sister"/>
                <a:ea typeface="Love Ya Like A Sister"/>
                <a:cs typeface="Love Ya Like A Sister"/>
                <a:sym typeface="Love Ya Like A Sister"/>
              </a:defRPr>
            </a:lvl1pPr>
            <a:lvl2pPr lvl="1"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2pPr>
            <a:lvl3pPr lvl="2"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3pPr>
            <a:lvl4pPr lvl="3"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4pPr>
            <a:lvl5pPr lvl="4"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5pPr>
            <a:lvl6pPr lvl="5"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6pPr>
            <a:lvl7pPr lvl="6"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7pPr>
            <a:lvl8pPr lvl="7"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8pPr>
            <a:lvl9pPr lvl="8" algn="ctr">
              <a:lnSpc>
                <a:spcPct val="100000"/>
              </a:lnSpc>
              <a:spcBef>
                <a:spcPts val="0"/>
              </a:spcBef>
              <a:spcAft>
                <a:spcPts val="0"/>
              </a:spcAft>
              <a:buSzPts val="1400"/>
              <a:buNone/>
              <a:defRPr sz="2000">
                <a:solidFill>
                  <a:schemeClr val="lt1"/>
                </a:solidFill>
                <a:latin typeface="Love Ya Like A Sister"/>
                <a:ea typeface="Love Ya Like A Sister"/>
                <a:cs typeface="Love Ya Like A Sister"/>
                <a:sym typeface="Love Ya Like A Sister"/>
              </a:defRPr>
            </a:lvl9pPr>
          </a:lstStyle>
          <a:p/>
        </p:txBody>
      </p:sp>
      <p:sp>
        <p:nvSpPr>
          <p:cNvPr id="88" name="Google Shape;88;p10"/>
          <p:cNvSpPr txBox="1"/>
          <p:nvPr>
            <p:ph idx="6" type="subTitle"/>
          </p:nvPr>
        </p:nvSpPr>
        <p:spPr>
          <a:xfrm>
            <a:off x="6058375" y="2820850"/>
            <a:ext cx="2051100" cy="83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lt1"/>
                </a:solidFill>
              </a:defRPr>
            </a:lvl1pPr>
            <a:lvl2pPr lvl="1" algn="ctr">
              <a:lnSpc>
                <a:spcPct val="100000"/>
              </a:lnSpc>
              <a:spcBef>
                <a:spcPts val="0"/>
              </a:spcBef>
              <a:spcAft>
                <a:spcPts val="0"/>
              </a:spcAft>
              <a:buSzPts val="1400"/>
              <a:buNone/>
              <a:defRPr sz="1400">
                <a:solidFill>
                  <a:schemeClr val="lt1"/>
                </a:solidFill>
              </a:defRPr>
            </a:lvl2pPr>
            <a:lvl3pPr lvl="2" algn="ctr">
              <a:lnSpc>
                <a:spcPct val="100000"/>
              </a:lnSpc>
              <a:spcBef>
                <a:spcPts val="0"/>
              </a:spcBef>
              <a:spcAft>
                <a:spcPts val="0"/>
              </a:spcAft>
              <a:buSzPts val="1400"/>
              <a:buNone/>
              <a:defRPr sz="1400">
                <a:solidFill>
                  <a:schemeClr val="lt1"/>
                </a:solidFill>
              </a:defRPr>
            </a:lvl3pPr>
            <a:lvl4pPr lvl="3" algn="ctr">
              <a:lnSpc>
                <a:spcPct val="100000"/>
              </a:lnSpc>
              <a:spcBef>
                <a:spcPts val="0"/>
              </a:spcBef>
              <a:spcAft>
                <a:spcPts val="0"/>
              </a:spcAft>
              <a:buSzPts val="1400"/>
              <a:buNone/>
              <a:defRPr sz="1400">
                <a:solidFill>
                  <a:schemeClr val="lt1"/>
                </a:solidFill>
              </a:defRPr>
            </a:lvl4pPr>
            <a:lvl5pPr lvl="4" algn="ctr">
              <a:lnSpc>
                <a:spcPct val="100000"/>
              </a:lnSpc>
              <a:spcBef>
                <a:spcPts val="0"/>
              </a:spcBef>
              <a:spcAft>
                <a:spcPts val="0"/>
              </a:spcAft>
              <a:buSzPts val="1400"/>
              <a:buNone/>
              <a:defRPr sz="1400">
                <a:solidFill>
                  <a:schemeClr val="lt1"/>
                </a:solidFill>
              </a:defRPr>
            </a:lvl5pPr>
            <a:lvl6pPr lvl="5" algn="ctr">
              <a:lnSpc>
                <a:spcPct val="100000"/>
              </a:lnSpc>
              <a:spcBef>
                <a:spcPts val="0"/>
              </a:spcBef>
              <a:spcAft>
                <a:spcPts val="0"/>
              </a:spcAft>
              <a:buSzPts val="1400"/>
              <a:buNone/>
              <a:defRPr sz="1400">
                <a:solidFill>
                  <a:schemeClr val="lt1"/>
                </a:solidFill>
              </a:defRPr>
            </a:lvl6pPr>
            <a:lvl7pPr lvl="6" algn="ctr">
              <a:lnSpc>
                <a:spcPct val="100000"/>
              </a:lnSpc>
              <a:spcBef>
                <a:spcPts val="0"/>
              </a:spcBef>
              <a:spcAft>
                <a:spcPts val="0"/>
              </a:spcAft>
              <a:buSzPts val="1400"/>
              <a:buNone/>
              <a:defRPr sz="1400">
                <a:solidFill>
                  <a:schemeClr val="lt1"/>
                </a:solidFill>
              </a:defRPr>
            </a:lvl7pPr>
            <a:lvl8pPr lvl="7" algn="ctr">
              <a:lnSpc>
                <a:spcPct val="100000"/>
              </a:lnSpc>
              <a:spcBef>
                <a:spcPts val="0"/>
              </a:spcBef>
              <a:spcAft>
                <a:spcPts val="0"/>
              </a:spcAft>
              <a:buSzPts val="1400"/>
              <a:buNone/>
              <a:defRPr sz="1400">
                <a:solidFill>
                  <a:schemeClr val="lt1"/>
                </a:solidFill>
              </a:defRPr>
            </a:lvl8pPr>
            <a:lvl9pPr lvl="8" algn="ctr">
              <a:lnSpc>
                <a:spcPct val="100000"/>
              </a:lnSpc>
              <a:spcBef>
                <a:spcPts val="0"/>
              </a:spcBef>
              <a:spcAft>
                <a:spcPts val="0"/>
              </a:spcAft>
              <a:buSzPts val="1400"/>
              <a:buNone/>
              <a:defRPr sz="1400">
                <a:solidFill>
                  <a:schemeClr val="lt1"/>
                </a:solidFill>
              </a:defRPr>
            </a:lvl9pPr>
          </a:lstStyle>
          <a:p/>
        </p:txBody>
      </p:sp>
      <p:sp>
        <p:nvSpPr>
          <p:cNvPr id="89" name="Google Shape;89;p10"/>
          <p:cNvSpPr/>
          <p:nvPr/>
        </p:nvSpPr>
        <p:spPr>
          <a:xfrm flipH="1" rot="10800000">
            <a:off x="0" y="3814781"/>
            <a:ext cx="9144033" cy="1328724"/>
          </a:xfrm>
          <a:custGeom>
            <a:rect b="b" l="l" r="r" t="t"/>
            <a:pathLst>
              <a:path extrusionOk="0" h="65398" w="450057">
                <a:moveTo>
                  <a:pt x="1" y="0"/>
                </a:moveTo>
                <a:lnTo>
                  <a:pt x="1" y="65187"/>
                </a:lnTo>
                <a:cubicBezTo>
                  <a:pt x="1423" y="65322"/>
                  <a:pt x="2961" y="65398"/>
                  <a:pt x="4619" y="65398"/>
                </a:cubicBezTo>
                <a:cubicBezTo>
                  <a:pt x="18789" y="65398"/>
                  <a:pt x="41771" y="59852"/>
                  <a:pt x="77415" y="38065"/>
                </a:cubicBezTo>
                <a:lnTo>
                  <a:pt x="77427" y="38065"/>
                </a:lnTo>
                <a:cubicBezTo>
                  <a:pt x="97060" y="26061"/>
                  <a:pt x="111734" y="21640"/>
                  <a:pt x="123938" y="21640"/>
                </a:cubicBezTo>
                <a:cubicBezTo>
                  <a:pt x="139770" y="21640"/>
                  <a:pt x="151446" y="29079"/>
                  <a:pt x="164402" y="37053"/>
                </a:cubicBezTo>
                <a:cubicBezTo>
                  <a:pt x="178416" y="45685"/>
                  <a:pt x="193930" y="54924"/>
                  <a:pt x="217825" y="56055"/>
                </a:cubicBezTo>
                <a:cubicBezTo>
                  <a:pt x="218747" y="56098"/>
                  <a:pt x="219653" y="56119"/>
                  <a:pt x="220544" y="56119"/>
                </a:cubicBezTo>
                <a:cubicBezTo>
                  <a:pt x="246488" y="56119"/>
                  <a:pt x="260214" y="38374"/>
                  <a:pt x="284793" y="38374"/>
                </a:cubicBezTo>
                <a:cubicBezTo>
                  <a:pt x="294865" y="38374"/>
                  <a:pt x="306760" y="41354"/>
                  <a:pt x="322065" y="49757"/>
                </a:cubicBezTo>
                <a:cubicBezTo>
                  <a:pt x="335876" y="57341"/>
                  <a:pt x="348206" y="59726"/>
                  <a:pt x="359834" y="59726"/>
                </a:cubicBezTo>
                <a:cubicBezTo>
                  <a:pt x="361147" y="59726"/>
                  <a:pt x="362452" y="59696"/>
                  <a:pt x="363748" y="59639"/>
                </a:cubicBezTo>
                <a:cubicBezTo>
                  <a:pt x="382085" y="58827"/>
                  <a:pt x="398865" y="52728"/>
                  <a:pt x="417305" y="52728"/>
                </a:cubicBezTo>
                <a:cubicBezTo>
                  <a:pt x="427529" y="52728"/>
                  <a:pt x="438263" y="54603"/>
                  <a:pt x="450057" y="60294"/>
                </a:cubicBezTo>
                <a:lnTo>
                  <a:pt x="4500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1pPr>
            <a:lvl2pPr lvl="1"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2pPr>
            <a:lvl3pPr lvl="2"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3pPr>
            <a:lvl4pPr lvl="3"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4pPr>
            <a:lvl5pPr lvl="4"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5pPr>
            <a:lvl6pPr lvl="5"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6pPr>
            <a:lvl7pPr lvl="6"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7pPr>
            <a:lvl8pPr lvl="7"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8pPr>
            <a:lvl9pPr lvl="8" marR="0" rtl="0" algn="l">
              <a:lnSpc>
                <a:spcPct val="100000"/>
              </a:lnSpc>
              <a:spcBef>
                <a:spcPts val="0"/>
              </a:spcBef>
              <a:spcAft>
                <a:spcPts val="0"/>
              </a:spcAft>
              <a:buClr>
                <a:schemeClr val="dk1"/>
              </a:buClr>
              <a:buSzPts val="3000"/>
              <a:buFont typeface="Love Ya Like A Sister"/>
              <a:buNone/>
              <a:defRPr b="0" i="0" sz="3000" u="none" cap="none" strike="noStrike">
                <a:solidFill>
                  <a:schemeClr val="dk1"/>
                </a:solidFill>
                <a:latin typeface="Love Ya Like A Sister"/>
                <a:ea typeface="Love Ya Like A Sister"/>
                <a:cs typeface="Love Ya Like A Sister"/>
                <a:sym typeface="Love Ya Like A Sister"/>
              </a:defRPr>
            </a:lvl9pPr>
          </a:lstStyle>
          <a:p/>
        </p:txBody>
      </p:sp>
      <p:sp>
        <p:nvSpPr>
          <p:cNvPr id="7" name="Google Shape;7;p1"/>
          <p:cNvSpPr txBox="1"/>
          <p:nvPr>
            <p:ph idx="1" type="body"/>
          </p:nvPr>
        </p:nvSpPr>
        <p:spPr>
          <a:xfrm>
            <a:off x="710700" y="1333000"/>
            <a:ext cx="7722600" cy="3267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Catamaran"/>
              <a:buChar char="●"/>
              <a:defRPr b="0" i="0" sz="1800" u="none" cap="none" strike="noStrike">
                <a:solidFill>
                  <a:schemeClr val="dk1"/>
                </a:solidFill>
                <a:latin typeface="Catamaran"/>
                <a:ea typeface="Catamaran"/>
                <a:cs typeface="Catamaran"/>
                <a:sym typeface="Catamaran"/>
              </a:defRPr>
            </a:lvl1pPr>
            <a:lvl2pPr indent="-317500" lvl="1" marL="9144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2pPr>
            <a:lvl3pPr indent="-317500" lvl="2" marL="13716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3pPr>
            <a:lvl4pPr indent="-317500" lvl="3" marL="18288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4pPr>
            <a:lvl5pPr indent="-317500" lvl="4" marL="22860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5pPr>
            <a:lvl6pPr indent="-317500" lvl="5" marL="27432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6pPr>
            <a:lvl7pPr indent="-317500" lvl="6" marL="32004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7pPr>
            <a:lvl8pPr indent="-317500" lvl="7" marL="3657600" marR="0" rtl="0" algn="l">
              <a:lnSpc>
                <a:spcPct val="115000"/>
              </a:lnSpc>
              <a:spcBef>
                <a:spcPts val="160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8pPr>
            <a:lvl9pPr indent="-317500" lvl="8" marL="4114800" marR="0" rtl="0" algn="l">
              <a:lnSpc>
                <a:spcPct val="115000"/>
              </a:lnSpc>
              <a:spcBef>
                <a:spcPts val="1600"/>
              </a:spcBef>
              <a:spcAft>
                <a:spcPts val="160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en.wikipedia.org/wiki/Three-dimensional_space" TargetMode="External"/><Relationship Id="rId4" Type="http://schemas.openxmlformats.org/officeDocument/2006/relationships/hyperlink" Target="https://en.wikipedia.org/wiki/Atom" TargetMode="External"/><Relationship Id="rId5" Type="http://schemas.openxmlformats.org/officeDocument/2006/relationships/hyperlink" Target="https://en.wikipedia.org/wiki/Molecule" TargetMode="External"/><Relationship Id="rId6" Type="http://schemas.openxmlformats.org/officeDocument/2006/relationships/hyperlink" Target="https://en.wikipedia.org/wiki/Bond_length" TargetMode="External"/><Relationship Id="rId7" Type="http://schemas.openxmlformats.org/officeDocument/2006/relationships/hyperlink" Target="https://en.wikipedia.org/wiki/Torsional_ang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en.wikipedia.org/wiki/Bond_strength" TargetMode="External"/><Relationship Id="rId5" Type="http://schemas.openxmlformats.org/officeDocument/2006/relationships/hyperlink" Target="https://en.wikipedia.org/wiki/Bond_dissociation_energ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p44"/>
          <p:cNvGrpSpPr/>
          <p:nvPr/>
        </p:nvGrpSpPr>
        <p:grpSpPr>
          <a:xfrm>
            <a:off x="467881" y="409600"/>
            <a:ext cx="8245007" cy="4621203"/>
            <a:chOff x="467881" y="409600"/>
            <a:chExt cx="8245007" cy="4621203"/>
          </a:xfrm>
        </p:grpSpPr>
        <p:grpSp>
          <p:nvGrpSpPr>
            <p:cNvPr id="299" name="Google Shape;299;p44"/>
            <p:cNvGrpSpPr/>
            <p:nvPr/>
          </p:nvGrpSpPr>
          <p:grpSpPr>
            <a:xfrm>
              <a:off x="1035600" y="644938"/>
              <a:ext cx="1772800" cy="701625"/>
              <a:chOff x="2006125" y="1024150"/>
              <a:chExt cx="1772800" cy="701625"/>
            </a:xfrm>
          </p:grpSpPr>
          <p:sp>
            <p:nvSpPr>
              <p:cNvPr id="300" name="Google Shape;300;p44"/>
              <p:cNvSpPr/>
              <p:nvPr/>
            </p:nvSpPr>
            <p:spPr>
              <a:xfrm>
                <a:off x="2006125" y="1052075"/>
                <a:ext cx="136300" cy="195275"/>
              </a:xfrm>
              <a:custGeom>
                <a:rect b="b" l="l" r="r" t="t"/>
                <a:pathLst>
                  <a:path extrusionOk="0" h="7811" w="5452">
                    <a:moveTo>
                      <a:pt x="2668" y="374"/>
                    </a:moveTo>
                    <a:cubicBezTo>
                      <a:pt x="3019" y="374"/>
                      <a:pt x="3379" y="494"/>
                      <a:pt x="3706" y="719"/>
                    </a:cubicBezTo>
                    <a:cubicBezTo>
                      <a:pt x="4352" y="1174"/>
                      <a:pt x="4638" y="1963"/>
                      <a:pt x="4782" y="2728"/>
                    </a:cubicBezTo>
                    <a:cubicBezTo>
                      <a:pt x="5069" y="4186"/>
                      <a:pt x="5045" y="6051"/>
                      <a:pt x="3730" y="7031"/>
                    </a:cubicBezTo>
                    <a:cubicBezTo>
                      <a:pt x="3359" y="7288"/>
                      <a:pt x="2902" y="7460"/>
                      <a:pt x="2458" y="7460"/>
                    </a:cubicBezTo>
                    <a:cubicBezTo>
                      <a:pt x="2157" y="7460"/>
                      <a:pt x="1862" y="7382"/>
                      <a:pt x="1602" y="7198"/>
                    </a:cubicBezTo>
                    <a:cubicBezTo>
                      <a:pt x="1163" y="6869"/>
                      <a:pt x="863" y="6315"/>
                      <a:pt x="919" y="5783"/>
                    </a:cubicBezTo>
                    <a:lnTo>
                      <a:pt x="919" y="5783"/>
                    </a:lnTo>
                    <a:cubicBezTo>
                      <a:pt x="1224" y="6098"/>
                      <a:pt x="1608" y="6333"/>
                      <a:pt x="2056" y="6457"/>
                    </a:cubicBezTo>
                    <a:cubicBezTo>
                      <a:pt x="2277" y="6519"/>
                      <a:pt x="2504" y="6552"/>
                      <a:pt x="2729" y="6552"/>
                    </a:cubicBezTo>
                    <a:cubicBezTo>
                      <a:pt x="3283" y="6552"/>
                      <a:pt x="3824" y="6356"/>
                      <a:pt x="4232" y="5931"/>
                    </a:cubicBezTo>
                    <a:cubicBezTo>
                      <a:pt x="4343" y="5802"/>
                      <a:pt x="4210" y="5615"/>
                      <a:pt x="4078" y="5615"/>
                    </a:cubicBezTo>
                    <a:cubicBezTo>
                      <a:pt x="4040" y="5615"/>
                      <a:pt x="4001" y="5631"/>
                      <a:pt x="3969" y="5668"/>
                    </a:cubicBezTo>
                    <a:cubicBezTo>
                      <a:pt x="3630" y="6034"/>
                      <a:pt x="3187" y="6194"/>
                      <a:pt x="2736" y="6194"/>
                    </a:cubicBezTo>
                    <a:cubicBezTo>
                      <a:pt x="2100" y="6194"/>
                      <a:pt x="1446" y="5877"/>
                      <a:pt x="1040" y="5376"/>
                    </a:cubicBezTo>
                    <a:lnTo>
                      <a:pt x="1040" y="5376"/>
                    </a:lnTo>
                    <a:cubicBezTo>
                      <a:pt x="1051" y="5353"/>
                      <a:pt x="1063" y="5331"/>
                      <a:pt x="1076" y="5310"/>
                    </a:cubicBezTo>
                    <a:cubicBezTo>
                      <a:pt x="1159" y="5161"/>
                      <a:pt x="1035" y="5035"/>
                      <a:pt x="912" y="5035"/>
                    </a:cubicBezTo>
                    <a:cubicBezTo>
                      <a:pt x="883" y="5035"/>
                      <a:pt x="855" y="5041"/>
                      <a:pt x="829" y="5056"/>
                    </a:cubicBezTo>
                    <a:lnTo>
                      <a:pt x="829" y="5056"/>
                    </a:lnTo>
                    <a:cubicBezTo>
                      <a:pt x="123" y="3789"/>
                      <a:pt x="554" y="1863"/>
                      <a:pt x="1578" y="839"/>
                    </a:cubicBezTo>
                    <a:cubicBezTo>
                      <a:pt x="1894" y="523"/>
                      <a:pt x="2276" y="374"/>
                      <a:pt x="2668" y="374"/>
                    </a:cubicBezTo>
                    <a:close/>
                    <a:moveTo>
                      <a:pt x="2654" y="0"/>
                    </a:moveTo>
                    <a:cubicBezTo>
                      <a:pt x="2462" y="0"/>
                      <a:pt x="2269" y="31"/>
                      <a:pt x="2080" y="98"/>
                    </a:cubicBezTo>
                    <a:cubicBezTo>
                      <a:pt x="1267" y="385"/>
                      <a:pt x="765" y="1221"/>
                      <a:pt x="455" y="1986"/>
                    </a:cubicBezTo>
                    <a:cubicBezTo>
                      <a:pt x="120" y="2847"/>
                      <a:pt x="0" y="3851"/>
                      <a:pt x="287" y="4736"/>
                    </a:cubicBezTo>
                    <a:cubicBezTo>
                      <a:pt x="372" y="4985"/>
                      <a:pt x="487" y="5217"/>
                      <a:pt x="629" y="5426"/>
                    </a:cubicBezTo>
                    <a:lnTo>
                      <a:pt x="629" y="5426"/>
                    </a:lnTo>
                    <a:cubicBezTo>
                      <a:pt x="453" y="5979"/>
                      <a:pt x="595" y="6593"/>
                      <a:pt x="957" y="7055"/>
                    </a:cubicBezTo>
                    <a:cubicBezTo>
                      <a:pt x="1329" y="7546"/>
                      <a:pt x="1895" y="7811"/>
                      <a:pt x="2496" y="7811"/>
                    </a:cubicBezTo>
                    <a:cubicBezTo>
                      <a:pt x="2627" y="7811"/>
                      <a:pt x="2760" y="7798"/>
                      <a:pt x="2893" y="7772"/>
                    </a:cubicBezTo>
                    <a:cubicBezTo>
                      <a:pt x="4901" y="7414"/>
                      <a:pt x="5451" y="5142"/>
                      <a:pt x="5260" y="3397"/>
                    </a:cubicBezTo>
                    <a:cubicBezTo>
                      <a:pt x="5164" y="2489"/>
                      <a:pt x="4949" y="1508"/>
                      <a:pt x="4328" y="791"/>
                    </a:cubicBezTo>
                    <a:cubicBezTo>
                      <a:pt x="3906" y="332"/>
                      <a:pt x="3287"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4"/>
              <p:cNvSpPr/>
              <p:nvPr/>
            </p:nvSpPr>
            <p:spPr>
              <a:xfrm>
                <a:off x="2029225" y="1532475"/>
                <a:ext cx="128525" cy="193300"/>
              </a:xfrm>
              <a:custGeom>
                <a:rect b="b" l="l" r="r" t="t"/>
                <a:pathLst>
                  <a:path extrusionOk="0" h="7732" w="5141">
                    <a:moveTo>
                      <a:pt x="2633" y="360"/>
                    </a:moveTo>
                    <a:cubicBezTo>
                      <a:pt x="3208" y="360"/>
                      <a:pt x="3661" y="877"/>
                      <a:pt x="3930" y="1395"/>
                    </a:cubicBezTo>
                    <a:cubicBezTo>
                      <a:pt x="4671" y="2877"/>
                      <a:pt x="4766" y="4694"/>
                      <a:pt x="4193" y="6248"/>
                    </a:cubicBezTo>
                    <a:cubicBezTo>
                      <a:pt x="4083" y="6529"/>
                      <a:pt x="3954" y="6810"/>
                      <a:pt x="3751" y="7024"/>
                    </a:cubicBezTo>
                    <a:lnTo>
                      <a:pt x="3751" y="7024"/>
                    </a:lnTo>
                    <a:cubicBezTo>
                      <a:pt x="3715" y="7046"/>
                      <a:pt x="3679" y="7066"/>
                      <a:pt x="3643" y="7085"/>
                    </a:cubicBezTo>
                    <a:cubicBezTo>
                      <a:pt x="3393" y="7219"/>
                      <a:pt x="3131" y="7279"/>
                      <a:pt x="2869" y="7279"/>
                    </a:cubicBezTo>
                    <a:cubicBezTo>
                      <a:pt x="2427" y="7279"/>
                      <a:pt x="1986" y="7107"/>
                      <a:pt x="1611" y="6822"/>
                    </a:cubicBezTo>
                    <a:cubicBezTo>
                      <a:pt x="1567" y="6788"/>
                      <a:pt x="1525" y="6752"/>
                      <a:pt x="1485" y="6716"/>
                    </a:cubicBezTo>
                    <a:lnTo>
                      <a:pt x="1485" y="6716"/>
                    </a:lnTo>
                    <a:cubicBezTo>
                      <a:pt x="1123" y="6338"/>
                      <a:pt x="870" y="5848"/>
                      <a:pt x="650" y="5365"/>
                    </a:cubicBezTo>
                    <a:lnTo>
                      <a:pt x="650" y="5365"/>
                    </a:lnTo>
                    <a:cubicBezTo>
                      <a:pt x="364" y="4360"/>
                      <a:pt x="554" y="3195"/>
                      <a:pt x="893" y="2208"/>
                    </a:cubicBezTo>
                    <a:cubicBezTo>
                      <a:pt x="1132" y="1562"/>
                      <a:pt x="1539" y="773"/>
                      <a:pt x="2184" y="462"/>
                    </a:cubicBezTo>
                    <a:cubicBezTo>
                      <a:pt x="2341" y="391"/>
                      <a:pt x="2491" y="360"/>
                      <a:pt x="2633" y="360"/>
                    </a:cubicBezTo>
                    <a:close/>
                    <a:moveTo>
                      <a:pt x="2664" y="0"/>
                    </a:moveTo>
                    <a:cubicBezTo>
                      <a:pt x="2617" y="0"/>
                      <a:pt x="2568" y="3"/>
                      <a:pt x="2519" y="8"/>
                    </a:cubicBezTo>
                    <a:cubicBezTo>
                      <a:pt x="1682" y="104"/>
                      <a:pt x="1108" y="869"/>
                      <a:pt x="774" y="1562"/>
                    </a:cubicBezTo>
                    <a:cubicBezTo>
                      <a:pt x="282" y="2589"/>
                      <a:pt x="0" y="3895"/>
                      <a:pt x="209" y="5064"/>
                    </a:cubicBezTo>
                    <a:lnTo>
                      <a:pt x="209" y="5064"/>
                    </a:lnTo>
                    <a:cubicBezTo>
                      <a:pt x="180" y="5114"/>
                      <a:pt x="171" y="5178"/>
                      <a:pt x="200" y="5244"/>
                    </a:cubicBezTo>
                    <a:cubicBezTo>
                      <a:pt x="235" y="5322"/>
                      <a:pt x="270" y="5402"/>
                      <a:pt x="307" y="5481"/>
                    </a:cubicBezTo>
                    <a:lnTo>
                      <a:pt x="307" y="5481"/>
                    </a:lnTo>
                    <a:cubicBezTo>
                      <a:pt x="474" y="6052"/>
                      <a:pt x="776" y="6575"/>
                      <a:pt x="1248" y="6996"/>
                    </a:cubicBezTo>
                    <a:lnTo>
                      <a:pt x="1248" y="6996"/>
                    </a:lnTo>
                    <a:cubicBezTo>
                      <a:pt x="1442" y="7196"/>
                      <a:pt x="1663" y="7366"/>
                      <a:pt x="1921" y="7491"/>
                    </a:cubicBezTo>
                    <a:cubicBezTo>
                      <a:pt x="2223" y="7647"/>
                      <a:pt x="2557" y="7732"/>
                      <a:pt x="2882" y="7732"/>
                    </a:cubicBezTo>
                    <a:cubicBezTo>
                      <a:pt x="3256" y="7732"/>
                      <a:pt x="3617" y="7621"/>
                      <a:pt x="3906" y="7378"/>
                    </a:cubicBezTo>
                    <a:lnTo>
                      <a:pt x="3906" y="7378"/>
                    </a:lnTo>
                    <a:cubicBezTo>
                      <a:pt x="4655" y="6933"/>
                      <a:pt x="5141" y="6054"/>
                      <a:pt x="4886" y="5196"/>
                    </a:cubicBezTo>
                    <a:cubicBezTo>
                      <a:pt x="4878" y="5170"/>
                      <a:pt x="4867" y="5148"/>
                      <a:pt x="4853" y="5129"/>
                    </a:cubicBezTo>
                    <a:lnTo>
                      <a:pt x="4853" y="5129"/>
                    </a:lnTo>
                    <a:cubicBezTo>
                      <a:pt x="4886" y="4873"/>
                      <a:pt x="4904" y="4621"/>
                      <a:pt x="4910" y="4383"/>
                    </a:cubicBezTo>
                    <a:cubicBezTo>
                      <a:pt x="4958" y="3379"/>
                      <a:pt x="4766" y="2351"/>
                      <a:pt x="4336" y="1419"/>
                    </a:cubicBezTo>
                    <a:cubicBezTo>
                      <a:pt x="4020" y="742"/>
                      <a:pt x="3469" y="0"/>
                      <a:pt x="26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4"/>
              <p:cNvSpPr/>
              <p:nvPr/>
            </p:nvSpPr>
            <p:spPr>
              <a:xfrm>
                <a:off x="2345325" y="1274025"/>
                <a:ext cx="23925" cy="155725"/>
              </a:xfrm>
              <a:custGeom>
                <a:rect b="b" l="l" r="r" t="t"/>
                <a:pathLst>
                  <a:path extrusionOk="0" h="6229" w="957">
                    <a:moveTo>
                      <a:pt x="173" y="0"/>
                    </a:moveTo>
                    <a:cubicBezTo>
                      <a:pt x="84" y="0"/>
                      <a:pt x="0" y="54"/>
                      <a:pt x="12" y="161"/>
                    </a:cubicBezTo>
                    <a:cubicBezTo>
                      <a:pt x="203" y="2146"/>
                      <a:pt x="395" y="4106"/>
                      <a:pt x="562" y="6067"/>
                    </a:cubicBezTo>
                    <a:cubicBezTo>
                      <a:pt x="574" y="6174"/>
                      <a:pt x="676" y="6228"/>
                      <a:pt x="771" y="6228"/>
                    </a:cubicBezTo>
                    <a:cubicBezTo>
                      <a:pt x="867" y="6228"/>
                      <a:pt x="956" y="6174"/>
                      <a:pt x="944" y="6067"/>
                    </a:cubicBezTo>
                    <a:cubicBezTo>
                      <a:pt x="753" y="4106"/>
                      <a:pt x="562" y="2146"/>
                      <a:pt x="371" y="161"/>
                    </a:cubicBezTo>
                    <a:cubicBezTo>
                      <a:pt x="359" y="54"/>
                      <a:pt x="263" y="0"/>
                      <a:pt x="1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4"/>
              <p:cNvSpPr/>
              <p:nvPr/>
            </p:nvSpPr>
            <p:spPr>
              <a:xfrm>
                <a:off x="2360550" y="1420900"/>
                <a:ext cx="11400" cy="9000"/>
              </a:xfrm>
              <a:custGeom>
                <a:rect b="b" l="l" r="r" t="t"/>
                <a:pathLst>
                  <a:path extrusionOk="0" h="360" w="456">
                    <a:moveTo>
                      <a:pt x="216" y="0"/>
                    </a:moveTo>
                    <a:cubicBezTo>
                      <a:pt x="1" y="0"/>
                      <a:pt x="1" y="359"/>
                      <a:pt x="216" y="359"/>
                    </a:cubicBezTo>
                    <a:cubicBezTo>
                      <a:pt x="455" y="359"/>
                      <a:pt x="455" y="0"/>
                      <a:pt x="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4"/>
              <p:cNvSpPr/>
              <p:nvPr/>
            </p:nvSpPr>
            <p:spPr>
              <a:xfrm>
                <a:off x="2352725" y="1334700"/>
                <a:ext cx="101350" cy="30275"/>
              </a:xfrm>
              <a:custGeom>
                <a:rect b="b" l="l" r="r" t="t"/>
                <a:pathLst>
                  <a:path extrusionOk="0" h="1211" w="4054">
                    <a:moveTo>
                      <a:pt x="3798" y="1"/>
                    </a:moveTo>
                    <a:cubicBezTo>
                      <a:pt x="3785" y="1"/>
                      <a:pt x="3771" y="2"/>
                      <a:pt x="3757" y="6"/>
                    </a:cubicBezTo>
                    <a:lnTo>
                      <a:pt x="218" y="866"/>
                    </a:lnTo>
                    <a:cubicBezTo>
                      <a:pt x="1" y="910"/>
                      <a:pt x="60" y="1211"/>
                      <a:pt x="253" y="1211"/>
                    </a:cubicBezTo>
                    <a:cubicBezTo>
                      <a:pt x="272" y="1211"/>
                      <a:pt x="292" y="1208"/>
                      <a:pt x="314" y="1201"/>
                    </a:cubicBezTo>
                    <a:lnTo>
                      <a:pt x="3852" y="364"/>
                    </a:lnTo>
                    <a:cubicBezTo>
                      <a:pt x="4053" y="297"/>
                      <a:pt x="3983" y="1"/>
                      <a:pt x="37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4"/>
              <p:cNvSpPr/>
              <p:nvPr/>
            </p:nvSpPr>
            <p:spPr>
              <a:xfrm>
                <a:off x="2434975" y="1237100"/>
                <a:ext cx="25125" cy="214600"/>
              </a:xfrm>
              <a:custGeom>
                <a:rect b="b" l="l" r="r" t="t"/>
                <a:pathLst>
                  <a:path extrusionOk="0" h="8584" w="1005">
                    <a:moveTo>
                      <a:pt x="186" y="1"/>
                    </a:moveTo>
                    <a:cubicBezTo>
                      <a:pt x="90" y="1"/>
                      <a:pt x="0" y="60"/>
                      <a:pt x="12" y="180"/>
                    </a:cubicBezTo>
                    <a:cubicBezTo>
                      <a:pt x="227" y="2929"/>
                      <a:pt x="419" y="5655"/>
                      <a:pt x="634" y="8404"/>
                    </a:cubicBezTo>
                    <a:cubicBezTo>
                      <a:pt x="646" y="8524"/>
                      <a:pt x="741" y="8584"/>
                      <a:pt x="831" y="8584"/>
                    </a:cubicBezTo>
                    <a:cubicBezTo>
                      <a:pt x="921" y="8584"/>
                      <a:pt x="1004" y="8524"/>
                      <a:pt x="993" y="8404"/>
                    </a:cubicBezTo>
                    <a:cubicBezTo>
                      <a:pt x="801" y="5655"/>
                      <a:pt x="586" y="2929"/>
                      <a:pt x="395" y="180"/>
                    </a:cubicBezTo>
                    <a:cubicBezTo>
                      <a:pt x="383" y="60"/>
                      <a:pt x="281" y="1"/>
                      <a:pt x="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4"/>
              <p:cNvSpPr/>
              <p:nvPr/>
            </p:nvSpPr>
            <p:spPr>
              <a:xfrm>
                <a:off x="2189825" y="1193625"/>
                <a:ext cx="117200" cy="103300"/>
              </a:xfrm>
              <a:custGeom>
                <a:rect b="b" l="l" r="r" t="t"/>
                <a:pathLst>
                  <a:path extrusionOk="0" h="4132" w="4688">
                    <a:moveTo>
                      <a:pt x="265" y="1"/>
                    </a:moveTo>
                    <a:cubicBezTo>
                      <a:pt x="133" y="1"/>
                      <a:pt x="1" y="188"/>
                      <a:pt x="112" y="317"/>
                    </a:cubicBezTo>
                    <a:cubicBezTo>
                      <a:pt x="1331" y="1776"/>
                      <a:pt x="2765" y="3043"/>
                      <a:pt x="4343" y="4095"/>
                    </a:cubicBezTo>
                    <a:cubicBezTo>
                      <a:pt x="4378" y="4120"/>
                      <a:pt x="4412" y="4132"/>
                      <a:pt x="4444" y="4132"/>
                    </a:cubicBezTo>
                    <a:cubicBezTo>
                      <a:pt x="4590" y="4132"/>
                      <a:pt x="4687" y="3901"/>
                      <a:pt x="4511" y="3784"/>
                    </a:cubicBezTo>
                    <a:cubicBezTo>
                      <a:pt x="2981" y="2732"/>
                      <a:pt x="1570" y="1489"/>
                      <a:pt x="375" y="54"/>
                    </a:cubicBezTo>
                    <a:cubicBezTo>
                      <a:pt x="342" y="16"/>
                      <a:pt x="304"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4"/>
              <p:cNvSpPr/>
              <p:nvPr/>
            </p:nvSpPr>
            <p:spPr>
              <a:xfrm>
                <a:off x="2214425" y="1175925"/>
                <a:ext cx="108200" cy="90700"/>
              </a:xfrm>
              <a:custGeom>
                <a:rect b="b" l="l" r="r" t="t"/>
                <a:pathLst>
                  <a:path extrusionOk="0" h="3628" w="4328">
                    <a:moveTo>
                      <a:pt x="279" y="1"/>
                    </a:moveTo>
                    <a:cubicBezTo>
                      <a:pt x="134" y="1"/>
                      <a:pt x="0" y="177"/>
                      <a:pt x="132" y="308"/>
                    </a:cubicBezTo>
                    <a:cubicBezTo>
                      <a:pt x="1399" y="1408"/>
                      <a:pt x="2666" y="2484"/>
                      <a:pt x="3933" y="3583"/>
                    </a:cubicBezTo>
                    <a:cubicBezTo>
                      <a:pt x="3969" y="3614"/>
                      <a:pt x="4009" y="3627"/>
                      <a:pt x="4049" y="3627"/>
                    </a:cubicBezTo>
                    <a:cubicBezTo>
                      <a:pt x="4194" y="3627"/>
                      <a:pt x="4328" y="3452"/>
                      <a:pt x="4196" y="3320"/>
                    </a:cubicBezTo>
                    <a:cubicBezTo>
                      <a:pt x="2929" y="2221"/>
                      <a:pt x="1662" y="1145"/>
                      <a:pt x="395" y="45"/>
                    </a:cubicBezTo>
                    <a:cubicBezTo>
                      <a:pt x="359" y="14"/>
                      <a:pt x="318"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4"/>
              <p:cNvSpPr/>
              <p:nvPr/>
            </p:nvSpPr>
            <p:spPr>
              <a:xfrm>
                <a:off x="2190700" y="1472975"/>
                <a:ext cx="116425" cy="88650"/>
              </a:xfrm>
              <a:custGeom>
                <a:rect b="b" l="l" r="r" t="t"/>
                <a:pathLst>
                  <a:path extrusionOk="0" h="3546" w="4657">
                    <a:moveTo>
                      <a:pt x="4388" y="0"/>
                    </a:moveTo>
                    <a:cubicBezTo>
                      <a:pt x="4333" y="0"/>
                      <a:pt x="4278" y="21"/>
                      <a:pt x="4237" y="69"/>
                    </a:cubicBezTo>
                    <a:cubicBezTo>
                      <a:pt x="3209" y="1456"/>
                      <a:pt x="1798" y="2532"/>
                      <a:pt x="196" y="3177"/>
                    </a:cubicBezTo>
                    <a:cubicBezTo>
                      <a:pt x="0" y="3242"/>
                      <a:pt x="62" y="3545"/>
                      <a:pt x="237" y="3545"/>
                    </a:cubicBezTo>
                    <a:cubicBezTo>
                      <a:pt x="254" y="3545"/>
                      <a:pt x="272" y="3542"/>
                      <a:pt x="292" y="3536"/>
                    </a:cubicBezTo>
                    <a:cubicBezTo>
                      <a:pt x="1989" y="2842"/>
                      <a:pt x="3448" y="1719"/>
                      <a:pt x="4571" y="260"/>
                    </a:cubicBezTo>
                    <a:cubicBezTo>
                      <a:pt x="4656" y="124"/>
                      <a:pt x="4524" y="0"/>
                      <a:pt x="43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4"/>
              <p:cNvSpPr/>
              <p:nvPr/>
            </p:nvSpPr>
            <p:spPr>
              <a:xfrm>
                <a:off x="2213750" y="1500075"/>
                <a:ext cx="120875" cy="92675"/>
              </a:xfrm>
              <a:custGeom>
                <a:rect b="b" l="l" r="r" t="t"/>
                <a:pathLst>
                  <a:path extrusionOk="0" h="3707" w="4835">
                    <a:moveTo>
                      <a:pt x="4600" y="0"/>
                    </a:moveTo>
                    <a:cubicBezTo>
                      <a:pt x="4571" y="0"/>
                      <a:pt x="4540" y="11"/>
                      <a:pt x="4510" y="37"/>
                    </a:cubicBezTo>
                    <a:cubicBezTo>
                      <a:pt x="3052" y="1137"/>
                      <a:pt x="1593" y="2237"/>
                      <a:pt x="159" y="3360"/>
                    </a:cubicBezTo>
                    <a:cubicBezTo>
                      <a:pt x="0" y="3459"/>
                      <a:pt x="88" y="3706"/>
                      <a:pt x="232" y="3706"/>
                    </a:cubicBezTo>
                    <a:cubicBezTo>
                      <a:pt x="261" y="3706"/>
                      <a:pt x="293" y="3696"/>
                      <a:pt x="326" y="3671"/>
                    </a:cubicBezTo>
                    <a:cubicBezTo>
                      <a:pt x="1784" y="2571"/>
                      <a:pt x="3243" y="1448"/>
                      <a:pt x="4677" y="348"/>
                    </a:cubicBezTo>
                    <a:cubicBezTo>
                      <a:pt x="4834" y="230"/>
                      <a:pt x="4734" y="0"/>
                      <a:pt x="46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4"/>
              <p:cNvSpPr/>
              <p:nvPr/>
            </p:nvSpPr>
            <p:spPr>
              <a:xfrm>
                <a:off x="2537925" y="1165425"/>
                <a:ext cx="341450" cy="164225"/>
              </a:xfrm>
              <a:custGeom>
                <a:rect b="b" l="l" r="r" t="t"/>
                <a:pathLst>
                  <a:path extrusionOk="0" h="6569" w="13658">
                    <a:moveTo>
                      <a:pt x="12863" y="1"/>
                    </a:moveTo>
                    <a:cubicBezTo>
                      <a:pt x="9058" y="1"/>
                      <a:pt x="5293" y="1398"/>
                      <a:pt x="2397" y="3860"/>
                    </a:cubicBezTo>
                    <a:cubicBezTo>
                      <a:pt x="1537" y="4601"/>
                      <a:pt x="772" y="5414"/>
                      <a:pt x="102" y="6298"/>
                    </a:cubicBezTo>
                    <a:cubicBezTo>
                      <a:pt x="1" y="6434"/>
                      <a:pt x="126" y="6569"/>
                      <a:pt x="259" y="6569"/>
                    </a:cubicBezTo>
                    <a:cubicBezTo>
                      <a:pt x="315" y="6569"/>
                      <a:pt x="371" y="6546"/>
                      <a:pt x="413" y="6490"/>
                    </a:cubicBezTo>
                    <a:cubicBezTo>
                      <a:pt x="3346" y="2655"/>
                      <a:pt x="8088" y="361"/>
                      <a:pt x="12912" y="361"/>
                    </a:cubicBezTo>
                    <a:cubicBezTo>
                      <a:pt x="13081" y="361"/>
                      <a:pt x="13250" y="364"/>
                      <a:pt x="13419" y="369"/>
                    </a:cubicBezTo>
                    <a:cubicBezTo>
                      <a:pt x="13426" y="370"/>
                      <a:pt x="13433" y="370"/>
                      <a:pt x="13440" y="370"/>
                    </a:cubicBezTo>
                    <a:cubicBezTo>
                      <a:pt x="13658" y="370"/>
                      <a:pt x="13651" y="11"/>
                      <a:pt x="13419" y="11"/>
                    </a:cubicBezTo>
                    <a:cubicBezTo>
                      <a:pt x="13234" y="4"/>
                      <a:pt x="13048" y="1"/>
                      <a:pt x="128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4"/>
              <p:cNvSpPr/>
              <p:nvPr/>
            </p:nvSpPr>
            <p:spPr>
              <a:xfrm>
                <a:off x="2792300" y="1140475"/>
                <a:ext cx="135500" cy="59925"/>
              </a:xfrm>
              <a:custGeom>
                <a:rect b="b" l="l" r="r" t="t"/>
                <a:pathLst>
                  <a:path extrusionOk="0" h="2397" w="5420">
                    <a:moveTo>
                      <a:pt x="1197" y="0"/>
                    </a:moveTo>
                    <a:cubicBezTo>
                      <a:pt x="1010" y="0"/>
                      <a:pt x="938" y="318"/>
                      <a:pt x="1140" y="363"/>
                    </a:cubicBezTo>
                    <a:cubicBezTo>
                      <a:pt x="2042" y="540"/>
                      <a:pt x="2932" y="717"/>
                      <a:pt x="3819" y="894"/>
                    </a:cubicBezTo>
                    <a:lnTo>
                      <a:pt x="3819" y="894"/>
                    </a:lnTo>
                    <a:cubicBezTo>
                      <a:pt x="2561" y="1067"/>
                      <a:pt x="1333" y="1459"/>
                      <a:pt x="184" y="2061"/>
                    </a:cubicBezTo>
                    <a:cubicBezTo>
                      <a:pt x="0" y="2142"/>
                      <a:pt x="112" y="2397"/>
                      <a:pt x="282" y="2397"/>
                    </a:cubicBezTo>
                    <a:cubicBezTo>
                      <a:pt x="312" y="2397"/>
                      <a:pt x="343" y="2389"/>
                      <a:pt x="375" y="2371"/>
                    </a:cubicBezTo>
                    <a:cubicBezTo>
                      <a:pt x="1857" y="1606"/>
                      <a:pt x="3483" y="1200"/>
                      <a:pt x="5157" y="1176"/>
                    </a:cubicBezTo>
                    <a:cubicBezTo>
                      <a:pt x="5372" y="1176"/>
                      <a:pt x="5420" y="841"/>
                      <a:pt x="5204" y="817"/>
                    </a:cubicBezTo>
                    <a:cubicBezTo>
                      <a:pt x="5188" y="814"/>
                      <a:pt x="5172" y="810"/>
                      <a:pt x="5157" y="807"/>
                    </a:cubicBezTo>
                    <a:lnTo>
                      <a:pt x="5157" y="807"/>
                    </a:lnTo>
                    <a:cubicBezTo>
                      <a:pt x="5157" y="802"/>
                      <a:pt x="5157" y="798"/>
                      <a:pt x="5157" y="793"/>
                    </a:cubicBezTo>
                    <a:lnTo>
                      <a:pt x="5157" y="793"/>
                    </a:lnTo>
                    <a:cubicBezTo>
                      <a:pt x="5137" y="794"/>
                      <a:pt x="5118" y="794"/>
                      <a:pt x="5099" y="794"/>
                    </a:cubicBezTo>
                    <a:lnTo>
                      <a:pt x="5099" y="794"/>
                    </a:lnTo>
                    <a:cubicBezTo>
                      <a:pt x="3819" y="516"/>
                      <a:pt x="2539" y="260"/>
                      <a:pt x="1236" y="5"/>
                    </a:cubicBezTo>
                    <a:cubicBezTo>
                      <a:pt x="1222" y="2"/>
                      <a:pt x="1209" y="0"/>
                      <a:pt x="11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4"/>
              <p:cNvSpPr/>
              <p:nvPr/>
            </p:nvSpPr>
            <p:spPr>
              <a:xfrm>
                <a:off x="3017300" y="1083150"/>
                <a:ext cx="32200" cy="155950"/>
              </a:xfrm>
              <a:custGeom>
                <a:rect b="b" l="l" r="r" t="t"/>
                <a:pathLst>
                  <a:path extrusionOk="0" h="6238" w="1288">
                    <a:moveTo>
                      <a:pt x="226" y="1"/>
                    </a:moveTo>
                    <a:cubicBezTo>
                      <a:pt x="121" y="1"/>
                      <a:pt x="1" y="87"/>
                      <a:pt x="30" y="218"/>
                    </a:cubicBezTo>
                    <a:cubicBezTo>
                      <a:pt x="317" y="2178"/>
                      <a:pt x="604" y="4138"/>
                      <a:pt x="914" y="6099"/>
                    </a:cubicBezTo>
                    <a:cubicBezTo>
                      <a:pt x="924" y="6195"/>
                      <a:pt x="988" y="6237"/>
                      <a:pt x="1060" y="6237"/>
                    </a:cubicBezTo>
                    <a:cubicBezTo>
                      <a:pt x="1165" y="6237"/>
                      <a:pt x="1287" y="6146"/>
                      <a:pt x="1273" y="6003"/>
                    </a:cubicBezTo>
                    <a:lnTo>
                      <a:pt x="364" y="122"/>
                    </a:lnTo>
                    <a:cubicBezTo>
                      <a:pt x="355" y="37"/>
                      <a:pt x="294" y="1"/>
                      <a:pt x="2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4"/>
              <p:cNvSpPr/>
              <p:nvPr/>
            </p:nvSpPr>
            <p:spPr>
              <a:xfrm>
                <a:off x="3021400" y="1134500"/>
                <a:ext cx="109250" cy="31900"/>
              </a:xfrm>
              <a:custGeom>
                <a:rect b="b" l="l" r="r" t="t"/>
                <a:pathLst>
                  <a:path extrusionOk="0" h="1276" w="4370">
                    <a:moveTo>
                      <a:pt x="4093" y="0"/>
                    </a:moveTo>
                    <a:cubicBezTo>
                      <a:pt x="4079" y="0"/>
                      <a:pt x="4065" y="1"/>
                      <a:pt x="4050" y="4"/>
                    </a:cubicBezTo>
                    <a:cubicBezTo>
                      <a:pt x="2783" y="315"/>
                      <a:pt x="1491" y="602"/>
                      <a:pt x="224" y="913"/>
                    </a:cubicBezTo>
                    <a:cubicBezTo>
                      <a:pt x="0" y="958"/>
                      <a:pt x="91" y="1276"/>
                      <a:pt x="281" y="1276"/>
                    </a:cubicBezTo>
                    <a:cubicBezTo>
                      <a:pt x="294" y="1276"/>
                      <a:pt x="307" y="1275"/>
                      <a:pt x="320" y="1272"/>
                    </a:cubicBezTo>
                    <a:cubicBezTo>
                      <a:pt x="1587" y="961"/>
                      <a:pt x="2878" y="674"/>
                      <a:pt x="4145" y="363"/>
                    </a:cubicBezTo>
                    <a:cubicBezTo>
                      <a:pt x="4369" y="318"/>
                      <a:pt x="4299" y="0"/>
                      <a:pt x="40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4"/>
              <p:cNvSpPr/>
              <p:nvPr/>
            </p:nvSpPr>
            <p:spPr>
              <a:xfrm>
                <a:off x="3089450" y="1068550"/>
                <a:ext cx="33500" cy="199800"/>
              </a:xfrm>
              <a:custGeom>
                <a:rect b="b" l="l" r="r" t="t"/>
                <a:pathLst>
                  <a:path extrusionOk="0" h="7992" w="1340">
                    <a:moveTo>
                      <a:pt x="186" y="1"/>
                    </a:moveTo>
                    <a:cubicBezTo>
                      <a:pt x="90" y="1"/>
                      <a:pt x="1" y="60"/>
                      <a:pt x="13" y="180"/>
                    </a:cubicBezTo>
                    <a:cubicBezTo>
                      <a:pt x="324" y="2738"/>
                      <a:pt x="634" y="5272"/>
                      <a:pt x="945" y="7830"/>
                    </a:cubicBezTo>
                    <a:cubicBezTo>
                      <a:pt x="969" y="7938"/>
                      <a:pt x="1071" y="7992"/>
                      <a:pt x="1163" y="7992"/>
                    </a:cubicBezTo>
                    <a:cubicBezTo>
                      <a:pt x="1256" y="7992"/>
                      <a:pt x="1340" y="7938"/>
                      <a:pt x="1328" y="7830"/>
                    </a:cubicBezTo>
                    <a:cubicBezTo>
                      <a:pt x="1017" y="5272"/>
                      <a:pt x="706" y="2738"/>
                      <a:pt x="395" y="180"/>
                    </a:cubicBezTo>
                    <a:cubicBezTo>
                      <a:pt x="383" y="60"/>
                      <a:pt x="282" y="1"/>
                      <a:pt x="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4"/>
              <p:cNvSpPr/>
              <p:nvPr/>
            </p:nvSpPr>
            <p:spPr>
              <a:xfrm>
                <a:off x="3140825" y="1188325"/>
                <a:ext cx="76875" cy="58700"/>
              </a:xfrm>
              <a:custGeom>
                <a:rect b="b" l="l" r="r" t="t"/>
                <a:pathLst>
                  <a:path extrusionOk="0" h="2348" w="3075">
                    <a:moveTo>
                      <a:pt x="1829" y="1"/>
                    </a:moveTo>
                    <a:cubicBezTo>
                      <a:pt x="1226" y="1"/>
                      <a:pt x="635" y="198"/>
                      <a:pt x="157" y="577"/>
                    </a:cubicBezTo>
                    <a:cubicBezTo>
                      <a:pt x="0" y="695"/>
                      <a:pt x="101" y="925"/>
                      <a:pt x="234" y="925"/>
                    </a:cubicBezTo>
                    <a:cubicBezTo>
                      <a:pt x="264" y="925"/>
                      <a:pt x="294" y="914"/>
                      <a:pt x="325" y="888"/>
                    </a:cubicBezTo>
                    <a:cubicBezTo>
                      <a:pt x="773" y="555"/>
                      <a:pt x="1291" y="373"/>
                      <a:pt x="1830" y="373"/>
                    </a:cubicBezTo>
                    <a:cubicBezTo>
                      <a:pt x="1984" y="373"/>
                      <a:pt x="2139" y="388"/>
                      <a:pt x="2295" y="418"/>
                    </a:cubicBezTo>
                    <a:lnTo>
                      <a:pt x="2295" y="418"/>
                    </a:lnTo>
                    <a:cubicBezTo>
                      <a:pt x="1909" y="1037"/>
                      <a:pt x="1425" y="1563"/>
                      <a:pt x="827" y="2011"/>
                    </a:cubicBezTo>
                    <a:cubicBezTo>
                      <a:pt x="712" y="2103"/>
                      <a:pt x="729" y="2348"/>
                      <a:pt x="898" y="2348"/>
                    </a:cubicBezTo>
                    <a:cubicBezTo>
                      <a:pt x="906" y="2348"/>
                      <a:pt x="914" y="2347"/>
                      <a:pt x="922" y="2346"/>
                    </a:cubicBezTo>
                    <a:lnTo>
                      <a:pt x="2859" y="2346"/>
                    </a:lnTo>
                    <a:cubicBezTo>
                      <a:pt x="3074" y="2346"/>
                      <a:pt x="3074" y="1964"/>
                      <a:pt x="2859" y="1964"/>
                    </a:cubicBezTo>
                    <a:cubicBezTo>
                      <a:pt x="2385" y="1981"/>
                      <a:pt x="1911" y="1986"/>
                      <a:pt x="1437" y="1987"/>
                    </a:cubicBezTo>
                    <a:lnTo>
                      <a:pt x="1437" y="1987"/>
                    </a:lnTo>
                    <a:cubicBezTo>
                      <a:pt x="1962" y="1529"/>
                      <a:pt x="2396" y="995"/>
                      <a:pt x="2739" y="386"/>
                    </a:cubicBezTo>
                    <a:cubicBezTo>
                      <a:pt x="2811" y="290"/>
                      <a:pt x="2739" y="147"/>
                      <a:pt x="2644" y="123"/>
                    </a:cubicBezTo>
                    <a:cubicBezTo>
                      <a:pt x="2376" y="41"/>
                      <a:pt x="2102" y="1"/>
                      <a:pt x="18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4"/>
              <p:cNvSpPr/>
              <p:nvPr/>
            </p:nvSpPr>
            <p:spPr>
              <a:xfrm>
                <a:off x="3257575" y="1063025"/>
                <a:ext cx="91600" cy="176150"/>
              </a:xfrm>
              <a:custGeom>
                <a:rect b="b" l="l" r="r" t="t"/>
                <a:pathLst>
                  <a:path extrusionOk="0" h="7046" w="3664">
                    <a:moveTo>
                      <a:pt x="1449" y="1"/>
                    </a:moveTo>
                    <a:cubicBezTo>
                      <a:pt x="1203" y="1"/>
                      <a:pt x="967" y="94"/>
                      <a:pt x="771" y="329"/>
                    </a:cubicBezTo>
                    <a:cubicBezTo>
                      <a:pt x="660" y="459"/>
                      <a:pt x="778" y="646"/>
                      <a:pt x="915" y="646"/>
                    </a:cubicBezTo>
                    <a:cubicBezTo>
                      <a:pt x="955" y="646"/>
                      <a:pt x="996" y="630"/>
                      <a:pt x="1034" y="592"/>
                    </a:cubicBezTo>
                    <a:cubicBezTo>
                      <a:pt x="1155" y="431"/>
                      <a:pt x="1305" y="368"/>
                      <a:pt x="1464" y="368"/>
                    </a:cubicBezTo>
                    <a:cubicBezTo>
                      <a:pt x="1682" y="368"/>
                      <a:pt x="1916" y="488"/>
                      <a:pt x="2110" y="640"/>
                    </a:cubicBezTo>
                    <a:cubicBezTo>
                      <a:pt x="2540" y="927"/>
                      <a:pt x="2755" y="1381"/>
                      <a:pt x="2923" y="1835"/>
                    </a:cubicBezTo>
                    <a:cubicBezTo>
                      <a:pt x="3305" y="2840"/>
                      <a:pt x="3401" y="3963"/>
                      <a:pt x="3162" y="5015"/>
                    </a:cubicBezTo>
                    <a:cubicBezTo>
                      <a:pt x="3042" y="5469"/>
                      <a:pt x="2899" y="6019"/>
                      <a:pt x="2564" y="6378"/>
                    </a:cubicBezTo>
                    <a:cubicBezTo>
                      <a:pt x="2378" y="6586"/>
                      <a:pt x="2156" y="6679"/>
                      <a:pt x="1931" y="6679"/>
                    </a:cubicBezTo>
                    <a:cubicBezTo>
                      <a:pt x="1666" y="6679"/>
                      <a:pt x="1397" y="6550"/>
                      <a:pt x="1177" y="6330"/>
                    </a:cubicBezTo>
                    <a:cubicBezTo>
                      <a:pt x="388" y="5565"/>
                      <a:pt x="628" y="4298"/>
                      <a:pt x="388" y="3294"/>
                    </a:cubicBezTo>
                    <a:cubicBezTo>
                      <a:pt x="370" y="3211"/>
                      <a:pt x="305" y="3174"/>
                      <a:pt x="235" y="3174"/>
                    </a:cubicBezTo>
                    <a:cubicBezTo>
                      <a:pt x="124" y="3174"/>
                      <a:pt x="0" y="3267"/>
                      <a:pt x="30" y="3413"/>
                    </a:cubicBezTo>
                    <a:cubicBezTo>
                      <a:pt x="293" y="4441"/>
                      <a:pt x="78" y="5613"/>
                      <a:pt x="795" y="6474"/>
                    </a:cubicBezTo>
                    <a:cubicBezTo>
                      <a:pt x="1106" y="6837"/>
                      <a:pt x="1523" y="7045"/>
                      <a:pt x="1935" y="7045"/>
                    </a:cubicBezTo>
                    <a:cubicBezTo>
                      <a:pt x="2282" y="7045"/>
                      <a:pt x="2625" y="6897"/>
                      <a:pt x="2899" y="6569"/>
                    </a:cubicBezTo>
                    <a:cubicBezTo>
                      <a:pt x="3496" y="5828"/>
                      <a:pt x="3664" y="4657"/>
                      <a:pt x="3664" y="3724"/>
                    </a:cubicBezTo>
                    <a:cubicBezTo>
                      <a:pt x="3640" y="2744"/>
                      <a:pt x="3425" y="1572"/>
                      <a:pt x="2803" y="783"/>
                    </a:cubicBezTo>
                    <a:cubicBezTo>
                      <a:pt x="2498" y="397"/>
                      <a:pt x="1954" y="1"/>
                      <a:pt x="14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4"/>
              <p:cNvSpPr/>
              <p:nvPr/>
            </p:nvSpPr>
            <p:spPr>
              <a:xfrm>
                <a:off x="3434025" y="1171650"/>
                <a:ext cx="114800" cy="9000"/>
              </a:xfrm>
              <a:custGeom>
                <a:rect b="b" l="l" r="r" t="t"/>
                <a:pathLst>
                  <a:path extrusionOk="0" h="360" w="4592">
                    <a:moveTo>
                      <a:pt x="240" y="1"/>
                    </a:moveTo>
                    <a:cubicBezTo>
                      <a:pt x="1" y="1"/>
                      <a:pt x="1" y="359"/>
                      <a:pt x="240" y="359"/>
                    </a:cubicBezTo>
                    <a:lnTo>
                      <a:pt x="4352" y="359"/>
                    </a:lnTo>
                    <a:cubicBezTo>
                      <a:pt x="4591" y="359"/>
                      <a:pt x="4591" y="1"/>
                      <a:pt x="43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4"/>
              <p:cNvSpPr/>
              <p:nvPr/>
            </p:nvSpPr>
            <p:spPr>
              <a:xfrm>
                <a:off x="3426850" y="1141775"/>
                <a:ext cx="121975" cy="9575"/>
              </a:xfrm>
              <a:custGeom>
                <a:rect b="b" l="l" r="r" t="t"/>
                <a:pathLst>
                  <a:path extrusionOk="0" h="383" w="4879">
                    <a:moveTo>
                      <a:pt x="240" y="0"/>
                    </a:moveTo>
                    <a:cubicBezTo>
                      <a:pt x="1" y="0"/>
                      <a:pt x="1" y="383"/>
                      <a:pt x="240" y="383"/>
                    </a:cubicBezTo>
                    <a:lnTo>
                      <a:pt x="4639" y="383"/>
                    </a:lnTo>
                    <a:cubicBezTo>
                      <a:pt x="4878" y="383"/>
                      <a:pt x="4878" y="0"/>
                      <a:pt x="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4"/>
              <p:cNvSpPr/>
              <p:nvPr/>
            </p:nvSpPr>
            <p:spPr>
              <a:xfrm>
                <a:off x="3612150" y="1024150"/>
                <a:ext cx="166775" cy="226725"/>
              </a:xfrm>
              <a:custGeom>
                <a:rect b="b" l="l" r="r" t="t"/>
                <a:pathLst>
                  <a:path extrusionOk="0" h="9069" w="6671">
                    <a:moveTo>
                      <a:pt x="3678" y="475"/>
                    </a:moveTo>
                    <a:cubicBezTo>
                      <a:pt x="4594" y="1630"/>
                      <a:pt x="5471" y="2876"/>
                      <a:pt x="5930" y="4299"/>
                    </a:cubicBezTo>
                    <a:cubicBezTo>
                      <a:pt x="6336" y="5518"/>
                      <a:pt x="6264" y="7001"/>
                      <a:pt x="5380" y="8005"/>
                    </a:cubicBezTo>
                    <a:cubicBezTo>
                      <a:pt x="4974" y="8474"/>
                      <a:pt x="4460" y="8686"/>
                      <a:pt x="3942" y="8686"/>
                    </a:cubicBezTo>
                    <a:cubicBezTo>
                      <a:pt x="3299" y="8686"/>
                      <a:pt x="2650" y="8359"/>
                      <a:pt x="2200" y="7789"/>
                    </a:cubicBezTo>
                    <a:cubicBezTo>
                      <a:pt x="1387" y="6738"/>
                      <a:pt x="1363" y="5470"/>
                      <a:pt x="1770" y="4275"/>
                    </a:cubicBezTo>
                    <a:cubicBezTo>
                      <a:pt x="2241" y="2930"/>
                      <a:pt x="2993" y="1702"/>
                      <a:pt x="3678" y="475"/>
                    </a:cubicBezTo>
                    <a:close/>
                    <a:moveTo>
                      <a:pt x="3706" y="1"/>
                    </a:moveTo>
                    <a:cubicBezTo>
                      <a:pt x="3625" y="1"/>
                      <a:pt x="3546" y="74"/>
                      <a:pt x="3526" y="164"/>
                    </a:cubicBezTo>
                    <a:lnTo>
                      <a:pt x="3526" y="164"/>
                    </a:lnTo>
                    <a:cubicBezTo>
                      <a:pt x="3477" y="170"/>
                      <a:pt x="3429" y="199"/>
                      <a:pt x="3395" y="258"/>
                    </a:cubicBezTo>
                    <a:cubicBezTo>
                      <a:pt x="2128" y="2482"/>
                      <a:pt x="0" y="5518"/>
                      <a:pt x="1889" y="8005"/>
                    </a:cubicBezTo>
                    <a:cubicBezTo>
                      <a:pt x="2397" y="8651"/>
                      <a:pt x="3181" y="9069"/>
                      <a:pt x="3969" y="9069"/>
                    </a:cubicBezTo>
                    <a:cubicBezTo>
                      <a:pt x="4406" y="9069"/>
                      <a:pt x="4844" y="8940"/>
                      <a:pt x="5236" y="8650"/>
                    </a:cubicBezTo>
                    <a:cubicBezTo>
                      <a:pt x="6312" y="7861"/>
                      <a:pt x="6671" y="6331"/>
                      <a:pt x="6503" y="5064"/>
                    </a:cubicBezTo>
                    <a:cubicBezTo>
                      <a:pt x="6240" y="3199"/>
                      <a:pt x="4973" y="1526"/>
                      <a:pt x="3826" y="67"/>
                    </a:cubicBezTo>
                    <a:cubicBezTo>
                      <a:pt x="3791" y="20"/>
                      <a:pt x="3748" y="1"/>
                      <a:pt x="37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4"/>
              <p:cNvSpPr/>
              <p:nvPr/>
            </p:nvSpPr>
            <p:spPr>
              <a:xfrm>
                <a:off x="3661150" y="1123975"/>
                <a:ext cx="19400" cy="75075"/>
              </a:xfrm>
              <a:custGeom>
                <a:rect b="b" l="l" r="r" t="t"/>
                <a:pathLst>
                  <a:path extrusionOk="0" h="3003" w="776">
                    <a:moveTo>
                      <a:pt x="427" y="0"/>
                    </a:moveTo>
                    <a:cubicBezTo>
                      <a:pt x="353" y="0"/>
                      <a:pt x="283" y="42"/>
                      <a:pt x="264" y="139"/>
                    </a:cubicBezTo>
                    <a:cubicBezTo>
                      <a:pt x="1" y="1047"/>
                      <a:pt x="25" y="1979"/>
                      <a:pt x="360" y="2864"/>
                    </a:cubicBezTo>
                    <a:cubicBezTo>
                      <a:pt x="398" y="2961"/>
                      <a:pt x="480" y="3003"/>
                      <a:pt x="557" y="3003"/>
                    </a:cubicBezTo>
                    <a:cubicBezTo>
                      <a:pt x="671" y="3003"/>
                      <a:pt x="775" y="2911"/>
                      <a:pt x="718" y="2768"/>
                    </a:cubicBezTo>
                    <a:cubicBezTo>
                      <a:pt x="407" y="1956"/>
                      <a:pt x="360" y="1071"/>
                      <a:pt x="622" y="234"/>
                    </a:cubicBezTo>
                    <a:cubicBezTo>
                      <a:pt x="651" y="92"/>
                      <a:pt x="535" y="0"/>
                      <a:pt x="4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4"/>
              <p:cNvSpPr/>
              <p:nvPr/>
            </p:nvSpPr>
            <p:spPr>
              <a:xfrm>
                <a:off x="3679825" y="1211625"/>
                <a:ext cx="23650" cy="16900"/>
              </a:xfrm>
              <a:custGeom>
                <a:rect b="b" l="l" r="r" t="t"/>
                <a:pathLst>
                  <a:path extrusionOk="0" h="676" w="946">
                    <a:moveTo>
                      <a:pt x="266" y="1"/>
                    </a:moveTo>
                    <a:cubicBezTo>
                      <a:pt x="112" y="1"/>
                      <a:pt x="1" y="241"/>
                      <a:pt x="162" y="362"/>
                    </a:cubicBezTo>
                    <a:lnTo>
                      <a:pt x="593" y="649"/>
                    </a:lnTo>
                    <a:cubicBezTo>
                      <a:pt x="626" y="668"/>
                      <a:pt x="659" y="676"/>
                      <a:pt x="689" y="676"/>
                    </a:cubicBezTo>
                    <a:cubicBezTo>
                      <a:pt x="852" y="676"/>
                      <a:pt x="945" y="439"/>
                      <a:pt x="784" y="338"/>
                    </a:cubicBezTo>
                    <a:lnTo>
                      <a:pt x="354" y="27"/>
                    </a:lnTo>
                    <a:cubicBezTo>
                      <a:pt x="324" y="9"/>
                      <a:pt x="294"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44"/>
            <p:cNvGrpSpPr/>
            <p:nvPr/>
          </p:nvGrpSpPr>
          <p:grpSpPr>
            <a:xfrm>
              <a:off x="6339413" y="410975"/>
              <a:ext cx="532575" cy="527550"/>
              <a:chOff x="3652200" y="2908525"/>
              <a:chExt cx="532575" cy="527550"/>
            </a:xfrm>
          </p:grpSpPr>
          <p:sp>
            <p:nvSpPr>
              <p:cNvPr id="323" name="Google Shape;323;p44"/>
              <p:cNvSpPr/>
              <p:nvPr/>
            </p:nvSpPr>
            <p:spPr>
              <a:xfrm>
                <a:off x="3888575" y="3140350"/>
                <a:ext cx="162675" cy="144700"/>
              </a:xfrm>
              <a:custGeom>
                <a:rect b="b" l="l" r="r" t="t"/>
                <a:pathLst>
                  <a:path extrusionOk="0" h="5788" w="6507">
                    <a:moveTo>
                      <a:pt x="3067" y="363"/>
                    </a:moveTo>
                    <a:cubicBezTo>
                      <a:pt x="3707" y="363"/>
                      <a:pt x="4353" y="606"/>
                      <a:pt x="4842" y="1034"/>
                    </a:cubicBezTo>
                    <a:cubicBezTo>
                      <a:pt x="6507" y="2488"/>
                      <a:pt x="5321" y="5413"/>
                      <a:pt x="3155" y="5413"/>
                    </a:cubicBezTo>
                    <a:cubicBezTo>
                      <a:pt x="3112" y="5413"/>
                      <a:pt x="3069" y="5412"/>
                      <a:pt x="3025" y="5409"/>
                    </a:cubicBezTo>
                    <a:cubicBezTo>
                      <a:pt x="1830" y="5361"/>
                      <a:pt x="730" y="4429"/>
                      <a:pt x="491" y="3257"/>
                    </a:cubicBezTo>
                    <a:cubicBezTo>
                      <a:pt x="480" y="3204"/>
                      <a:pt x="455" y="3167"/>
                      <a:pt x="423" y="3145"/>
                    </a:cubicBezTo>
                    <a:lnTo>
                      <a:pt x="423" y="3145"/>
                    </a:lnTo>
                    <a:cubicBezTo>
                      <a:pt x="560" y="2132"/>
                      <a:pt x="1080" y="1107"/>
                      <a:pt x="2021" y="604"/>
                    </a:cubicBezTo>
                    <a:cubicBezTo>
                      <a:pt x="2348" y="440"/>
                      <a:pt x="2707" y="363"/>
                      <a:pt x="3067" y="363"/>
                    </a:cubicBezTo>
                    <a:close/>
                    <a:moveTo>
                      <a:pt x="3061" y="1"/>
                    </a:moveTo>
                    <a:cubicBezTo>
                      <a:pt x="2815" y="1"/>
                      <a:pt x="2569" y="33"/>
                      <a:pt x="2332" y="102"/>
                    </a:cubicBezTo>
                    <a:cubicBezTo>
                      <a:pt x="874" y="508"/>
                      <a:pt x="132" y="2014"/>
                      <a:pt x="13" y="3425"/>
                    </a:cubicBezTo>
                    <a:cubicBezTo>
                      <a:pt x="1" y="3544"/>
                      <a:pt x="91" y="3604"/>
                      <a:pt x="186" y="3604"/>
                    </a:cubicBezTo>
                    <a:cubicBezTo>
                      <a:pt x="197" y="3604"/>
                      <a:pt x="208" y="3603"/>
                      <a:pt x="218" y="3602"/>
                    </a:cubicBezTo>
                    <a:lnTo>
                      <a:pt x="218" y="3602"/>
                    </a:lnTo>
                    <a:cubicBezTo>
                      <a:pt x="541" y="4683"/>
                      <a:pt x="1509" y="5544"/>
                      <a:pt x="2643" y="5744"/>
                    </a:cubicBezTo>
                    <a:cubicBezTo>
                      <a:pt x="2806" y="5773"/>
                      <a:pt x="2968" y="5788"/>
                      <a:pt x="3128" y="5788"/>
                    </a:cubicBezTo>
                    <a:cubicBezTo>
                      <a:pt x="4141" y="5788"/>
                      <a:pt x="5067" y="5218"/>
                      <a:pt x="5583" y="4309"/>
                    </a:cubicBezTo>
                    <a:cubicBezTo>
                      <a:pt x="6181" y="3305"/>
                      <a:pt x="6181" y="1990"/>
                      <a:pt x="5392" y="1058"/>
                    </a:cubicBezTo>
                    <a:cubicBezTo>
                      <a:pt x="4815" y="406"/>
                      <a:pt x="3932" y="1"/>
                      <a:pt x="30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4"/>
              <p:cNvSpPr/>
              <p:nvPr/>
            </p:nvSpPr>
            <p:spPr>
              <a:xfrm>
                <a:off x="3894400" y="3001350"/>
                <a:ext cx="44225" cy="145025"/>
              </a:xfrm>
              <a:custGeom>
                <a:rect b="b" l="l" r="r" t="t"/>
                <a:pathLst>
                  <a:path extrusionOk="0" h="5801" w="1769">
                    <a:moveTo>
                      <a:pt x="222" y="0"/>
                    </a:moveTo>
                    <a:cubicBezTo>
                      <a:pt x="110" y="0"/>
                      <a:pt x="0" y="92"/>
                      <a:pt x="43" y="234"/>
                    </a:cubicBezTo>
                    <a:cubicBezTo>
                      <a:pt x="521" y="2028"/>
                      <a:pt x="904" y="3869"/>
                      <a:pt x="1382" y="5662"/>
                    </a:cubicBezTo>
                    <a:cubicBezTo>
                      <a:pt x="1411" y="5758"/>
                      <a:pt x="1482" y="5800"/>
                      <a:pt x="1555" y="5800"/>
                    </a:cubicBezTo>
                    <a:cubicBezTo>
                      <a:pt x="1661" y="5800"/>
                      <a:pt x="1769" y="5709"/>
                      <a:pt x="1740" y="5566"/>
                    </a:cubicBezTo>
                    <a:cubicBezTo>
                      <a:pt x="1262" y="3773"/>
                      <a:pt x="856" y="1932"/>
                      <a:pt x="401" y="139"/>
                    </a:cubicBezTo>
                    <a:cubicBezTo>
                      <a:pt x="373" y="42"/>
                      <a:pt x="297"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4"/>
              <p:cNvSpPr/>
              <p:nvPr/>
            </p:nvSpPr>
            <p:spPr>
              <a:xfrm>
                <a:off x="3924875" y="2988200"/>
                <a:ext cx="50825" cy="158325"/>
              </a:xfrm>
              <a:custGeom>
                <a:rect b="b" l="l" r="r" t="t"/>
                <a:pathLst>
                  <a:path extrusionOk="0" h="6333" w="2033">
                    <a:moveTo>
                      <a:pt x="222" y="0"/>
                    </a:moveTo>
                    <a:cubicBezTo>
                      <a:pt x="111" y="0"/>
                      <a:pt x="0" y="92"/>
                      <a:pt x="43" y="235"/>
                    </a:cubicBezTo>
                    <a:cubicBezTo>
                      <a:pt x="569" y="2219"/>
                      <a:pt x="1119" y="4203"/>
                      <a:pt x="1645" y="6212"/>
                    </a:cubicBezTo>
                    <a:cubicBezTo>
                      <a:pt x="1664" y="6296"/>
                      <a:pt x="1731" y="6333"/>
                      <a:pt x="1802" y="6333"/>
                    </a:cubicBezTo>
                    <a:cubicBezTo>
                      <a:pt x="1912" y="6333"/>
                      <a:pt x="2033" y="6246"/>
                      <a:pt x="2004" y="6116"/>
                    </a:cubicBezTo>
                    <a:cubicBezTo>
                      <a:pt x="1478" y="4108"/>
                      <a:pt x="928" y="2123"/>
                      <a:pt x="402" y="139"/>
                    </a:cubicBezTo>
                    <a:cubicBezTo>
                      <a:pt x="373" y="42"/>
                      <a:pt x="297"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4"/>
              <p:cNvSpPr/>
              <p:nvPr/>
            </p:nvSpPr>
            <p:spPr>
              <a:xfrm>
                <a:off x="3848850" y="2908525"/>
                <a:ext cx="106300" cy="94850"/>
              </a:xfrm>
              <a:custGeom>
                <a:rect b="b" l="l" r="r" t="t"/>
                <a:pathLst>
                  <a:path extrusionOk="0" h="3794" w="4252">
                    <a:moveTo>
                      <a:pt x="2086" y="0"/>
                    </a:moveTo>
                    <a:cubicBezTo>
                      <a:pt x="1749" y="0"/>
                      <a:pt x="1403" y="103"/>
                      <a:pt x="1076" y="337"/>
                    </a:cubicBezTo>
                    <a:cubicBezTo>
                      <a:pt x="383" y="863"/>
                      <a:pt x="0" y="1820"/>
                      <a:pt x="311" y="2680"/>
                    </a:cubicBezTo>
                    <a:cubicBezTo>
                      <a:pt x="349" y="2765"/>
                      <a:pt x="427" y="2802"/>
                      <a:pt x="502" y="2802"/>
                    </a:cubicBezTo>
                    <a:cubicBezTo>
                      <a:pt x="619" y="2802"/>
                      <a:pt x="727" y="2715"/>
                      <a:pt x="669" y="2585"/>
                    </a:cubicBezTo>
                    <a:cubicBezTo>
                      <a:pt x="359" y="1796"/>
                      <a:pt x="765" y="887"/>
                      <a:pt x="1506" y="505"/>
                    </a:cubicBezTo>
                    <a:cubicBezTo>
                      <a:pt x="1705" y="399"/>
                      <a:pt x="1908" y="352"/>
                      <a:pt x="2107" y="352"/>
                    </a:cubicBezTo>
                    <a:cubicBezTo>
                      <a:pt x="2673" y="352"/>
                      <a:pt x="3201" y="739"/>
                      <a:pt x="3467" y="1270"/>
                    </a:cubicBezTo>
                    <a:cubicBezTo>
                      <a:pt x="3825" y="2011"/>
                      <a:pt x="3658" y="2872"/>
                      <a:pt x="2893" y="3254"/>
                    </a:cubicBezTo>
                    <a:cubicBezTo>
                      <a:pt x="2651" y="3375"/>
                      <a:pt x="2374" y="3437"/>
                      <a:pt x="2099" y="3437"/>
                    </a:cubicBezTo>
                    <a:cubicBezTo>
                      <a:pt x="1612" y="3437"/>
                      <a:pt x="1127" y="3245"/>
                      <a:pt x="837" y="2848"/>
                    </a:cubicBezTo>
                    <a:cubicBezTo>
                      <a:pt x="795" y="2792"/>
                      <a:pt x="736" y="2768"/>
                      <a:pt x="678" y="2768"/>
                    </a:cubicBezTo>
                    <a:cubicBezTo>
                      <a:pt x="538" y="2768"/>
                      <a:pt x="401" y="2904"/>
                      <a:pt x="502" y="3039"/>
                    </a:cubicBezTo>
                    <a:cubicBezTo>
                      <a:pt x="886" y="3544"/>
                      <a:pt x="1509" y="3793"/>
                      <a:pt x="2126" y="3793"/>
                    </a:cubicBezTo>
                    <a:cubicBezTo>
                      <a:pt x="2969" y="3793"/>
                      <a:pt x="3799" y="3328"/>
                      <a:pt x="3993" y="2417"/>
                    </a:cubicBezTo>
                    <a:cubicBezTo>
                      <a:pt x="4251" y="1180"/>
                      <a:pt x="3227" y="0"/>
                      <a:pt x="20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4"/>
              <p:cNvSpPr/>
              <p:nvPr/>
            </p:nvSpPr>
            <p:spPr>
              <a:xfrm>
                <a:off x="4109425" y="3156025"/>
                <a:ext cx="75350" cy="73975"/>
              </a:xfrm>
              <a:custGeom>
                <a:rect b="b" l="l" r="r" t="t"/>
                <a:pathLst>
                  <a:path extrusionOk="0" h="2959" w="3014">
                    <a:moveTo>
                      <a:pt x="1579" y="359"/>
                    </a:moveTo>
                    <a:cubicBezTo>
                      <a:pt x="2201" y="359"/>
                      <a:pt x="2607" y="909"/>
                      <a:pt x="2607" y="1483"/>
                    </a:cubicBezTo>
                    <a:cubicBezTo>
                      <a:pt x="2631" y="2057"/>
                      <a:pt x="2248" y="2559"/>
                      <a:pt x="1651" y="2607"/>
                    </a:cubicBezTo>
                    <a:cubicBezTo>
                      <a:pt x="1633" y="2607"/>
                      <a:pt x="1616" y="2608"/>
                      <a:pt x="1599" y="2608"/>
                    </a:cubicBezTo>
                    <a:cubicBezTo>
                      <a:pt x="1065" y="2608"/>
                      <a:pt x="522" y="2254"/>
                      <a:pt x="384" y="1698"/>
                    </a:cubicBezTo>
                    <a:cubicBezTo>
                      <a:pt x="374" y="1656"/>
                      <a:pt x="353" y="1626"/>
                      <a:pt x="326" y="1607"/>
                    </a:cubicBezTo>
                    <a:lnTo>
                      <a:pt x="326" y="1607"/>
                    </a:lnTo>
                    <a:cubicBezTo>
                      <a:pt x="357" y="1577"/>
                      <a:pt x="378" y="1536"/>
                      <a:pt x="384" y="1483"/>
                    </a:cubicBezTo>
                    <a:cubicBezTo>
                      <a:pt x="407" y="861"/>
                      <a:pt x="981" y="383"/>
                      <a:pt x="1579" y="359"/>
                    </a:cubicBezTo>
                    <a:close/>
                    <a:moveTo>
                      <a:pt x="1579" y="1"/>
                    </a:moveTo>
                    <a:cubicBezTo>
                      <a:pt x="766" y="1"/>
                      <a:pt x="49" y="670"/>
                      <a:pt x="1" y="1483"/>
                    </a:cubicBezTo>
                    <a:cubicBezTo>
                      <a:pt x="1" y="1556"/>
                      <a:pt x="35" y="1607"/>
                      <a:pt x="82" y="1636"/>
                    </a:cubicBezTo>
                    <a:lnTo>
                      <a:pt x="82" y="1636"/>
                    </a:lnTo>
                    <a:cubicBezTo>
                      <a:pt x="45" y="1673"/>
                      <a:pt x="27" y="1728"/>
                      <a:pt x="49" y="1794"/>
                    </a:cubicBezTo>
                    <a:cubicBezTo>
                      <a:pt x="200" y="2483"/>
                      <a:pt x="874" y="2959"/>
                      <a:pt x="1566" y="2959"/>
                    </a:cubicBezTo>
                    <a:cubicBezTo>
                      <a:pt x="1642" y="2959"/>
                      <a:pt x="1718" y="2953"/>
                      <a:pt x="1794" y="2941"/>
                    </a:cubicBezTo>
                    <a:cubicBezTo>
                      <a:pt x="2559" y="2846"/>
                      <a:pt x="3013" y="2152"/>
                      <a:pt x="2966" y="1411"/>
                    </a:cubicBezTo>
                    <a:cubicBezTo>
                      <a:pt x="2918" y="646"/>
                      <a:pt x="2368" y="1"/>
                      <a:pt x="15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4"/>
              <p:cNvSpPr/>
              <p:nvPr/>
            </p:nvSpPr>
            <p:spPr>
              <a:xfrm>
                <a:off x="3652200" y="3181500"/>
                <a:ext cx="105475" cy="92775"/>
              </a:xfrm>
              <a:custGeom>
                <a:rect b="b" l="l" r="r" t="t"/>
                <a:pathLst>
                  <a:path extrusionOk="0" h="3711" w="4219">
                    <a:moveTo>
                      <a:pt x="2009" y="368"/>
                    </a:moveTo>
                    <a:cubicBezTo>
                      <a:pt x="2821" y="368"/>
                      <a:pt x="3347" y="1109"/>
                      <a:pt x="3371" y="1874"/>
                    </a:cubicBezTo>
                    <a:cubicBezTo>
                      <a:pt x="3371" y="2640"/>
                      <a:pt x="2869" y="3309"/>
                      <a:pt x="2080" y="3357"/>
                    </a:cubicBezTo>
                    <a:cubicBezTo>
                      <a:pt x="2063" y="3357"/>
                      <a:pt x="2045" y="3358"/>
                      <a:pt x="2027" y="3358"/>
                    </a:cubicBezTo>
                    <a:cubicBezTo>
                      <a:pt x="1303" y="3358"/>
                      <a:pt x="570" y="2885"/>
                      <a:pt x="407" y="2161"/>
                    </a:cubicBezTo>
                    <a:cubicBezTo>
                      <a:pt x="390" y="2076"/>
                      <a:pt x="333" y="2034"/>
                      <a:pt x="270" y="2025"/>
                    </a:cubicBezTo>
                    <a:lnTo>
                      <a:pt x="270" y="2025"/>
                    </a:lnTo>
                    <a:cubicBezTo>
                      <a:pt x="328" y="1999"/>
                      <a:pt x="375" y="1948"/>
                      <a:pt x="383" y="1874"/>
                    </a:cubicBezTo>
                    <a:cubicBezTo>
                      <a:pt x="407" y="1038"/>
                      <a:pt x="1196" y="368"/>
                      <a:pt x="2009" y="368"/>
                    </a:cubicBezTo>
                    <a:close/>
                    <a:moveTo>
                      <a:pt x="1966" y="1"/>
                    </a:moveTo>
                    <a:cubicBezTo>
                      <a:pt x="1856" y="1"/>
                      <a:pt x="1743" y="11"/>
                      <a:pt x="1626" y="34"/>
                    </a:cubicBezTo>
                    <a:cubicBezTo>
                      <a:pt x="765" y="225"/>
                      <a:pt x="48" y="966"/>
                      <a:pt x="0" y="1874"/>
                    </a:cubicBezTo>
                    <a:cubicBezTo>
                      <a:pt x="0" y="1982"/>
                      <a:pt x="72" y="2036"/>
                      <a:pt x="154" y="2044"/>
                    </a:cubicBezTo>
                    <a:lnTo>
                      <a:pt x="154" y="2044"/>
                    </a:lnTo>
                    <a:cubicBezTo>
                      <a:pt x="82" y="2079"/>
                      <a:pt x="28" y="2155"/>
                      <a:pt x="48" y="2257"/>
                    </a:cubicBezTo>
                    <a:cubicBezTo>
                      <a:pt x="253" y="3149"/>
                      <a:pt x="1147" y="3710"/>
                      <a:pt x="2007" y="3710"/>
                    </a:cubicBezTo>
                    <a:cubicBezTo>
                      <a:pt x="2553" y="3710"/>
                      <a:pt x="3085" y="3485"/>
                      <a:pt x="3419" y="2974"/>
                    </a:cubicBezTo>
                    <a:cubicBezTo>
                      <a:pt x="4218" y="1776"/>
                      <a:pt x="3390" y="1"/>
                      <a:pt x="19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4"/>
              <p:cNvSpPr/>
              <p:nvPr/>
            </p:nvSpPr>
            <p:spPr>
              <a:xfrm>
                <a:off x="3871550" y="3343250"/>
                <a:ext cx="107200" cy="92825"/>
              </a:xfrm>
              <a:custGeom>
                <a:rect b="b" l="l" r="r" t="t"/>
                <a:pathLst>
                  <a:path extrusionOk="0" h="3713" w="4288">
                    <a:moveTo>
                      <a:pt x="2101" y="363"/>
                    </a:moveTo>
                    <a:cubicBezTo>
                      <a:pt x="2821" y="363"/>
                      <a:pt x="3359" y="984"/>
                      <a:pt x="3491" y="1644"/>
                    </a:cubicBezTo>
                    <a:cubicBezTo>
                      <a:pt x="3658" y="2386"/>
                      <a:pt x="3276" y="3103"/>
                      <a:pt x="2535" y="3294"/>
                    </a:cubicBezTo>
                    <a:cubicBezTo>
                      <a:pt x="2387" y="3335"/>
                      <a:pt x="2234" y="3355"/>
                      <a:pt x="2081" y="3355"/>
                    </a:cubicBezTo>
                    <a:cubicBezTo>
                      <a:pt x="1516" y="3355"/>
                      <a:pt x="952" y="3080"/>
                      <a:pt x="670" y="2553"/>
                    </a:cubicBezTo>
                    <a:cubicBezTo>
                      <a:pt x="641" y="2494"/>
                      <a:pt x="588" y="2469"/>
                      <a:pt x="534" y="2469"/>
                    </a:cubicBezTo>
                    <a:cubicBezTo>
                      <a:pt x="519" y="2469"/>
                      <a:pt x="504" y="2471"/>
                      <a:pt x="490" y="2475"/>
                    </a:cubicBezTo>
                    <a:lnTo>
                      <a:pt x="490" y="2475"/>
                    </a:lnTo>
                    <a:cubicBezTo>
                      <a:pt x="551" y="2438"/>
                      <a:pt x="593" y="2373"/>
                      <a:pt x="574" y="2290"/>
                    </a:cubicBezTo>
                    <a:cubicBezTo>
                      <a:pt x="383" y="1429"/>
                      <a:pt x="1053" y="521"/>
                      <a:pt x="1913" y="377"/>
                    </a:cubicBezTo>
                    <a:cubicBezTo>
                      <a:pt x="1977" y="368"/>
                      <a:pt x="2040" y="363"/>
                      <a:pt x="2101" y="363"/>
                    </a:cubicBezTo>
                    <a:close/>
                    <a:moveTo>
                      <a:pt x="2075" y="0"/>
                    </a:moveTo>
                    <a:cubicBezTo>
                      <a:pt x="1860" y="0"/>
                      <a:pt x="1636" y="43"/>
                      <a:pt x="1411" y="138"/>
                    </a:cubicBezTo>
                    <a:cubicBezTo>
                      <a:pt x="574" y="521"/>
                      <a:pt x="1" y="1453"/>
                      <a:pt x="216" y="2386"/>
                    </a:cubicBezTo>
                    <a:cubicBezTo>
                      <a:pt x="235" y="2470"/>
                      <a:pt x="302" y="2507"/>
                      <a:pt x="373" y="2507"/>
                    </a:cubicBezTo>
                    <a:cubicBezTo>
                      <a:pt x="391" y="2507"/>
                      <a:pt x="409" y="2505"/>
                      <a:pt x="427" y="2500"/>
                    </a:cubicBezTo>
                    <a:lnTo>
                      <a:pt x="427" y="2500"/>
                    </a:lnTo>
                    <a:cubicBezTo>
                      <a:pt x="350" y="2547"/>
                      <a:pt x="301" y="2640"/>
                      <a:pt x="359" y="2744"/>
                    </a:cubicBezTo>
                    <a:cubicBezTo>
                      <a:pt x="706" y="3378"/>
                      <a:pt x="1411" y="3713"/>
                      <a:pt x="2104" y="3713"/>
                    </a:cubicBezTo>
                    <a:cubicBezTo>
                      <a:pt x="2798" y="3713"/>
                      <a:pt x="3479" y="3378"/>
                      <a:pt x="3778" y="2673"/>
                    </a:cubicBezTo>
                    <a:cubicBezTo>
                      <a:pt x="4288" y="1449"/>
                      <a:pt x="3320" y="0"/>
                      <a:pt x="20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4"/>
              <p:cNvSpPr/>
              <p:nvPr/>
            </p:nvSpPr>
            <p:spPr>
              <a:xfrm>
                <a:off x="4024350" y="3166150"/>
                <a:ext cx="104050" cy="25275"/>
              </a:xfrm>
              <a:custGeom>
                <a:rect b="b" l="l" r="r" t="t"/>
                <a:pathLst>
                  <a:path extrusionOk="0" h="1011" w="4162">
                    <a:moveTo>
                      <a:pt x="3857" y="1"/>
                    </a:moveTo>
                    <a:cubicBezTo>
                      <a:pt x="3850" y="1"/>
                      <a:pt x="3842" y="1"/>
                      <a:pt x="3834" y="2"/>
                    </a:cubicBezTo>
                    <a:cubicBezTo>
                      <a:pt x="2639" y="217"/>
                      <a:pt x="1420" y="432"/>
                      <a:pt x="224" y="648"/>
                    </a:cubicBezTo>
                    <a:cubicBezTo>
                      <a:pt x="0" y="692"/>
                      <a:pt x="70" y="1011"/>
                      <a:pt x="277" y="1011"/>
                    </a:cubicBezTo>
                    <a:cubicBezTo>
                      <a:pt x="291" y="1011"/>
                      <a:pt x="305" y="1009"/>
                      <a:pt x="320" y="1006"/>
                    </a:cubicBezTo>
                    <a:cubicBezTo>
                      <a:pt x="1539" y="791"/>
                      <a:pt x="2735" y="576"/>
                      <a:pt x="3930" y="361"/>
                    </a:cubicBezTo>
                    <a:cubicBezTo>
                      <a:pt x="4161" y="338"/>
                      <a:pt x="4079" y="1"/>
                      <a:pt x="38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4"/>
              <p:cNvSpPr/>
              <p:nvPr/>
            </p:nvSpPr>
            <p:spPr>
              <a:xfrm>
                <a:off x="4024925" y="3200150"/>
                <a:ext cx="94950" cy="22950"/>
              </a:xfrm>
              <a:custGeom>
                <a:rect b="b" l="l" r="r" t="t"/>
                <a:pathLst>
                  <a:path extrusionOk="0" h="918" w="3798">
                    <a:moveTo>
                      <a:pt x="3539" y="0"/>
                    </a:moveTo>
                    <a:cubicBezTo>
                      <a:pt x="3527" y="0"/>
                      <a:pt x="3514" y="2"/>
                      <a:pt x="3501" y="5"/>
                    </a:cubicBezTo>
                    <a:cubicBezTo>
                      <a:pt x="2401" y="196"/>
                      <a:pt x="1325" y="387"/>
                      <a:pt x="225" y="555"/>
                    </a:cubicBezTo>
                    <a:cubicBezTo>
                      <a:pt x="1" y="600"/>
                      <a:pt x="92" y="918"/>
                      <a:pt x="282" y="918"/>
                    </a:cubicBezTo>
                    <a:cubicBezTo>
                      <a:pt x="294" y="918"/>
                      <a:pt x="307" y="916"/>
                      <a:pt x="321" y="913"/>
                    </a:cubicBezTo>
                    <a:cubicBezTo>
                      <a:pt x="1421" y="722"/>
                      <a:pt x="2496" y="555"/>
                      <a:pt x="3596" y="363"/>
                    </a:cubicBezTo>
                    <a:cubicBezTo>
                      <a:pt x="3798" y="319"/>
                      <a:pt x="3726" y="0"/>
                      <a:pt x="35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4"/>
              <p:cNvSpPr/>
              <p:nvPr/>
            </p:nvSpPr>
            <p:spPr>
              <a:xfrm>
                <a:off x="3723925" y="3185325"/>
                <a:ext cx="179325" cy="21550"/>
              </a:xfrm>
              <a:custGeom>
                <a:rect b="b" l="l" r="r" t="t"/>
                <a:pathLst>
                  <a:path extrusionOk="0" h="862" w="7173">
                    <a:moveTo>
                      <a:pt x="6934" y="0"/>
                    </a:moveTo>
                    <a:cubicBezTo>
                      <a:pt x="4710" y="24"/>
                      <a:pt x="2463" y="191"/>
                      <a:pt x="239" y="478"/>
                    </a:cubicBezTo>
                    <a:cubicBezTo>
                      <a:pt x="7" y="501"/>
                      <a:pt x="0" y="862"/>
                      <a:pt x="218" y="862"/>
                    </a:cubicBezTo>
                    <a:cubicBezTo>
                      <a:pt x="225" y="862"/>
                      <a:pt x="232" y="862"/>
                      <a:pt x="239" y="861"/>
                    </a:cubicBezTo>
                    <a:cubicBezTo>
                      <a:pt x="2463" y="550"/>
                      <a:pt x="4686" y="383"/>
                      <a:pt x="6934" y="359"/>
                    </a:cubicBezTo>
                    <a:cubicBezTo>
                      <a:pt x="7173" y="359"/>
                      <a:pt x="7173" y="0"/>
                      <a:pt x="69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4"/>
              <p:cNvSpPr/>
              <p:nvPr/>
            </p:nvSpPr>
            <p:spPr>
              <a:xfrm>
                <a:off x="3744050" y="3221775"/>
                <a:ext cx="155025" cy="25850"/>
              </a:xfrm>
              <a:custGeom>
                <a:rect b="b" l="l" r="r" t="t"/>
                <a:pathLst>
                  <a:path extrusionOk="0" h="1034" w="6201">
                    <a:moveTo>
                      <a:pt x="5961" y="0"/>
                    </a:moveTo>
                    <a:cubicBezTo>
                      <a:pt x="4025" y="24"/>
                      <a:pt x="2112" y="263"/>
                      <a:pt x="223" y="670"/>
                    </a:cubicBezTo>
                    <a:cubicBezTo>
                      <a:pt x="0" y="737"/>
                      <a:pt x="69" y="1033"/>
                      <a:pt x="273" y="1033"/>
                    </a:cubicBezTo>
                    <a:cubicBezTo>
                      <a:pt x="288" y="1033"/>
                      <a:pt x="303" y="1032"/>
                      <a:pt x="319" y="1029"/>
                    </a:cubicBezTo>
                    <a:cubicBezTo>
                      <a:pt x="2184" y="622"/>
                      <a:pt x="4072" y="407"/>
                      <a:pt x="5961" y="383"/>
                    </a:cubicBezTo>
                    <a:cubicBezTo>
                      <a:pt x="6200" y="359"/>
                      <a:pt x="6200" y="0"/>
                      <a:pt x="59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4"/>
              <p:cNvSpPr/>
              <p:nvPr/>
            </p:nvSpPr>
            <p:spPr>
              <a:xfrm>
                <a:off x="3922825" y="3279275"/>
                <a:ext cx="23575" cy="70475"/>
              </a:xfrm>
              <a:custGeom>
                <a:rect b="b" l="l" r="r" t="t"/>
                <a:pathLst>
                  <a:path extrusionOk="0" h="2819" w="943">
                    <a:moveTo>
                      <a:pt x="718" y="1"/>
                    </a:moveTo>
                    <a:cubicBezTo>
                      <a:pt x="645" y="1"/>
                      <a:pt x="575" y="43"/>
                      <a:pt x="556" y="139"/>
                    </a:cubicBezTo>
                    <a:cubicBezTo>
                      <a:pt x="412" y="952"/>
                      <a:pt x="245" y="1789"/>
                      <a:pt x="30" y="2602"/>
                    </a:cubicBezTo>
                    <a:cubicBezTo>
                      <a:pt x="1" y="2732"/>
                      <a:pt x="121" y="2819"/>
                      <a:pt x="231" y="2819"/>
                    </a:cubicBezTo>
                    <a:cubicBezTo>
                      <a:pt x="302" y="2819"/>
                      <a:pt x="369" y="2782"/>
                      <a:pt x="388" y="2697"/>
                    </a:cubicBezTo>
                    <a:cubicBezTo>
                      <a:pt x="603" y="1884"/>
                      <a:pt x="771" y="1072"/>
                      <a:pt x="914" y="235"/>
                    </a:cubicBezTo>
                    <a:cubicBezTo>
                      <a:pt x="943" y="92"/>
                      <a:pt x="827" y="1"/>
                      <a:pt x="7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4"/>
              <p:cNvSpPr/>
              <p:nvPr/>
            </p:nvSpPr>
            <p:spPr>
              <a:xfrm>
                <a:off x="3949125" y="3279875"/>
                <a:ext cx="29550" cy="87650"/>
              </a:xfrm>
              <a:custGeom>
                <a:rect b="b" l="l" r="r" t="t"/>
                <a:pathLst>
                  <a:path extrusionOk="0" h="3506" w="1182">
                    <a:moveTo>
                      <a:pt x="957" y="1"/>
                    </a:moveTo>
                    <a:cubicBezTo>
                      <a:pt x="884" y="1"/>
                      <a:pt x="814" y="43"/>
                      <a:pt x="795" y="139"/>
                    </a:cubicBezTo>
                    <a:lnTo>
                      <a:pt x="30" y="3271"/>
                    </a:lnTo>
                    <a:cubicBezTo>
                      <a:pt x="1" y="3414"/>
                      <a:pt x="117" y="3505"/>
                      <a:pt x="225" y="3505"/>
                    </a:cubicBezTo>
                    <a:cubicBezTo>
                      <a:pt x="299" y="3505"/>
                      <a:pt x="369" y="3463"/>
                      <a:pt x="388" y="3367"/>
                    </a:cubicBezTo>
                    <a:lnTo>
                      <a:pt x="1153" y="235"/>
                    </a:lnTo>
                    <a:cubicBezTo>
                      <a:pt x="1182" y="92"/>
                      <a:pt x="1066" y="1"/>
                      <a:pt x="9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44"/>
            <p:cNvGrpSpPr/>
            <p:nvPr/>
          </p:nvGrpSpPr>
          <p:grpSpPr>
            <a:xfrm>
              <a:off x="1908913" y="1240450"/>
              <a:ext cx="354800" cy="434025"/>
              <a:chOff x="2127450" y="3934600"/>
              <a:chExt cx="354800" cy="434025"/>
            </a:xfrm>
          </p:grpSpPr>
          <p:sp>
            <p:nvSpPr>
              <p:cNvPr id="337" name="Google Shape;337;p44"/>
              <p:cNvSpPr/>
              <p:nvPr/>
            </p:nvSpPr>
            <p:spPr>
              <a:xfrm>
                <a:off x="2127450" y="3996575"/>
                <a:ext cx="151425" cy="144075"/>
              </a:xfrm>
              <a:custGeom>
                <a:rect b="b" l="l" r="r" t="t"/>
                <a:pathLst>
                  <a:path extrusionOk="0" h="5763" w="6057">
                    <a:moveTo>
                      <a:pt x="3027" y="377"/>
                    </a:moveTo>
                    <a:cubicBezTo>
                      <a:pt x="3582" y="377"/>
                      <a:pt x="4137" y="560"/>
                      <a:pt x="4591" y="974"/>
                    </a:cubicBezTo>
                    <a:cubicBezTo>
                      <a:pt x="5452" y="1715"/>
                      <a:pt x="5762" y="3030"/>
                      <a:pt x="5284" y="4082"/>
                    </a:cubicBezTo>
                    <a:cubicBezTo>
                      <a:pt x="5261" y="4134"/>
                      <a:pt x="5262" y="4185"/>
                      <a:pt x="5278" y="4230"/>
                    </a:cubicBezTo>
                    <a:lnTo>
                      <a:pt x="5278" y="4230"/>
                    </a:lnTo>
                    <a:cubicBezTo>
                      <a:pt x="4641" y="4894"/>
                      <a:pt x="3781" y="5383"/>
                      <a:pt x="2861" y="5383"/>
                    </a:cubicBezTo>
                    <a:cubicBezTo>
                      <a:pt x="2683" y="5383"/>
                      <a:pt x="2502" y="5364"/>
                      <a:pt x="2320" y="5325"/>
                    </a:cubicBezTo>
                    <a:cubicBezTo>
                      <a:pt x="1339" y="5110"/>
                      <a:pt x="598" y="4177"/>
                      <a:pt x="431" y="3197"/>
                    </a:cubicBezTo>
                    <a:cubicBezTo>
                      <a:pt x="155" y="1594"/>
                      <a:pt x="1594" y="377"/>
                      <a:pt x="3027" y="377"/>
                    </a:cubicBezTo>
                    <a:close/>
                    <a:moveTo>
                      <a:pt x="2991" y="1"/>
                    </a:moveTo>
                    <a:cubicBezTo>
                      <a:pt x="2671" y="1"/>
                      <a:pt x="2347" y="54"/>
                      <a:pt x="2033" y="161"/>
                    </a:cubicBezTo>
                    <a:cubicBezTo>
                      <a:pt x="933" y="543"/>
                      <a:pt x="48" y="1523"/>
                      <a:pt x="25" y="2719"/>
                    </a:cubicBezTo>
                    <a:cubicBezTo>
                      <a:pt x="1" y="3866"/>
                      <a:pt x="694" y="5014"/>
                      <a:pt x="1746" y="5516"/>
                    </a:cubicBezTo>
                    <a:cubicBezTo>
                      <a:pt x="2105" y="5686"/>
                      <a:pt x="2478" y="5762"/>
                      <a:pt x="2850" y="5762"/>
                    </a:cubicBezTo>
                    <a:cubicBezTo>
                      <a:pt x="3940" y="5762"/>
                      <a:pt x="5026" y="5111"/>
                      <a:pt x="5739" y="4273"/>
                    </a:cubicBezTo>
                    <a:cubicBezTo>
                      <a:pt x="5832" y="4179"/>
                      <a:pt x="5791" y="4056"/>
                      <a:pt x="5708" y="3995"/>
                    </a:cubicBezTo>
                    <a:lnTo>
                      <a:pt x="5708" y="3995"/>
                    </a:lnTo>
                    <a:cubicBezTo>
                      <a:pt x="6057" y="2984"/>
                      <a:pt x="5819" y="1853"/>
                      <a:pt x="5141" y="1021"/>
                    </a:cubicBezTo>
                    <a:cubicBezTo>
                      <a:pt x="4607" y="350"/>
                      <a:pt x="3813" y="1"/>
                      <a:pt x="29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4"/>
              <p:cNvSpPr/>
              <p:nvPr/>
            </p:nvSpPr>
            <p:spPr>
              <a:xfrm>
                <a:off x="2203650" y="4128200"/>
                <a:ext cx="23950" cy="148250"/>
              </a:xfrm>
              <a:custGeom>
                <a:rect b="b" l="l" r="r" t="t"/>
                <a:pathLst>
                  <a:path extrusionOk="0" h="5930" w="958">
                    <a:moveTo>
                      <a:pt x="174" y="0"/>
                    </a:moveTo>
                    <a:cubicBezTo>
                      <a:pt x="85" y="0"/>
                      <a:pt x="1" y="60"/>
                      <a:pt x="13" y="179"/>
                    </a:cubicBezTo>
                    <a:cubicBezTo>
                      <a:pt x="228" y="2044"/>
                      <a:pt x="371" y="3909"/>
                      <a:pt x="587" y="5750"/>
                    </a:cubicBezTo>
                    <a:cubicBezTo>
                      <a:pt x="599" y="5870"/>
                      <a:pt x="694" y="5929"/>
                      <a:pt x="784" y="5929"/>
                    </a:cubicBezTo>
                    <a:cubicBezTo>
                      <a:pt x="874" y="5929"/>
                      <a:pt x="957" y="5870"/>
                      <a:pt x="945" y="5750"/>
                    </a:cubicBezTo>
                    <a:cubicBezTo>
                      <a:pt x="730" y="3909"/>
                      <a:pt x="587" y="2044"/>
                      <a:pt x="371" y="179"/>
                    </a:cubicBezTo>
                    <a:cubicBezTo>
                      <a:pt x="360" y="60"/>
                      <a:pt x="264"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4"/>
              <p:cNvSpPr/>
              <p:nvPr/>
            </p:nvSpPr>
            <p:spPr>
              <a:xfrm>
                <a:off x="2167200" y="4122800"/>
                <a:ext cx="28125" cy="162150"/>
              </a:xfrm>
              <a:custGeom>
                <a:rect b="b" l="l" r="r" t="t"/>
                <a:pathLst>
                  <a:path extrusionOk="0" h="6486" w="1125">
                    <a:moveTo>
                      <a:pt x="174" y="1"/>
                    </a:moveTo>
                    <a:cubicBezTo>
                      <a:pt x="84" y="1"/>
                      <a:pt x="1" y="61"/>
                      <a:pt x="12" y="180"/>
                    </a:cubicBezTo>
                    <a:cubicBezTo>
                      <a:pt x="252" y="2212"/>
                      <a:pt x="515" y="4269"/>
                      <a:pt x="754" y="6325"/>
                    </a:cubicBezTo>
                    <a:cubicBezTo>
                      <a:pt x="766" y="6432"/>
                      <a:pt x="861" y="6486"/>
                      <a:pt x="951" y="6486"/>
                    </a:cubicBezTo>
                    <a:cubicBezTo>
                      <a:pt x="1041" y="6486"/>
                      <a:pt x="1124" y="6432"/>
                      <a:pt x="1112" y="6325"/>
                    </a:cubicBezTo>
                    <a:cubicBezTo>
                      <a:pt x="873" y="4269"/>
                      <a:pt x="610" y="2212"/>
                      <a:pt x="371" y="180"/>
                    </a:cubicBezTo>
                    <a:cubicBezTo>
                      <a:pt x="359" y="61"/>
                      <a:pt x="263"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4"/>
              <p:cNvSpPr/>
              <p:nvPr/>
            </p:nvSpPr>
            <p:spPr>
              <a:xfrm>
                <a:off x="2157025" y="4273425"/>
                <a:ext cx="109125" cy="95200"/>
              </a:xfrm>
              <a:custGeom>
                <a:rect b="b" l="l" r="r" t="t"/>
                <a:pathLst>
                  <a:path extrusionOk="0" h="3808" w="4365">
                    <a:moveTo>
                      <a:pt x="2213" y="1"/>
                    </a:moveTo>
                    <a:cubicBezTo>
                      <a:pt x="1489" y="1"/>
                      <a:pt x="781" y="353"/>
                      <a:pt x="491" y="1089"/>
                    </a:cubicBezTo>
                    <a:cubicBezTo>
                      <a:pt x="1" y="2335"/>
                      <a:pt x="977" y="3807"/>
                      <a:pt x="2240" y="3807"/>
                    </a:cubicBezTo>
                    <a:cubicBezTo>
                      <a:pt x="2456" y="3807"/>
                      <a:pt x="2680" y="3765"/>
                      <a:pt x="2906" y="3671"/>
                    </a:cubicBezTo>
                    <a:cubicBezTo>
                      <a:pt x="3791" y="3312"/>
                      <a:pt x="4364" y="2332"/>
                      <a:pt x="4149" y="1375"/>
                    </a:cubicBezTo>
                    <a:cubicBezTo>
                      <a:pt x="4130" y="1279"/>
                      <a:pt x="4060" y="1237"/>
                      <a:pt x="3986" y="1237"/>
                    </a:cubicBezTo>
                    <a:cubicBezTo>
                      <a:pt x="3878" y="1237"/>
                      <a:pt x="3762" y="1329"/>
                      <a:pt x="3791" y="1471"/>
                    </a:cubicBezTo>
                    <a:cubicBezTo>
                      <a:pt x="4006" y="2356"/>
                      <a:pt x="3288" y="3312"/>
                      <a:pt x="2404" y="3432"/>
                    </a:cubicBezTo>
                    <a:cubicBezTo>
                      <a:pt x="2340" y="3441"/>
                      <a:pt x="2277" y="3445"/>
                      <a:pt x="2215" y="3445"/>
                    </a:cubicBezTo>
                    <a:cubicBezTo>
                      <a:pt x="1492" y="3445"/>
                      <a:pt x="932" y="2823"/>
                      <a:pt x="778" y="2141"/>
                    </a:cubicBezTo>
                    <a:cubicBezTo>
                      <a:pt x="611" y="1399"/>
                      <a:pt x="993" y="658"/>
                      <a:pt x="1734" y="443"/>
                    </a:cubicBezTo>
                    <a:cubicBezTo>
                      <a:pt x="1903" y="394"/>
                      <a:pt x="2077" y="370"/>
                      <a:pt x="2249" y="370"/>
                    </a:cubicBezTo>
                    <a:cubicBezTo>
                      <a:pt x="2832" y="370"/>
                      <a:pt x="3394" y="649"/>
                      <a:pt x="3671" y="1184"/>
                    </a:cubicBezTo>
                    <a:cubicBezTo>
                      <a:pt x="3708" y="1243"/>
                      <a:pt x="3763" y="1268"/>
                      <a:pt x="3818" y="1268"/>
                    </a:cubicBezTo>
                    <a:cubicBezTo>
                      <a:pt x="3943" y="1268"/>
                      <a:pt x="4072" y="1142"/>
                      <a:pt x="4006" y="993"/>
                    </a:cubicBezTo>
                    <a:cubicBezTo>
                      <a:pt x="3650" y="341"/>
                      <a:pt x="2925" y="1"/>
                      <a:pt x="22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4"/>
              <p:cNvSpPr/>
              <p:nvPr/>
            </p:nvSpPr>
            <p:spPr>
              <a:xfrm>
                <a:off x="2369525" y="4164875"/>
                <a:ext cx="112725" cy="92975"/>
              </a:xfrm>
              <a:custGeom>
                <a:rect b="b" l="l" r="r" t="t"/>
                <a:pathLst>
                  <a:path extrusionOk="0" h="3719" w="4509">
                    <a:moveTo>
                      <a:pt x="2290" y="363"/>
                    </a:moveTo>
                    <a:cubicBezTo>
                      <a:pt x="2483" y="363"/>
                      <a:pt x="2679" y="407"/>
                      <a:pt x="2869" y="506"/>
                    </a:cubicBezTo>
                    <a:cubicBezTo>
                      <a:pt x="3587" y="888"/>
                      <a:pt x="3969" y="1797"/>
                      <a:pt x="3658" y="2538"/>
                    </a:cubicBezTo>
                    <a:cubicBezTo>
                      <a:pt x="3628" y="2615"/>
                      <a:pt x="3644" y="2677"/>
                      <a:pt x="3683" y="2718"/>
                    </a:cubicBezTo>
                    <a:lnTo>
                      <a:pt x="3683" y="2718"/>
                    </a:lnTo>
                    <a:cubicBezTo>
                      <a:pt x="3667" y="2713"/>
                      <a:pt x="3651" y="2710"/>
                      <a:pt x="3635" y="2710"/>
                    </a:cubicBezTo>
                    <a:cubicBezTo>
                      <a:pt x="3593" y="2710"/>
                      <a:pt x="3550" y="2729"/>
                      <a:pt x="3515" y="2777"/>
                    </a:cubicBezTo>
                    <a:cubicBezTo>
                      <a:pt x="3212" y="3159"/>
                      <a:pt x="2750" y="3351"/>
                      <a:pt x="2277" y="3351"/>
                    </a:cubicBezTo>
                    <a:cubicBezTo>
                      <a:pt x="2041" y="3351"/>
                      <a:pt x="1801" y="3303"/>
                      <a:pt x="1578" y="3207"/>
                    </a:cubicBezTo>
                    <a:cubicBezTo>
                      <a:pt x="813" y="2872"/>
                      <a:pt x="574" y="2012"/>
                      <a:pt x="933" y="1271"/>
                    </a:cubicBezTo>
                    <a:cubicBezTo>
                      <a:pt x="1199" y="737"/>
                      <a:pt x="1730" y="363"/>
                      <a:pt x="2290" y="363"/>
                    </a:cubicBezTo>
                    <a:close/>
                    <a:moveTo>
                      <a:pt x="2243" y="0"/>
                    </a:moveTo>
                    <a:cubicBezTo>
                      <a:pt x="1993" y="0"/>
                      <a:pt x="1735" y="60"/>
                      <a:pt x="1483" y="195"/>
                    </a:cubicBezTo>
                    <a:cubicBezTo>
                      <a:pt x="120" y="912"/>
                      <a:pt x="0" y="3016"/>
                      <a:pt x="1554" y="3590"/>
                    </a:cubicBezTo>
                    <a:cubicBezTo>
                      <a:pt x="1784" y="3676"/>
                      <a:pt x="2031" y="3719"/>
                      <a:pt x="2277" y="3719"/>
                    </a:cubicBezTo>
                    <a:cubicBezTo>
                      <a:pt x="2852" y="3719"/>
                      <a:pt x="3426" y="3484"/>
                      <a:pt x="3778" y="3016"/>
                    </a:cubicBezTo>
                    <a:cubicBezTo>
                      <a:pt x="3849" y="2932"/>
                      <a:pt x="3820" y="2825"/>
                      <a:pt x="3754" y="2762"/>
                    </a:cubicBezTo>
                    <a:lnTo>
                      <a:pt x="3754" y="2762"/>
                    </a:lnTo>
                    <a:cubicBezTo>
                      <a:pt x="3774" y="2769"/>
                      <a:pt x="3794" y="2772"/>
                      <a:pt x="3815" y="2772"/>
                    </a:cubicBezTo>
                    <a:cubicBezTo>
                      <a:pt x="3888" y="2772"/>
                      <a:pt x="3964" y="2730"/>
                      <a:pt x="3993" y="2633"/>
                    </a:cubicBezTo>
                    <a:cubicBezTo>
                      <a:pt x="4509" y="1424"/>
                      <a:pt x="3462" y="0"/>
                      <a:pt x="22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4"/>
              <p:cNvSpPr/>
              <p:nvPr/>
            </p:nvSpPr>
            <p:spPr>
              <a:xfrm>
                <a:off x="2326500" y="3934600"/>
                <a:ext cx="86675" cy="81025"/>
              </a:xfrm>
              <a:custGeom>
                <a:rect b="b" l="l" r="r" t="t"/>
                <a:pathLst>
                  <a:path extrusionOk="0" h="3241" w="3467">
                    <a:moveTo>
                      <a:pt x="1664" y="366"/>
                    </a:moveTo>
                    <a:cubicBezTo>
                      <a:pt x="1691" y="366"/>
                      <a:pt x="1718" y="367"/>
                      <a:pt x="1745" y="368"/>
                    </a:cubicBezTo>
                    <a:cubicBezTo>
                      <a:pt x="2486" y="440"/>
                      <a:pt x="3060" y="1157"/>
                      <a:pt x="2965" y="1875"/>
                    </a:cubicBezTo>
                    <a:cubicBezTo>
                      <a:pt x="2960" y="1925"/>
                      <a:pt x="2973" y="1965"/>
                      <a:pt x="2997" y="1994"/>
                    </a:cubicBezTo>
                    <a:lnTo>
                      <a:pt x="2997" y="1994"/>
                    </a:lnTo>
                    <a:cubicBezTo>
                      <a:pt x="2964" y="2011"/>
                      <a:pt x="2936" y="2041"/>
                      <a:pt x="2917" y="2090"/>
                    </a:cubicBezTo>
                    <a:cubicBezTo>
                      <a:pt x="2708" y="2591"/>
                      <a:pt x="2190" y="2873"/>
                      <a:pt x="1664" y="2873"/>
                    </a:cubicBezTo>
                    <a:cubicBezTo>
                      <a:pt x="1587" y="2873"/>
                      <a:pt x="1510" y="2867"/>
                      <a:pt x="1435" y="2855"/>
                    </a:cubicBezTo>
                    <a:cubicBezTo>
                      <a:pt x="765" y="2735"/>
                      <a:pt x="383" y="2138"/>
                      <a:pt x="502" y="1492"/>
                    </a:cubicBezTo>
                    <a:cubicBezTo>
                      <a:pt x="594" y="896"/>
                      <a:pt x="1038" y="366"/>
                      <a:pt x="1664" y="366"/>
                    </a:cubicBezTo>
                    <a:close/>
                    <a:moveTo>
                      <a:pt x="1654" y="1"/>
                    </a:moveTo>
                    <a:cubicBezTo>
                      <a:pt x="873" y="1"/>
                      <a:pt x="278" y="636"/>
                      <a:pt x="143" y="1397"/>
                    </a:cubicBezTo>
                    <a:cubicBezTo>
                      <a:pt x="0" y="2185"/>
                      <a:pt x="430" y="2998"/>
                      <a:pt x="1243" y="3190"/>
                    </a:cubicBezTo>
                    <a:cubicBezTo>
                      <a:pt x="1384" y="3224"/>
                      <a:pt x="1527" y="3240"/>
                      <a:pt x="1670" y="3240"/>
                    </a:cubicBezTo>
                    <a:cubicBezTo>
                      <a:pt x="2330" y="3240"/>
                      <a:pt x="2976" y="2886"/>
                      <a:pt x="3252" y="2257"/>
                    </a:cubicBezTo>
                    <a:cubicBezTo>
                      <a:pt x="3279" y="2176"/>
                      <a:pt x="3251" y="2098"/>
                      <a:pt x="3201" y="2045"/>
                    </a:cubicBezTo>
                    <a:lnTo>
                      <a:pt x="3201" y="2045"/>
                    </a:lnTo>
                    <a:cubicBezTo>
                      <a:pt x="3274" y="2025"/>
                      <a:pt x="3338" y="1968"/>
                      <a:pt x="3347" y="1875"/>
                    </a:cubicBezTo>
                    <a:cubicBezTo>
                      <a:pt x="3467" y="990"/>
                      <a:pt x="2702" y="129"/>
                      <a:pt x="1817" y="10"/>
                    </a:cubicBezTo>
                    <a:cubicBezTo>
                      <a:pt x="1762" y="4"/>
                      <a:pt x="1707" y="1"/>
                      <a:pt x="16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4"/>
              <p:cNvSpPr/>
              <p:nvPr/>
            </p:nvSpPr>
            <p:spPr>
              <a:xfrm>
                <a:off x="2236975" y="4122450"/>
                <a:ext cx="156225" cy="97575"/>
              </a:xfrm>
              <a:custGeom>
                <a:rect b="b" l="l" r="r" t="t"/>
                <a:pathLst>
                  <a:path extrusionOk="0" h="3903" w="6249">
                    <a:moveTo>
                      <a:pt x="266" y="0"/>
                    </a:moveTo>
                    <a:cubicBezTo>
                      <a:pt x="112" y="0"/>
                      <a:pt x="1" y="240"/>
                      <a:pt x="162" y="362"/>
                    </a:cubicBezTo>
                    <a:cubicBezTo>
                      <a:pt x="2003" y="1653"/>
                      <a:pt x="3916" y="2824"/>
                      <a:pt x="5876" y="3876"/>
                    </a:cubicBezTo>
                    <a:cubicBezTo>
                      <a:pt x="5910" y="3895"/>
                      <a:pt x="5943" y="3903"/>
                      <a:pt x="5974" y="3903"/>
                    </a:cubicBezTo>
                    <a:cubicBezTo>
                      <a:pt x="6141" y="3903"/>
                      <a:pt x="6249" y="3666"/>
                      <a:pt x="6067" y="3565"/>
                    </a:cubicBezTo>
                    <a:cubicBezTo>
                      <a:pt x="4083" y="2513"/>
                      <a:pt x="2194" y="1318"/>
                      <a:pt x="353" y="27"/>
                    </a:cubicBezTo>
                    <a:cubicBezTo>
                      <a:pt x="324" y="8"/>
                      <a:pt x="294"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4"/>
              <p:cNvSpPr/>
              <p:nvPr/>
            </p:nvSpPr>
            <p:spPr>
              <a:xfrm>
                <a:off x="2262200" y="4095300"/>
                <a:ext cx="150275" cy="86275"/>
              </a:xfrm>
              <a:custGeom>
                <a:rect b="b" l="l" r="r" t="t"/>
                <a:pathLst>
                  <a:path extrusionOk="0" h="3451" w="6011">
                    <a:moveTo>
                      <a:pt x="247" y="0"/>
                    </a:moveTo>
                    <a:cubicBezTo>
                      <a:pt x="101" y="0"/>
                      <a:pt x="0" y="230"/>
                      <a:pt x="157" y="348"/>
                    </a:cubicBezTo>
                    <a:cubicBezTo>
                      <a:pt x="1879" y="1543"/>
                      <a:pt x="3720" y="2595"/>
                      <a:pt x="5632" y="3432"/>
                    </a:cubicBezTo>
                    <a:cubicBezTo>
                      <a:pt x="5660" y="3444"/>
                      <a:pt x="5688" y="3450"/>
                      <a:pt x="5715" y="3450"/>
                    </a:cubicBezTo>
                    <a:cubicBezTo>
                      <a:pt x="5890" y="3450"/>
                      <a:pt x="6011" y="3204"/>
                      <a:pt x="5824" y="3121"/>
                    </a:cubicBezTo>
                    <a:cubicBezTo>
                      <a:pt x="3911" y="2284"/>
                      <a:pt x="2046" y="1232"/>
                      <a:pt x="349" y="37"/>
                    </a:cubicBezTo>
                    <a:cubicBezTo>
                      <a:pt x="314" y="11"/>
                      <a:pt x="280"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4"/>
              <p:cNvSpPr/>
              <p:nvPr/>
            </p:nvSpPr>
            <p:spPr>
              <a:xfrm>
                <a:off x="2258900" y="3999550"/>
                <a:ext cx="89350" cy="45525"/>
              </a:xfrm>
              <a:custGeom>
                <a:rect b="b" l="l" r="r" t="t"/>
                <a:pathLst>
                  <a:path extrusionOk="0" h="1821" w="3574">
                    <a:moveTo>
                      <a:pt x="3279" y="0"/>
                    </a:moveTo>
                    <a:cubicBezTo>
                      <a:pt x="3239" y="0"/>
                      <a:pt x="3197" y="13"/>
                      <a:pt x="3158" y="42"/>
                    </a:cubicBezTo>
                    <a:cubicBezTo>
                      <a:pt x="2656" y="424"/>
                      <a:pt x="2011" y="687"/>
                      <a:pt x="1437" y="926"/>
                    </a:cubicBezTo>
                    <a:cubicBezTo>
                      <a:pt x="1030" y="1118"/>
                      <a:pt x="624" y="1285"/>
                      <a:pt x="218" y="1452"/>
                    </a:cubicBezTo>
                    <a:cubicBezTo>
                      <a:pt x="0" y="1518"/>
                      <a:pt x="60" y="1820"/>
                      <a:pt x="252" y="1820"/>
                    </a:cubicBezTo>
                    <a:cubicBezTo>
                      <a:pt x="271" y="1820"/>
                      <a:pt x="292" y="1817"/>
                      <a:pt x="313" y="1811"/>
                    </a:cubicBezTo>
                    <a:cubicBezTo>
                      <a:pt x="744" y="1620"/>
                      <a:pt x="1198" y="1452"/>
                      <a:pt x="1628" y="1261"/>
                    </a:cubicBezTo>
                    <a:cubicBezTo>
                      <a:pt x="2226" y="974"/>
                      <a:pt x="2895" y="711"/>
                      <a:pt x="3421" y="305"/>
                    </a:cubicBezTo>
                    <a:cubicBezTo>
                      <a:pt x="3574" y="190"/>
                      <a:pt x="3438"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4"/>
              <p:cNvSpPr/>
              <p:nvPr/>
            </p:nvSpPr>
            <p:spPr>
              <a:xfrm>
                <a:off x="2242150" y="3969650"/>
                <a:ext cx="94875" cy="44950"/>
              </a:xfrm>
              <a:custGeom>
                <a:rect b="b" l="l" r="r" t="t"/>
                <a:pathLst>
                  <a:path extrusionOk="0" h="1798" w="3795">
                    <a:moveTo>
                      <a:pt x="3507" y="1"/>
                    </a:moveTo>
                    <a:cubicBezTo>
                      <a:pt x="3470" y="1"/>
                      <a:pt x="3432" y="13"/>
                      <a:pt x="3398" y="42"/>
                    </a:cubicBezTo>
                    <a:cubicBezTo>
                      <a:pt x="2848" y="497"/>
                      <a:pt x="2107" y="760"/>
                      <a:pt x="1461" y="999"/>
                    </a:cubicBezTo>
                    <a:cubicBezTo>
                      <a:pt x="1055" y="1166"/>
                      <a:pt x="625" y="1309"/>
                      <a:pt x="218" y="1429"/>
                    </a:cubicBezTo>
                    <a:cubicBezTo>
                      <a:pt x="1" y="1494"/>
                      <a:pt x="60" y="1797"/>
                      <a:pt x="253" y="1797"/>
                    </a:cubicBezTo>
                    <a:cubicBezTo>
                      <a:pt x="272" y="1797"/>
                      <a:pt x="292" y="1794"/>
                      <a:pt x="314" y="1788"/>
                    </a:cubicBezTo>
                    <a:cubicBezTo>
                      <a:pt x="792" y="1644"/>
                      <a:pt x="1246" y="1477"/>
                      <a:pt x="1724" y="1309"/>
                    </a:cubicBezTo>
                    <a:cubicBezTo>
                      <a:pt x="2394" y="1046"/>
                      <a:pt x="3087" y="760"/>
                      <a:pt x="3661" y="305"/>
                    </a:cubicBezTo>
                    <a:cubicBezTo>
                      <a:pt x="3794" y="191"/>
                      <a:pt x="3654" y="1"/>
                      <a:pt x="35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44"/>
            <p:cNvGrpSpPr/>
            <p:nvPr/>
          </p:nvGrpSpPr>
          <p:grpSpPr>
            <a:xfrm>
              <a:off x="1213088" y="1779375"/>
              <a:ext cx="374775" cy="556925"/>
              <a:chOff x="1035588" y="1564988"/>
              <a:chExt cx="374775" cy="556925"/>
            </a:xfrm>
          </p:grpSpPr>
          <p:sp>
            <p:nvSpPr>
              <p:cNvPr id="348" name="Google Shape;348;p44"/>
              <p:cNvSpPr/>
              <p:nvPr/>
            </p:nvSpPr>
            <p:spPr>
              <a:xfrm>
                <a:off x="1115688" y="1564988"/>
                <a:ext cx="66950" cy="59900"/>
              </a:xfrm>
              <a:custGeom>
                <a:rect b="b" l="l" r="r" t="t"/>
                <a:pathLst>
                  <a:path extrusionOk="0" h="2396" w="2678">
                    <a:moveTo>
                      <a:pt x="1252" y="370"/>
                    </a:moveTo>
                    <a:cubicBezTo>
                      <a:pt x="1383" y="370"/>
                      <a:pt x="1526" y="408"/>
                      <a:pt x="1674" y="493"/>
                    </a:cubicBezTo>
                    <a:cubicBezTo>
                      <a:pt x="2080" y="732"/>
                      <a:pt x="2295" y="1211"/>
                      <a:pt x="2008" y="1617"/>
                    </a:cubicBezTo>
                    <a:cubicBezTo>
                      <a:pt x="1825" y="1866"/>
                      <a:pt x="1527" y="2023"/>
                      <a:pt x="1233" y="2023"/>
                    </a:cubicBezTo>
                    <a:cubicBezTo>
                      <a:pt x="1105" y="2023"/>
                      <a:pt x="977" y="1993"/>
                      <a:pt x="861" y="1928"/>
                    </a:cubicBezTo>
                    <a:cubicBezTo>
                      <a:pt x="839" y="1918"/>
                      <a:pt x="818" y="1913"/>
                      <a:pt x="798" y="1911"/>
                    </a:cubicBezTo>
                    <a:lnTo>
                      <a:pt x="798" y="1911"/>
                    </a:lnTo>
                    <a:cubicBezTo>
                      <a:pt x="789" y="1900"/>
                      <a:pt x="778" y="1890"/>
                      <a:pt x="765" y="1880"/>
                    </a:cubicBezTo>
                    <a:cubicBezTo>
                      <a:pt x="185" y="1360"/>
                      <a:pt x="576" y="370"/>
                      <a:pt x="1252" y="370"/>
                    </a:cubicBezTo>
                    <a:close/>
                    <a:moveTo>
                      <a:pt x="1213" y="1"/>
                    </a:moveTo>
                    <a:cubicBezTo>
                      <a:pt x="871" y="1"/>
                      <a:pt x="543" y="151"/>
                      <a:pt x="335" y="469"/>
                    </a:cubicBezTo>
                    <a:cubicBezTo>
                      <a:pt x="0" y="995"/>
                      <a:pt x="48" y="1713"/>
                      <a:pt x="502" y="2143"/>
                    </a:cubicBezTo>
                    <a:cubicBezTo>
                      <a:pt x="530" y="2164"/>
                      <a:pt x="560" y="2176"/>
                      <a:pt x="590" y="2182"/>
                    </a:cubicBezTo>
                    <a:lnTo>
                      <a:pt x="590" y="2182"/>
                    </a:lnTo>
                    <a:cubicBezTo>
                      <a:pt x="604" y="2213"/>
                      <a:pt x="630" y="2241"/>
                      <a:pt x="669" y="2262"/>
                    </a:cubicBezTo>
                    <a:cubicBezTo>
                      <a:pt x="850" y="2353"/>
                      <a:pt x="1043" y="2396"/>
                      <a:pt x="1234" y="2396"/>
                    </a:cubicBezTo>
                    <a:cubicBezTo>
                      <a:pt x="1649" y="2396"/>
                      <a:pt x="2057" y="2192"/>
                      <a:pt x="2319" y="1832"/>
                    </a:cubicBezTo>
                    <a:cubicBezTo>
                      <a:pt x="2678" y="1282"/>
                      <a:pt x="2486" y="589"/>
                      <a:pt x="1937" y="230"/>
                    </a:cubicBezTo>
                    <a:cubicBezTo>
                      <a:pt x="1715" y="80"/>
                      <a:pt x="1461" y="1"/>
                      <a:pt x="12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4"/>
              <p:cNvSpPr/>
              <p:nvPr/>
            </p:nvSpPr>
            <p:spPr>
              <a:xfrm>
                <a:off x="1104188" y="1666313"/>
                <a:ext cx="38450" cy="32125"/>
              </a:xfrm>
              <a:custGeom>
                <a:rect b="b" l="l" r="r" t="t"/>
                <a:pathLst>
                  <a:path extrusionOk="0" h="1285" w="1538">
                    <a:moveTo>
                      <a:pt x="797" y="356"/>
                    </a:moveTo>
                    <a:cubicBezTo>
                      <a:pt x="967" y="356"/>
                      <a:pt x="1129" y="437"/>
                      <a:pt x="1129" y="624"/>
                    </a:cubicBezTo>
                    <a:cubicBezTo>
                      <a:pt x="1143" y="821"/>
                      <a:pt x="917" y="932"/>
                      <a:pt x="708" y="932"/>
                    </a:cubicBezTo>
                    <a:cubicBezTo>
                      <a:pt x="566" y="932"/>
                      <a:pt x="431" y="881"/>
                      <a:pt x="382" y="771"/>
                    </a:cubicBezTo>
                    <a:lnTo>
                      <a:pt x="382" y="771"/>
                    </a:lnTo>
                    <a:cubicBezTo>
                      <a:pt x="405" y="737"/>
                      <a:pt x="417" y="696"/>
                      <a:pt x="412" y="648"/>
                    </a:cubicBezTo>
                    <a:cubicBezTo>
                      <a:pt x="386" y="467"/>
                      <a:pt x="597" y="356"/>
                      <a:pt x="797" y="356"/>
                    </a:cubicBezTo>
                    <a:close/>
                    <a:moveTo>
                      <a:pt x="802" y="0"/>
                    </a:moveTo>
                    <a:cubicBezTo>
                      <a:pt x="447" y="0"/>
                      <a:pt x="85" y="198"/>
                      <a:pt x="47" y="566"/>
                    </a:cubicBezTo>
                    <a:lnTo>
                      <a:pt x="47" y="566"/>
                    </a:lnTo>
                    <a:cubicBezTo>
                      <a:pt x="17" y="595"/>
                      <a:pt x="0" y="639"/>
                      <a:pt x="6" y="696"/>
                    </a:cubicBezTo>
                    <a:cubicBezTo>
                      <a:pt x="28" y="1097"/>
                      <a:pt x="366" y="1285"/>
                      <a:pt x="717" y="1285"/>
                    </a:cubicBezTo>
                    <a:cubicBezTo>
                      <a:pt x="1119" y="1285"/>
                      <a:pt x="1538" y="1036"/>
                      <a:pt x="1512" y="576"/>
                    </a:cubicBezTo>
                    <a:cubicBezTo>
                      <a:pt x="1479" y="184"/>
                      <a:pt x="1144" y="0"/>
                      <a:pt x="8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4"/>
              <p:cNvSpPr/>
              <p:nvPr/>
            </p:nvSpPr>
            <p:spPr>
              <a:xfrm>
                <a:off x="1035588" y="1595413"/>
                <a:ext cx="31150" cy="26500"/>
              </a:xfrm>
              <a:custGeom>
                <a:rect b="b" l="l" r="r" t="t"/>
                <a:pathLst>
                  <a:path extrusionOk="0" h="1060" w="1246">
                    <a:moveTo>
                      <a:pt x="647" y="366"/>
                    </a:moveTo>
                    <a:cubicBezTo>
                      <a:pt x="756" y="366"/>
                      <a:pt x="861" y="410"/>
                      <a:pt x="861" y="519"/>
                    </a:cubicBezTo>
                    <a:cubicBezTo>
                      <a:pt x="861" y="639"/>
                      <a:pt x="714" y="707"/>
                      <a:pt x="583" y="707"/>
                    </a:cubicBezTo>
                    <a:cubicBezTo>
                      <a:pt x="499" y="707"/>
                      <a:pt x="422" y="679"/>
                      <a:pt x="394" y="620"/>
                    </a:cubicBezTo>
                    <a:lnTo>
                      <a:pt x="394" y="620"/>
                    </a:lnTo>
                    <a:cubicBezTo>
                      <a:pt x="406" y="591"/>
                      <a:pt x="410" y="557"/>
                      <a:pt x="407" y="519"/>
                    </a:cubicBezTo>
                    <a:cubicBezTo>
                      <a:pt x="381" y="429"/>
                      <a:pt x="517" y="366"/>
                      <a:pt x="647" y="366"/>
                    </a:cubicBezTo>
                    <a:close/>
                    <a:moveTo>
                      <a:pt x="661" y="0"/>
                    </a:moveTo>
                    <a:cubicBezTo>
                      <a:pt x="380" y="0"/>
                      <a:pt x="90" y="157"/>
                      <a:pt x="46" y="443"/>
                    </a:cubicBezTo>
                    <a:lnTo>
                      <a:pt x="46" y="443"/>
                    </a:lnTo>
                    <a:cubicBezTo>
                      <a:pt x="18" y="473"/>
                      <a:pt x="0" y="514"/>
                      <a:pt x="0" y="567"/>
                    </a:cubicBezTo>
                    <a:cubicBezTo>
                      <a:pt x="23" y="902"/>
                      <a:pt x="300" y="1060"/>
                      <a:pt x="585" y="1060"/>
                    </a:cubicBezTo>
                    <a:cubicBezTo>
                      <a:pt x="910" y="1060"/>
                      <a:pt x="1245" y="854"/>
                      <a:pt x="1220" y="472"/>
                    </a:cubicBezTo>
                    <a:cubicBezTo>
                      <a:pt x="1198" y="149"/>
                      <a:pt x="934"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4"/>
              <p:cNvSpPr/>
              <p:nvPr/>
            </p:nvSpPr>
            <p:spPr>
              <a:xfrm>
                <a:off x="1143913" y="1714813"/>
                <a:ext cx="266450" cy="407100"/>
              </a:xfrm>
              <a:custGeom>
                <a:rect b="b" l="l" r="r" t="t"/>
                <a:pathLst>
                  <a:path extrusionOk="0" h="16284" w="10658">
                    <a:moveTo>
                      <a:pt x="4126" y="0"/>
                    </a:moveTo>
                    <a:cubicBezTo>
                      <a:pt x="4001" y="0"/>
                      <a:pt x="3874" y="138"/>
                      <a:pt x="3940" y="286"/>
                    </a:cubicBezTo>
                    <a:cubicBezTo>
                      <a:pt x="6091" y="4446"/>
                      <a:pt x="8004" y="8749"/>
                      <a:pt x="9654" y="13149"/>
                    </a:cubicBezTo>
                    <a:cubicBezTo>
                      <a:pt x="9988" y="14009"/>
                      <a:pt x="10658" y="15587"/>
                      <a:pt x="9271" y="15874"/>
                    </a:cubicBezTo>
                    <a:cubicBezTo>
                      <a:pt x="9150" y="15900"/>
                      <a:pt x="9030" y="15912"/>
                      <a:pt x="8911" y="15912"/>
                    </a:cubicBezTo>
                    <a:cubicBezTo>
                      <a:pt x="8138" y="15912"/>
                      <a:pt x="7422" y="15409"/>
                      <a:pt x="6904" y="14870"/>
                    </a:cubicBezTo>
                    <a:cubicBezTo>
                      <a:pt x="6259" y="14201"/>
                      <a:pt x="5828" y="13364"/>
                      <a:pt x="5422" y="12551"/>
                    </a:cubicBezTo>
                    <a:cubicBezTo>
                      <a:pt x="4896" y="11475"/>
                      <a:pt x="4394" y="10375"/>
                      <a:pt x="3892" y="9299"/>
                    </a:cubicBezTo>
                    <a:cubicBezTo>
                      <a:pt x="2720" y="6861"/>
                      <a:pt x="1549" y="4398"/>
                      <a:pt x="377" y="1936"/>
                    </a:cubicBezTo>
                    <a:cubicBezTo>
                      <a:pt x="348" y="1869"/>
                      <a:pt x="297" y="1841"/>
                      <a:pt x="245" y="1841"/>
                    </a:cubicBezTo>
                    <a:cubicBezTo>
                      <a:pt x="128" y="1841"/>
                      <a:pt x="0" y="1978"/>
                      <a:pt x="66" y="2127"/>
                    </a:cubicBezTo>
                    <a:cubicBezTo>
                      <a:pt x="1190" y="4518"/>
                      <a:pt x="2338" y="6909"/>
                      <a:pt x="3461" y="9299"/>
                    </a:cubicBezTo>
                    <a:cubicBezTo>
                      <a:pt x="4035" y="10447"/>
                      <a:pt x="4561" y="11618"/>
                      <a:pt x="5135" y="12790"/>
                    </a:cubicBezTo>
                    <a:cubicBezTo>
                      <a:pt x="5565" y="13651"/>
                      <a:pt x="6043" y="14535"/>
                      <a:pt x="6713" y="15205"/>
                    </a:cubicBezTo>
                    <a:cubicBezTo>
                      <a:pt x="7307" y="15799"/>
                      <a:pt x="8076" y="16284"/>
                      <a:pt x="8915" y="16284"/>
                    </a:cubicBezTo>
                    <a:cubicBezTo>
                      <a:pt x="8954" y="16284"/>
                      <a:pt x="8993" y="16283"/>
                      <a:pt x="9032" y="16281"/>
                    </a:cubicBezTo>
                    <a:cubicBezTo>
                      <a:pt x="9917" y="16233"/>
                      <a:pt x="10538" y="15611"/>
                      <a:pt x="10490" y="14703"/>
                    </a:cubicBezTo>
                    <a:cubicBezTo>
                      <a:pt x="10466" y="14177"/>
                      <a:pt x="10251" y="13675"/>
                      <a:pt x="10060" y="13172"/>
                    </a:cubicBezTo>
                    <a:cubicBezTo>
                      <a:pt x="9845" y="12575"/>
                      <a:pt x="9606" y="11977"/>
                      <a:pt x="9367" y="11379"/>
                    </a:cubicBezTo>
                    <a:cubicBezTo>
                      <a:pt x="8912" y="10208"/>
                      <a:pt x="8434" y="9060"/>
                      <a:pt x="7956" y="7889"/>
                    </a:cubicBezTo>
                    <a:cubicBezTo>
                      <a:pt x="6809" y="5259"/>
                      <a:pt x="5589" y="2653"/>
                      <a:pt x="4274" y="95"/>
                    </a:cubicBezTo>
                    <a:cubicBezTo>
                      <a:pt x="4237" y="28"/>
                      <a:pt x="4182" y="0"/>
                      <a:pt x="41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4"/>
              <p:cNvSpPr/>
              <p:nvPr/>
            </p:nvSpPr>
            <p:spPr>
              <a:xfrm>
                <a:off x="1238813" y="1866163"/>
                <a:ext cx="131500" cy="206225"/>
              </a:xfrm>
              <a:custGeom>
                <a:rect b="b" l="l" r="r" t="t"/>
                <a:pathLst>
                  <a:path extrusionOk="0" h="8249" w="5260">
                    <a:moveTo>
                      <a:pt x="1830" y="0"/>
                    </a:moveTo>
                    <a:cubicBezTo>
                      <a:pt x="1767" y="0"/>
                      <a:pt x="1706" y="14"/>
                      <a:pt x="1650" y="42"/>
                    </a:cubicBezTo>
                    <a:lnTo>
                      <a:pt x="311" y="663"/>
                    </a:lnTo>
                    <a:cubicBezTo>
                      <a:pt x="96" y="759"/>
                      <a:pt x="0" y="1022"/>
                      <a:pt x="96" y="1237"/>
                    </a:cubicBezTo>
                    <a:cubicBezTo>
                      <a:pt x="1076" y="3293"/>
                      <a:pt x="885" y="3054"/>
                      <a:pt x="2008" y="5397"/>
                    </a:cubicBezTo>
                    <a:cubicBezTo>
                      <a:pt x="2487" y="6401"/>
                      <a:pt x="3036" y="7501"/>
                      <a:pt x="3897" y="8027"/>
                    </a:cubicBezTo>
                    <a:cubicBezTo>
                      <a:pt x="4117" y="8166"/>
                      <a:pt x="4364" y="8248"/>
                      <a:pt x="4580" y="8248"/>
                    </a:cubicBezTo>
                    <a:cubicBezTo>
                      <a:pt x="4811" y="8248"/>
                      <a:pt x="5006" y="8154"/>
                      <a:pt x="5093" y="7931"/>
                    </a:cubicBezTo>
                    <a:cubicBezTo>
                      <a:pt x="5260" y="7573"/>
                      <a:pt x="5093" y="7047"/>
                      <a:pt x="4901" y="6616"/>
                    </a:cubicBezTo>
                    <a:cubicBezTo>
                      <a:pt x="3658" y="3484"/>
                      <a:pt x="3610" y="3030"/>
                      <a:pt x="2200" y="233"/>
                    </a:cubicBezTo>
                    <a:cubicBezTo>
                      <a:pt x="2132" y="81"/>
                      <a:pt x="1980" y="0"/>
                      <a:pt x="1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4"/>
              <p:cNvSpPr/>
              <p:nvPr/>
            </p:nvSpPr>
            <p:spPr>
              <a:xfrm>
                <a:off x="1113288" y="1683163"/>
                <a:ext cx="149450" cy="88225"/>
              </a:xfrm>
              <a:custGeom>
                <a:rect b="b" l="l" r="r" t="t"/>
                <a:pathLst>
                  <a:path extrusionOk="0" h="3529" w="5978">
                    <a:moveTo>
                      <a:pt x="4944" y="1"/>
                    </a:moveTo>
                    <a:cubicBezTo>
                      <a:pt x="4661" y="1"/>
                      <a:pt x="4375" y="125"/>
                      <a:pt x="4136" y="261"/>
                    </a:cubicBezTo>
                    <a:cubicBezTo>
                      <a:pt x="3634" y="500"/>
                      <a:pt x="3156" y="787"/>
                      <a:pt x="2678" y="1074"/>
                    </a:cubicBezTo>
                    <a:cubicBezTo>
                      <a:pt x="2200" y="1337"/>
                      <a:pt x="1698" y="1600"/>
                      <a:pt x="1220" y="1887"/>
                    </a:cubicBezTo>
                    <a:cubicBezTo>
                      <a:pt x="885" y="2054"/>
                      <a:pt x="311" y="2245"/>
                      <a:pt x="120" y="2580"/>
                    </a:cubicBezTo>
                    <a:cubicBezTo>
                      <a:pt x="0" y="2843"/>
                      <a:pt x="120" y="3154"/>
                      <a:pt x="311" y="3321"/>
                    </a:cubicBezTo>
                    <a:cubicBezTo>
                      <a:pt x="483" y="3480"/>
                      <a:pt x="684" y="3529"/>
                      <a:pt x="894" y="3529"/>
                    </a:cubicBezTo>
                    <a:cubicBezTo>
                      <a:pt x="1064" y="3529"/>
                      <a:pt x="1240" y="3497"/>
                      <a:pt x="1411" y="3465"/>
                    </a:cubicBezTo>
                    <a:cubicBezTo>
                      <a:pt x="1613" y="3420"/>
                      <a:pt x="1541" y="3102"/>
                      <a:pt x="1334" y="3102"/>
                    </a:cubicBezTo>
                    <a:cubicBezTo>
                      <a:pt x="1321" y="3102"/>
                      <a:pt x="1306" y="3103"/>
                      <a:pt x="1291" y="3106"/>
                    </a:cubicBezTo>
                    <a:cubicBezTo>
                      <a:pt x="1168" y="3127"/>
                      <a:pt x="1045" y="3183"/>
                      <a:pt x="906" y="3183"/>
                    </a:cubicBezTo>
                    <a:cubicBezTo>
                      <a:pt x="883" y="3183"/>
                      <a:pt x="861" y="3181"/>
                      <a:pt x="837" y="3178"/>
                    </a:cubicBezTo>
                    <a:cubicBezTo>
                      <a:pt x="646" y="3130"/>
                      <a:pt x="287" y="2963"/>
                      <a:pt x="550" y="2676"/>
                    </a:cubicBezTo>
                    <a:cubicBezTo>
                      <a:pt x="694" y="2508"/>
                      <a:pt x="1076" y="2389"/>
                      <a:pt x="1268" y="2269"/>
                    </a:cubicBezTo>
                    <a:cubicBezTo>
                      <a:pt x="1746" y="2006"/>
                      <a:pt x="2248" y="1719"/>
                      <a:pt x="2750" y="1456"/>
                    </a:cubicBezTo>
                    <a:cubicBezTo>
                      <a:pt x="3228" y="1170"/>
                      <a:pt x="3706" y="907"/>
                      <a:pt x="4208" y="644"/>
                    </a:cubicBezTo>
                    <a:cubicBezTo>
                      <a:pt x="4408" y="535"/>
                      <a:pt x="4676" y="371"/>
                      <a:pt x="4929" y="371"/>
                    </a:cubicBezTo>
                    <a:cubicBezTo>
                      <a:pt x="5010" y="371"/>
                      <a:pt x="5089" y="388"/>
                      <a:pt x="5165" y="428"/>
                    </a:cubicBezTo>
                    <a:cubicBezTo>
                      <a:pt x="5308" y="524"/>
                      <a:pt x="5523" y="859"/>
                      <a:pt x="5308" y="978"/>
                    </a:cubicBezTo>
                    <a:cubicBezTo>
                      <a:pt x="5126" y="1099"/>
                      <a:pt x="5234" y="1340"/>
                      <a:pt x="5388" y="1340"/>
                    </a:cubicBezTo>
                    <a:cubicBezTo>
                      <a:pt x="5416" y="1340"/>
                      <a:pt x="5446" y="1332"/>
                      <a:pt x="5475" y="1313"/>
                    </a:cubicBezTo>
                    <a:cubicBezTo>
                      <a:pt x="5977" y="1026"/>
                      <a:pt x="5738" y="285"/>
                      <a:pt x="5284" y="70"/>
                    </a:cubicBezTo>
                    <a:cubicBezTo>
                      <a:pt x="5174" y="21"/>
                      <a:pt x="5059" y="1"/>
                      <a:pt x="49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4"/>
              <p:cNvSpPr/>
              <p:nvPr/>
            </p:nvSpPr>
            <p:spPr>
              <a:xfrm>
                <a:off x="1310413" y="2005113"/>
                <a:ext cx="22625" cy="17400"/>
              </a:xfrm>
              <a:custGeom>
                <a:rect b="b" l="l" r="r" t="t"/>
                <a:pathLst>
                  <a:path extrusionOk="0" h="696" w="905">
                    <a:moveTo>
                      <a:pt x="491" y="1"/>
                    </a:moveTo>
                    <a:cubicBezTo>
                      <a:pt x="253" y="1"/>
                      <a:pt x="1" y="142"/>
                      <a:pt x="53" y="389"/>
                    </a:cubicBezTo>
                    <a:lnTo>
                      <a:pt x="29" y="389"/>
                    </a:lnTo>
                    <a:cubicBezTo>
                      <a:pt x="29" y="598"/>
                      <a:pt x="222" y="696"/>
                      <a:pt x="423" y="696"/>
                    </a:cubicBezTo>
                    <a:cubicBezTo>
                      <a:pt x="658" y="696"/>
                      <a:pt x="904" y="562"/>
                      <a:pt x="866" y="317"/>
                    </a:cubicBezTo>
                    <a:cubicBezTo>
                      <a:pt x="877" y="99"/>
                      <a:pt x="689" y="1"/>
                      <a:pt x="4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4"/>
              <p:cNvSpPr/>
              <p:nvPr/>
            </p:nvSpPr>
            <p:spPr>
              <a:xfrm>
                <a:off x="1304538" y="1956238"/>
                <a:ext cx="14375" cy="10800"/>
              </a:xfrm>
              <a:custGeom>
                <a:rect b="b" l="l" r="r" t="t"/>
                <a:pathLst>
                  <a:path extrusionOk="0" h="432" w="575">
                    <a:moveTo>
                      <a:pt x="288" y="1"/>
                    </a:moveTo>
                    <a:cubicBezTo>
                      <a:pt x="1" y="1"/>
                      <a:pt x="1" y="431"/>
                      <a:pt x="288" y="431"/>
                    </a:cubicBezTo>
                    <a:cubicBezTo>
                      <a:pt x="575" y="431"/>
                      <a:pt x="575" y="1"/>
                      <a:pt x="2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4"/>
              <p:cNvSpPr/>
              <p:nvPr/>
            </p:nvSpPr>
            <p:spPr>
              <a:xfrm>
                <a:off x="1277663" y="1924563"/>
                <a:ext cx="13775" cy="10800"/>
              </a:xfrm>
              <a:custGeom>
                <a:rect b="b" l="l" r="r" t="t"/>
                <a:pathLst>
                  <a:path extrusionOk="0" h="432" w="551">
                    <a:moveTo>
                      <a:pt x="287" y="1"/>
                    </a:moveTo>
                    <a:cubicBezTo>
                      <a:pt x="0" y="1"/>
                      <a:pt x="0" y="431"/>
                      <a:pt x="287" y="431"/>
                    </a:cubicBezTo>
                    <a:cubicBezTo>
                      <a:pt x="550" y="431"/>
                      <a:pt x="550"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4"/>
              <p:cNvSpPr/>
              <p:nvPr/>
            </p:nvSpPr>
            <p:spPr>
              <a:xfrm>
                <a:off x="1139188" y="1747613"/>
                <a:ext cx="46925" cy="24600"/>
              </a:xfrm>
              <a:custGeom>
                <a:rect b="b" l="l" r="r" t="t"/>
                <a:pathLst>
                  <a:path extrusionOk="0" h="984" w="1877">
                    <a:moveTo>
                      <a:pt x="1614" y="1"/>
                    </a:moveTo>
                    <a:cubicBezTo>
                      <a:pt x="1585" y="1"/>
                      <a:pt x="1554" y="8"/>
                      <a:pt x="1523" y="26"/>
                    </a:cubicBezTo>
                    <a:cubicBezTo>
                      <a:pt x="1068" y="217"/>
                      <a:pt x="638" y="432"/>
                      <a:pt x="184" y="648"/>
                    </a:cubicBezTo>
                    <a:cubicBezTo>
                      <a:pt x="0" y="729"/>
                      <a:pt x="112" y="984"/>
                      <a:pt x="282" y="984"/>
                    </a:cubicBezTo>
                    <a:cubicBezTo>
                      <a:pt x="312" y="984"/>
                      <a:pt x="343" y="976"/>
                      <a:pt x="375" y="958"/>
                    </a:cubicBezTo>
                    <a:cubicBezTo>
                      <a:pt x="829" y="767"/>
                      <a:pt x="1260" y="552"/>
                      <a:pt x="1714" y="337"/>
                    </a:cubicBezTo>
                    <a:cubicBezTo>
                      <a:pt x="1877" y="255"/>
                      <a:pt x="1780" y="1"/>
                      <a:pt x="16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4"/>
              <p:cNvSpPr/>
              <p:nvPr/>
            </p:nvSpPr>
            <p:spPr>
              <a:xfrm>
                <a:off x="1192288" y="1733463"/>
                <a:ext cx="23725" cy="13475"/>
              </a:xfrm>
              <a:custGeom>
                <a:rect b="b" l="l" r="r" t="t"/>
                <a:pathLst>
                  <a:path extrusionOk="0" h="539" w="949">
                    <a:moveTo>
                      <a:pt x="675" y="0"/>
                    </a:moveTo>
                    <a:cubicBezTo>
                      <a:pt x="649" y="0"/>
                      <a:pt x="622" y="6"/>
                      <a:pt x="594" y="18"/>
                    </a:cubicBezTo>
                    <a:cubicBezTo>
                      <a:pt x="451" y="66"/>
                      <a:pt x="331" y="138"/>
                      <a:pt x="188" y="209"/>
                    </a:cubicBezTo>
                    <a:cubicBezTo>
                      <a:pt x="0" y="293"/>
                      <a:pt x="121" y="538"/>
                      <a:pt x="296" y="538"/>
                    </a:cubicBezTo>
                    <a:cubicBezTo>
                      <a:pt x="323" y="538"/>
                      <a:pt x="351" y="533"/>
                      <a:pt x="379" y="520"/>
                    </a:cubicBezTo>
                    <a:cubicBezTo>
                      <a:pt x="498" y="449"/>
                      <a:pt x="642" y="401"/>
                      <a:pt x="761" y="329"/>
                    </a:cubicBezTo>
                    <a:cubicBezTo>
                      <a:pt x="948" y="246"/>
                      <a:pt x="846" y="0"/>
                      <a:pt x="6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44"/>
            <p:cNvGrpSpPr/>
            <p:nvPr/>
          </p:nvGrpSpPr>
          <p:grpSpPr>
            <a:xfrm>
              <a:off x="640550" y="1569300"/>
              <a:ext cx="221975" cy="459000"/>
              <a:chOff x="523025" y="1168425"/>
              <a:chExt cx="221975" cy="459000"/>
            </a:xfrm>
          </p:grpSpPr>
          <p:sp>
            <p:nvSpPr>
              <p:cNvPr id="360" name="Google Shape;360;p44"/>
              <p:cNvSpPr/>
              <p:nvPr/>
            </p:nvSpPr>
            <p:spPr>
              <a:xfrm>
                <a:off x="609100" y="1319575"/>
                <a:ext cx="28575" cy="19150"/>
              </a:xfrm>
              <a:custGeom>
                <a:rect b="b" l="l" r="r" t="t"/>
                <a:pathLst>
                  <a:path extrusionOk="0" h="766" w="1143">
                    <a:moveTo>
                      <a:pt x="480" y="0"/>
                    </a:moveTo>
                    <a:cubicBezTo>
                      <a:pt x="383" y="0"/>
                      <a:pt x="294" y="42"/>
                      <a:pt x="240" y="144"/>
                    </a:cubicBezTo>
                    <a:lnTo>
                      <a:pt x="216" y="120"/>
                    </a:lnTo>
                    <a:lnTo>
                      <a:pt x="216" y="120"/>
                    </a:lnTo>
                    <a:cubicBezTo>
                      <a:pt x="1" y="389"/>
                      <a:pt x="364" y="766"/>
                      <a:pt x="660" y="766"/>
                    </a:cubicBezTo>
                    <a:cubicBezTo>
                      <a:pt x="758" y="766"/>
                      <a:pt x="849" y="724"/>
                      <a:pt x="909" y="622"/>
                    </a:cubicBezTo>
                    <a:cubicBezTo>
                      <a:pt x="1142" y="372"/>
                      <a:pt x="771" y="0"/>
                      <a:pt x="4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4"/>
              <p:cNvSpPr/>
              <p:nvPr/>
            </p:nvSpPr>
            <p:spPr>
              <a:xfrm>
                <a:off x="635925" y="1263175"/>
                <a:ext cx="44100" cy="29150"/>
              </a:xfrm>
              <a:custGeom>
                <a:rect b="b" l="l" r="r" t="t"/>
                <a:pathLst>
                  <a:path extrusionOk="0" h="1166" w="1764">
                    <a:moveTo>
                      <a:pt x="766" y="0"/>
                    </a:moveTo>
                    <a:cubicBezTo>
                      <a:pt x="612" y="0"/>
                      <a:pt x="472" y="65"/>
                      <a:pt x="386" y="224"/>
                    </a:cubicBezTo>
                    <a:lnTo>
                      <a:pt x="338" y="201"/>
                    </a:lnTo>
                    <a:lnTo>
                      <a:pt x="338" y="201"/>
                    </a:lnTo>
                    <a:cubicBezTo>
                      <a:pt x="0" y="610"/>
                      <a:pt x="550" y="1166"/>
                      <a:pt x="1001" y="1166"/>
                    </a:cubicBezTo>
                    <a:cubicBezTo>
                      <a:pt x="1156" y="1166"/>
                      <a:pt x="1299" y="1100"/>
                      <a:pt x="1390" y="942"/>
                    </a:cubicBezTo>
                    <a:cubicBezTo>
                      <a:pt x="1764" y="550"/>
                      <a:pt x="1211"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4"/>
              <p:cNvSpPr/>
              <p:nvPr/>
            </p:nvSpPr>
            <p:spPr>
              <a:xfrm>
                <a:off x="523025" y="1200000"/>
                <a:ext cx="200375" cy="427425"/>
              </a:xfrm>
              <a:custGeom>
                <a:rect b="b" l="l" r="r" t="t"/>
                <a:pathLst>
                  <a:path extrusionOk="0" h="17097" w="8015">
                    <a:moveTo>
                      <a:pt x="3625" y="0"/>
                    </a:moveTo>
                    <a:cubicBezTo>
                      <a:pt x="3554" y="0"/>
                      <a:pt x="3486" y="37"/>
                      <a:pt x="3468" y="122"/>
                    </a:cubicBezTo>
                    <a:cubicBezTo>
                      <a:pt x="2798" y="2632"/>
                      <a:pt x="2153" y="5142"/>
                      <a:pt x="1483" y="7653"/>
                    </a:cubicBezTo>
                    <a:cubicBezTo>
                      <a:pt x="1172" y="8896"/>
                      <a:pt x="838" y="10115"/>
                      <a:pt x="527" y="11358"/>
                    </a:cubicBezTo>
                    <a:cubicBezTo>
                      <a:pt x="240" y="12410"/>
                      <a:pt x="1" y="13510"/>
                      <a:pt x="121" y="14610"/>
                    </a:cubicBezTo>
                    <a:cubicBezTo>
                      <a:pt x="216" y="15494"/>
                      <a:pt x="599" y="16451"/>
                      <a:pt x="1435" y="16905"/>
                    </a:cubicBezTo>
                    <a:cubicBezTo>
                      <a:pt x="1676" y="17036"/>
                      <a:pt x="1916" y="17096"/>
                      <a:pt x="2147" y="17096"/>
                    </a:cubicBezTo>
                    <a:cubicBezTo>
                      <a:pt x="2674" y="17096"/>
                      <a:pt x="3152" y="16782"/>
                      <a:pt x="3468" y="16283"/>
                    </a:cubicBezTo>
                    <a:cubicBezTo>
                      <a:pt x="3707" y="15853"/>
                      <a:pt x="3850" y="15375"/>
                      <a:pt x="4018" y="14945"/>
                    </a:cubicBezTo>
                    <a:cubicBezTo>
                      <a:pt x="4233" y="14347"/>
                      <a:pt x="4424" y="13749"/>
                      <a:pt x="4639" y="13175"/>
                    </a:cubicBezTo>
                    <a:cubicBezTo>
                      <a:pt x="5046" y="11956"/>
                      <a:pt x="5428" y="10737"/>
                      <a:pt x="5811" y="9541"/>
                    </a:cubicBezTo>
                    <a:cubicBezTo>
                      <a:pt x="6624" y="6816"/>
                      <a:pt x="7341" y="4090"/>
                      <a:pt x="7986" y="1317"/>
                    </a:cubicBezTo>
                    <a:cubicBezTo>
                      <a:pt x="8015" y="1174"/>
                      <a:pt x="7899" y="1083"/>
                      <a:pt x="7790" y="1083"/>
                    </a:cubicBezTo>
                    <a:cubicBezTo>
                      <a:pt x="7717" y="1083"/>
                      <a:pt x="7647" y="1125"/>
                      <a:pt x="7628" y="1221"/>
                    </a:cubicBezTo>
                    <a:cubicBezTo>
                      <a:pt x="6600" y="5716"/>
                      <a:pt x="5309" y="10139"/>
                      <a:pt x="3778" y="14490"/>
                    </a:cubicBezTo>
                    <a:cubicBezTo>
                      <a:pt x="3521" y="15238"/>
                      <a:pt x="3196" y="16740"/>
                      <a:pt x="2176" y="16740"/>
                    </a:cubicBezTo>
                    <a:cubicBezTo>
                      <a:pt x="2153" y="16740"/>
                      <a:pt x="2129" y="16739"/>
                      <a:pt x="2105" y="16738"/>
                    </a:cubicBezTo>
                    <a:cubicBezTo>
                      <a:pt x="1053" y="16666"/>
                      <a:pt x="551" y="15375"/>
                      <a:pt x="479" y="14466"/>
                    </a:cubicBezTo>
                    <a:cubicBezTo>
                      <a:pt x="384" y="13438"/>
                      <a:pt x="623" y="12386"/>
                      <a:pt x="886" y="11382"/>
                    </a:cubicBezTo>
                    <a:cubicBezTo>
                      <a:pt x="1172" y="10235"/>
                      <a:pt x="1483" y="9111"/>
                      <a:pt x="1794" y="7963"/>
                    </a:cubicBezTo>
                    <a:cubicBezTo>
                      <a:pt x="2464" y="5381"/>
                      <a:pt x="3133" y="2799"/>
                      <a:pt x="3826" y="217"/>
                    </a:cubicBezTo>
                    <a:cubicBezTo>
                      <a:pt x="3855" y="87"/>
                      <a:pt x="3735" y="0"/>
                      <a:pt x="36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4"/>
              <p:cNvSpPr/>
              <p:nvPr/>
            </p:nvSpPr>
            <p:spPr>
              <a:xfrm>
                <a:off x="554725" y="1354850"/>
                <a:ext cx="105800" cy="219050"/>
              </a:xfrm>
              <a:custGeom>
                <a:rect b="b" l="l" r="r" t="t"/>
                <a:pathLst>
                  <a:path extrusionOk="0" h="8762" w="4232">
                    <a:moveTo>
                      <a:pt x="3873" y="0"/>
                    </a:moveTo>
                    <a:lnTo>
                      <a:pt x="2319" y="72"/>
                    </a:lnTo>
                    <a:cubicBezTo>
                      <a:pt x="2277" y="59"/>
                      <a:pt x="2235" y="53"/>
                      <a:pt x="2195" y="53"/>
                    </a:cubicBezTo>
                    <a:cubicBezTo>
                      <a:pt x="2008" y="53"/>
                      <a:pt x="1852" y="182"/>
                      <a:pt x="1793" y="359"/>
                    </a:cubicBezTo>
                    <a:cubicBezTo>
                      <a:pt x="1219" y="2558"/>
                      <a:pt x="1243" y="2272"/>
                      <a:pt x="574" y="4782"/>
                    </a:cubicBezTo>
                    <a:cubicBezTo>
                      <a:pt x="287" y="5858"/>
                      <a:pt x="0" y="7053"/>
                      <a:pt x="311" y="8009"/>
                    </a:cubicBezTo>
                    <a:cubicBezTo>
                      <a:pt x="447" y="8417"/>
                      <a:pt x="740" y="8762"/>
                      <a:pt x="1063" y="8762"/>
                    </a:cubicBezTo>
                    <a:cubicBezTo>
                      <a:pt x="1138" y="8762"/>
                      <a:pt x="1215" y="8743"/>
                      <a:pt x="1291" y="8703"/>
                    </a:cubicBezTo>
                    <a:cubicBezTo>
                      <a:pt x="1650" y="8535"/>
                      <a:pt x="1841" y="8033"/>
                      <a:pt x="2008" y="7579"/>
                    </a:cubicBezTo>
                    <a:cubicBezTo>
                      <a:pt x="3084" y="4375"/>
                      <a:pt x="3443" y="3563"/>
                      <a:pt x="4184" y="502"/>
                    </a:cubicBezTo>
                    <a:cubicBezTo>
                      <a:pt x="4232" y="287"/>
                      <a:pt x="4112" y="48"/>
                      <a:pt x="38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4"/>
              <p:cNvSpPr/>
              <p:nvPr/>
            </p:nvSpPr>
            <p:spPr>
              <a:xfrm>
                <a:off x="591175" y="1168425"/>
                <a:ext cx="153825" cy="62925"/>
              </a:xfrm>
              <a:custGeom>
                <a:rect b="b" l="l" r="r" t="t"/>
                <a:pathLst>
                  <a:path extrusionOk="0" h="2517" w="6153">
                    <a:moveTo>
                      <a:pt x="651" y="1"/>
                    </a:moveTo>
                    <a:cubicBezTo>
                      <a:pt x="554" y="1"/>
                      <a:pt x="463" y="14"/>
                      <a:pt x="383" y="46"/>
                    </a:cubicBezTo>
                    <a:cubicBezTo>
                      <a:pt x="96" y="141"/>
                      <a:pt x="1" y="476"/>
                      <a:pt x="24" y="739"/>
                    </a:cubicBezTo>
                    <a:cubicBezTo>
                      <a:pt x="96" y="1146"/>
                      <a:pt x="431" y="1361"/>
                      <a:pt x="766" y="1528"/>
                    </a:cubicBezTo>
                    <a:cubicBezTo>
                      <a:pt x="794" y="1540"/>
                      <a:pt x="821" y="1546"/>
                      <a:pt x="846" y="1546"/>
                    </a:cubicBezTo>
                    <a:cubicBezTo>
                      <a:pt x="1018" y="1546"/>
                      <a:pt x="1123" y="1297"/>
                      <a:pt x="957" y="1193"/>
                    </a:cubicBezTo>
                    <a:cubicBezTo>
                      <a:pt x="718" y="1074"/>
                      <a:pt x="287" y="883"/>
                      <a:pt x="407" y="548"/>
                    </a:cubicBezTo>
                    <a:cubicBezTo>
                      <a:pt x="453" y="438"/>
                      <a:pt x="569" y="401"/>
                      <a:pt x="709" y="401"/>
                    </a:cubicBezTo>
                    <a:cubicBezTo>
                      <a:pt x="933" y="401"/>
                      <a:pt x="1216" y="494"/>
                      <a:pt x="1363" y="524"/>
                    </a:cubicBezTo>
                    <a:cubicBezTo>
                      <a:pt x="1961" y="620"/>
                      <a:pt x="2559" y="739"/>
                      <a:pt x="3156" y="859"/>
                    </a:cubicBezTo>
                    <a:cubicBezTo>
                      <a:pt x="3706" y="978"/>
                      <a:pt x="4280" y="1074"/>
                      <a:pt x="4830" y="1193"/>
                    </a:cubicBezTo>
                    <a:cubicBezTo>
                      <a:pt x="5069" y="1241"/>
                      <a:pt x="5308" y="1313"/>
                      <a:pt x="5499" y="1480"/>
                    </a:cubicBezTo>
                    <a:cubicBezTo>
                      <a:pt x="5612" y="1593"/>
                      <a:pt x="5725" y="2155"/>
                      <a:pt x="5434" y="2155"/>
                    </a:cubicBezTo>
                    <a:cubicBezTo>
                      <a:pt x="5417" y="2155"/>
                      <a:pt x="5399" y="2154"/>
                      <a:pt x="5380" y="2150"/>
                    </a:cubicBezTo>
                    <a:cubicBezTo>
                      <a:pt x="5372" y="2149"/>
                      <a:pt x="5365" y="2149"/>
                      <a:pt x="5357" y="2149"/>
                    </a:cubicBezTo>
                    <a:cubicBezTo>
                      <a:pt x="5135" y="2149"/>
                      <a:pt x="5052" y="2485"/>
                      <a:pt x="5260" y="2508"/>
                    </a:cubicBezTo>
                    <a:cubicBezTo>
                      <a:pt x="5297" y="2514"/>
                      <a:pt x="5332" y="2517"/>
                      <a:pt x="5367" y="2517"/>
                    </a:cubicBezTo>
                    <a:cubicBezTo>
                      <a:pt x="5894" y="2517"/>
                      <a:pt x="6153" y="1857"/>
                      <a:pt x="5906" y="1408"/>
                    </a:cubicBezTo>
                    <a:cubicBezTo>
                      <a:pt x="5738" y="1098"/>
                      <a:pt x="5356" y="954"/>
                      <a:pt x="5021" y="859"/>
                    </a:cubicBezTo>
                    <a:cubicBezTo>
                      <a:pt x="4495" y="739"/>
                      <a:pt x="3945" y="643"/>
                      <a:pt x="3395" y="548"/>
                    </a:cubicBezTo>
                    <a:cubicBezTo>
                      <a:pt x="2822" y="428"/>
                      <a:pt x="2248" y="309"/>
                      <a:pt x="1674" y="213"/>
                    </a:cubicBezTo>
                    <a:cubicBezTo>
                      <a:pt x="1396" y="157"/>
                      <a:pt x="987"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4"/>
              <p:cNvSpPr/>
              <p:nvPr/>
            </p:nvSpPr>
            <p:spPr>
              <a:xfrm>
                <a:off x="575025" y="1523400"/>
                <a:ext cx="14375" cy="11375"/>
              </a:xfrm>
              <a:custGeom>
                <a:rect b="b" l="l" r="r" t="t"/>
                <a:pathLst>
                  <a:path extrusionOk="0" h="455" w="575">
                    <a:moveTo>
                      <a:pt x="288" y="0"/>
                    </a:moveTo>
                    <a:cubicBezTo>
                      <a:pt x="1" y="0"/>
                      <a:pt x="1" y="455"/>
                      <a:pt x="288" y="455"/>
                    </a:cubicBezTo>
                    <a:cubicBezTo>
                      <a:pt x="575" y="455"/>
                      <a:pt x="575"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4"/>
              <p:cNvSpPr/>
              <p:nvPr/>
            </p:nvSpPr>
            <p:spPr>
              <a:xfrm>
                <a:off x="589975" y="1449875"/>
                <a:ext cx="13775" cy="11375"/>
              </a:xfrm>
              <a:custGeom>
                <a:rect b="b" l="l" r="r" t="t"/>
                <a:pathLst>
                  <a:path extrusionOk="0" h="455" w="551">
                    <a:moveTo>
                      <a:pt x="264" y="1"/>
                    </a:moveTo>
                    <a:cubicBezTo>
                      <a:pt x="1" y="1"/>
                      <a:pt x="1" y="455"/>
                      <a:pt x="264" y="455"/>
                    </a:cubicBezTo>
                    <a:cubicBezTo>
                      <a:pt x="551" y="455"/>
                      <a:pt x="551"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4"/>
              <p:cNvSpPr/>
              <p:nvPr/>
            </p:nvSpPr>
            <p:spPr>
              <a:xfrm>
                <a:off x="593575" y="1497700"/>
                <a:ext cx="14350" cy="11375"/>
              </a:xfrm>
              <a:custGeom>
                <a:rect b="b" l="l" r="r" t="t"/>
                <a:pathLst>
                  <a:path extrusionOk="0" h="455" w="574">
                    <a:moveTo>
                      <a:pt x="287" y="0"/>
                    </a:moveTo>
                    <a:cubicBezTo>
                      <a:pt x="0" y="0"/>
                      <a:pt x="0" y="455"/>
                      <a:pt x="287" y="455"/>
                    </a:cubicBezTo>
                    <a:cubicBezTo>
                      <a:pt x="574" y="455"/>
                      <a:pt x="574" y="0"/>
                      <a:pt x="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4"/>
              <p:cNvSpPr/>
              <p:nvPr/>
            </p:nvSpPr>
            <p:spPr>
              <a:xfrm>
                <a:off x="612100" y="1449875"/>
                <a:ext cx="13775" cy="11375"/>
              </a:xfrm>
              <a:custGeom>
                <a:rect b="b" l="l" r="r" t="t"/>
                <a:pathLst>
                  <a:path extrusionOk="0" h="455" w="551">
                    <a:moveTo>
                      <a:pt x="263" y="1"/>
                    </a:moveTo>
                    <a:cubicBezTo>
                      <a:pt x="0" y="1"/>
                      <a:pt x="0" y="455"/>
                      <a:pt x="263" y="455"/>
                    </a:cubicBezTo>
                    <a:cubicBezTo>
                      <a:pt x="550" y="455"/>
                      <a:pt x="550"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4"/>
              <p:cNvSpPr/>
              <p:nvPr/>
            </p:nvSpPr>
            <p:spPr>
              <a:xfrm>
                <a:off x="600750" y="1394900"/>
                <a:ext cx="14350" cy="11375"/>
              </a:xfrm>
              <a:custGeom>
                <a:rect b="b" l="l" r="r" t="t"/>
                <a:pathLst>
                  <a:path extrusionOk="0" h="455" w="574">
                    <a:moveTo>
                      <a:pt x="287" y="0"/>
                    </a:moveTo>
                    <a:cubicBezTo>
                      <a:pt x="0" y="0"/>
                      <a:pt x="0" y="454"/>
                      <a:pt x="287" y="454"/>
                    </a:cubicBezTo>
                    <a:cubicBezTo>
                      <a:pt x="574" y="454"/>
                      <a:pt x="574" y="0"/>
                      <a:pt x="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4"/>
              <p:cNvSpPr/>
              <p:nvPr/>
            </p:nvSpPr>
            <p:spPr>
              <a:xfrm>
                <a:off x="626450" y="1413425"/>
                <a:ext cx="14350" cy="10775"/>
              </a:xfrm>
              <a:custGeom>
                <a:rect b="b" l="l" r="r" t="t"/>
                <a:pathLst>
                  <a:path extrusionOk="0" h="431" w="574">
                    <a:moveTo>
                      <a:pt x="287" y="0"/>
                    </a:moveTo>
                    <a:cubicBezTo>
                      <a:pt x="0" y="0"/>
                      <a:pt x="0" y="431"/>
                      <a:pt x="287" y="431"/>
                    </a:cubicBezTo>
                    <a:cubicBezTo>
                      <a:pt x="574" y="431"/>
                      <a:pt x="574" y="0"/>
                      <a:pt x="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4"/>
              <p:cNvSpPr/>
              <p:nvPr/>
            </p:nvSpPr>
            <p:spPr>
              <a:xfrm>
                <a:off x="603675" y="1199200"/>
                <a:ext cx="48550" cy="18425"/>
              </a:xfrm>
              <a:custGeom>
                <a:rect b="b" l="l" r="r" t="t"/>
                <a:pathLst>
                  <a:path extrusionOk="0" h="737" w="1942">
                    <a:moveTo>
                      <a:pt x="252" y="1"/>
                    </a:moveTo>
                    <a:cubicBezTo>
                      <a:pt x="60" y="1"/>
                      <a:pt x="0" y="303"/>
                      <a:pt x="218" y="369"/>
                    </a:cubicBezTo>
                    <a:cubicBezTo>
                      <a:pt x="696" y="488"/>
                      <a:pt x="1174" y="608"/>
                      <a:pt x="1628" y="727"/>
                    </a:cubicBezTo>
                    <a:cubicBezTo>
                      <a:pt x="1650" y="734"/>
                      <a:pt x="1670" y="737"/>
                      <a:pt x="1689" y="737"/>
                    </a:cubicBezTo>
                    <a:cubicBezTo>
                      <a:pt x="1882" y="737"/>
                      <a:pt x="1941" y="436"/>
                      <a:pt x="1724" y="393"/>
                    </a:cubicBezTo>
                    <a:cubicBezTo>
                      <a:pt x="1270" y="249"/>
                      <a:pt x="792" y="130"/>
                      <a:pt x="313" y="10"/>
                    </a:cubicBezTo>
                    <a:cubicBezTo>
                      <a:pt x="292" y="4"/>
                      <a:pt x="271"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4"/>
              <p:cNvSpPr/>
              <p:nvPr/>
            </p:nvSpPr>
            <p:spPr>
              <a:xfrm>
                <a:off x="660450" y="1214150"/>
                <a:ext cx="24050" cy="11850"/>
              </a:xfrm>
              <a:custGeom>
                <a:rect b="b" l="l" r="r" t="t"/>
                <a:pathLst>
                  <a:path extrusionOk="0" h="474" w="962">
                    <a:moveTo>
                      <a:pt x="258" y="0"/>
                    </a:moveTo>
                    <a:cubicBezTo>
                      <a:pt x="80" y="0"/>
                      <a:pt x="0" y="303"/>
                      <a:pt x="218" y="368"/>
                    </a:cubicBezTo>
                    <a:cubicBezTo>
                      <a:pt x="361" y="392"/>
                      <a:pt x="505" y="440"/>
                      <a:pt x="648" y="464"/>
                    </a:cubicBezTo>
                    <a:cubicBezTo>
                      <a:pt x="668" y="471"/>
                      <a:pt x="686" y="474"/>
                      <a:pt x="704" y="474"/>
                    </a:cubicBezTo>
                    <a:cubicBezTo>
                      <a:pt x="882" y="474"/>
                      <a:pt x="961" y="173"/>
                      <a:pt x="744" y="129"/>
                    </a:cubicBezTo>
                    <a:cubicBezTo>
                      <a:pt x="601" y="82"/>
                      <a:pt x="457" y="58"/>
                      <a:pt x="314" y="10"/>
                    </a:cubicBezTo>
                    <a:cubicBezTo>
                      <a:pt x="294" y="3"/>
                      <a:pt x="276" y="0"/>
                      <a:pt x="2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44"/>
            <p:cNvGrpSpPr/>
            <p:nvPr/>
          </p:nvGrpSpPr>
          <p:grpSpPr>
            <a:xfrm>
              <a:off x="4387950" y="419888"/>
              <a:ext cx="617100" cy="542900"/>
              <a:chOff x="6140175" y="2933025"/>
              <a:chExt cx="617100" cy="542900"/>
            </a:xfrm>
          </p:grpSpPr>
          <p:sp>
            <p:nvSpPr>
              <p:cNvPr id="374" name="Google Shape;374;p44"/>
              <p:cNvSpPr/>
              <p:nvPr/>
            </p:nvSpPr>
            <p:spPr>
              <a:xfrm>
                <a:off x="6140175" y="2933025"/>
                <a:ext cx="617100" cy="542900"/>
              </a:xfrm>
              <a:custGeom>
                <a:rect b="b" l="l" r="r" t="t"/>
                <a:pathLst>
                  <a:path extrusionOk="0" h="21716" w="24684">
                    <a:moveTo>
                      <a:pt x="14046" y="377"/>
                    </a:moveTo>
                    <a:cubicBezTo>
                      <a:pt x="15802" y="377"/>
                      <a:pt x="17531" y="757"/>
                      <a:pt x="19137" y="1461"/>
                    </a:cubicBezTo>
                    <a:cubicBezTo>
                      <a:pt x="20859" y="2226"/>
                      <a:pt x="22293" y="3446"/>
                      <a:pt x="23273" y="5071"/>
                    </a:cubicBezTo>
                    <a:cubicBezTo>
                      <a:pt x="23799" y="5932"/>
                      <a:pt x="24158" y="6936"/>
                      <a:pt x="24206" y="7940"/>
                    </a:cubicBezTo>
                    <a:cubicBezTo>
                      <a:pt x="24254" y="8586"/>
                      <a:pt x="24134" y="9327"/>
                      <a:pt x="23536" y="9686"/>
                    </a:cubicBezTo>
                    <a:cubicBezTo>
                      <a:pt x="23375" y="9780"/>
                      <a:pt x="23199" y="9823"/>
                      <a:pt x="23021" y="9823"/>
                    </a:cubicBezTo>
                    <a:cubicBezTo>
                      <a:pt x="22751" y="9823"/>
                      <a:pt x="22476" y="9725"/>
                      <a:pt x="22245" y="9566"/>
                    </a:cubicBezTo>
                    <a:cubicBezTo>
                      <a:pt x="21696" y="9207"/>
                      <a:pt x="21863" y="8610"/>
                      <a:pt x="21815" y="8036"/>
                    </a:cubicBezTo>
                    <a:cubicBezTo>
                      <a:pt x="21716" y="6704"/>
                      <a:pt x="20592" y="5819"/>
                      <a:pt x="19364" y="5819"/>
                    </a:cubicBezTo>
                    <a:cubicBezTo>
                      <a:pt x="19115" y="5819"/>
                      <a:pt x="18861" y="5855"/>
                      <a:pt x="18611" y="5932"/>
                    </a:cubicBezTo>
                    <a:cubicBezTo>
                      <a:pt x="17296" y="6339"/>
                      <a:pt x="16316" y="7869"/>
                      <a:pt x="16388" y="9207"/>
                    </a:cubicBezTo>
                    <a:cubicBezTo>
                      <a:pt x="16412" y="9805"/>
                      <a:pt x="16579" y="10379"/>
                      <a:pt x="16723" y="10929"/>
                    </a:cubicBezTo>
                    <a:cubicBezTo>
                      <a:pt x="16914" y="11766"/>
                      <a:pt x="17057" y="12602"/>
                      <a:pt x="17081" y="13463"/>
                    </a:cubicBezTo>
                    <a:cubicBezTo>
                      <a:pt x="17177" y="15376"/>
                      <a:pt x="16747" y="17312"/>
                      <a:pt x="15527" y="18819"/>
                    </a:cubicBezTo>
                    <a:cubicBezTo>
                      <a:pt x="14523" y="20038"/>
                      <a:pt x="13089" y="20827"/>
                      <a:pt x="11558" y="21162"/>
                    </a:cubicBezTo>
                    <a:cubicBezTo>
                      <a:pt x="10986" y="21292"/>
                      <a:pt x="10399" y="21354"/>
                      <a:pt x="9811" y="21354"/>
                    </a:cubicBezTo>
                    <a:cubicBezTo>
                      <a:pt x="7380" y="21354"/>
                      <a:pt x="4918" y="20288"/>
                      <a:pt x="3262" y="18556"/>
                    </a:cubicBezTo>
                    <a:cubicBezTo>
                      <a:pt x="921" y="16074"/>
                      <a:pt x="460" y="12193"/>
                      <a:pt x="1273" y="8980"/>
                    </a:cubicBezTo>
                    <a:lnTo>
                      <a:pt x="1273" y="8980"/>
                    </a:lnTo>
                    <a:cubicBezTo>
                      <a:pt x="1274" y="8976"/>
                      <a:pt x="1276" y="8972"/>
                      <a:pt x="1278" y="8968"/>
                    </a:cubicBezTo>
                    <a:cubicBezTo>
                      <a:pt x="1732" y="7701"/>
                      <a:pt x="2306" y="6482"/>
                      <a:pt x="3143" y="5406"/>
                    </a:cubicBezTo>
                    <a:cubicBezTo>
                      <a:pt x="4195" y="4067"/>
                      <a:pt x="5581" y="3039"/>
                      <a:pt x="7064" y="2250"/>
                    </a:cubicBezTo>
                    <a:cubicBezTo>
                      <a:pt x="9096" y="1174"/>
                      <a:pt x="11295" y="457"/>
                      <a:pt x="13591" y="385"/>
                    </a:cubicBezTo>
                    <a:cubicBezTo>
                      <a:pt x="13743" y="380"/>
                      <a:pt x="13894" y="377"/>
                      <a:pt x="14046" y="377"/>
                    </a:cubicBezTo>
                    <a:close/>
                    <a:moveTo>
                      <a:pt x="13956" y="0"/>
                    </a:moveTo>
                    <a:cubicBezTo>
                      <a:pt x="11848" y="0"/>
                      <a:pt x="9808" y="564"/>
                      <a:pt x="7901" y="1437"/>
                    </a:cubicBezTo>
                    <a:cubicBezTo>
                      <a:pt x="6275" y="2179"/>
                      <a:pt x="4769" y="3135"/>
                      <a:pt x="3525" y="4426"/>
                    </a:cubicBezTo>
                    <a:cubicBezTo>
                      <a:pt x="2593" y="5406"/>
                      <a:pt x="1876" y="6578"/>
                      <a:pt x="1326" y="7821"/>
                    </a:cubicBezTo>
                    <a:cubicBezTo>
                      <a:pt x="1182" y="8179"/>
                      <a:pt x="1039" y="8514"/>
                      <a:pt x="919" y="8873"/>
                    </a:cubicBezTo>
                    <a:cubicBezTo>
                      <a:pt x="907" y="8909"/>
                      <a:pt x="907" y="8941"/>
                      <a:pt x="914" y="8970"/>
                    </a:cubicBezTo>
                    <a:lnTo>
                      <a:pt x="914" y="8970"/>
                    </a:lnTo>
                    <a:cubicBezTo>
                      <a:pt x="1" y="12593"/>
                      <a:pt x="734" y="16877"/>
                      <a:pt x="3645" y="19392"/>
                    </a:cubicBezTo>
                    <a:cubicBezTo>
                      <a:pt x="5325" y="20865"/>
                      <a:pt x="7585" y="21716"/>
                      <a:pt x="9827" y="21716"/>
                    </a:cubicBezTo>
                    <a:cubicBezTo>
                      <a:pt x="10934" y="21716"/>
                      <a:pt x="12037" y="21508"/>
                      <a:pt x="13065" y="21066"/>
                    </a:cubicBezTo>
                    <a:cubicBezTo>
                      <a:pt x="14499" y="20444"/>
                      <a:pt x="15695" y="19416"/>
                      <a:pt x="16484" y="18077"/>
                    </a:cubicBezTo>
                    <a:cubicBezTo>
                      <a:pt x="17392" y="16476"/>
                      <a:pt x="17583" y="14491"/>
                      <a:pt x="17392" y="12674"/>
                    </a:cubicBezTo>
                    <a:cubicBezTo>
                      <a:pt x="17320" y="11933"/>
                      <a:pt x="17153" y="11192"/>
                      <a:pt x="16962" y="10451"/>
                    </a:cubicBezTo>
                    <a:cubicBezTo>
                      <a:pt x="16842" y="9925"/>
                      <a:pt x="16699" y="9375"/>
                      <a:pt x="16747" y="8825"/>
                    </a:cubicBezTo>
                    <a:cubicBezTo>
                      <a:pt x="16881" y="7477"/>
                      <a:pt x="18086" y="6161"/>
                      <a:pt x="19423" y="6161"/>
                    </a:cubicBezTo>
                    <a:cubicBezTo>
                      <a:pt x="19747" y="6161"/>
                      <a:pt x="20078" y="6238"/>
                      <a:pt x="20404" y="6410"/>
                    </a:cubicBezTo>
                    <a:cubicBezTo>
                      <a:pt x="21241" y="6864"/>
                      <a:pt x="21528" y="7773"/>
                      <a:pt x="21456" y="8658"/>
                    </a:cubicBezTo>
                    <a:cubicBezTo>
                      <a:pt x="21409" y="9112"/>
                      <a:pt x="21648" y="9542"/>
                      <a:pt x="21982" y="9829"/>
                    </a:cubicBezTo>
                    <a:cubicBezTo>
                      <a:pt x="22277" y="10059"/>
                      <a:pt x="22621" y="10169"/>
                      <a:pt x="22961" y="10169"/>
                    </a:cubicBezTo>
                    <a:cubicBezTo>
                      <a:pt x="23502" y="10169"/>
                      <a:pt x="24031" y="9889"/>
                      <a:pt x="24325" y="9375"/>
                    </a:cubicBezTo>
                    <a:cubicBezTo>
                      <a:pt x="24684" y="8729"/>
                      <a:pt x="24612" y="7916"/>
                      <a:pt x="24493" y="7223"/>
                    </a:cubicBezTo>
                    <a:cubicBezTo>
                      <a:pt x="24325" y="6267"/>
                      <a:pt x="23919" y="5382"/>
                      <a:pt x="23393" y="4569"/>
                    </a:cubicBezTo>
                    <a:cubicBezTo>
                      <a:pt x="22437" y="3063"/>
                      <a:pt x="21026" y="1939"/>
                      <a:pt x="19400" y="1198"/>
                    </a:cubicBezTo>
                    <a:cubicBezTo>
                      <a:pt x="17775" y="457"/>
                      <a:pt x="16005" y="51"/>
                      <a:pt x="14212" y="3"/>
                    </a:cubicBezTo>
                    <a:cubicBezTo>
                      <a:pt x="14127" y="1"/>
                      <a:pt x="14042" y="0"/>
                      <a:pt x="139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4"/>
              <p:cNvSpPr/>
              <p:nvPr/>
            </p:nvSpPr>
            <p:spPr>
              <a:xfrm>
                <a:off x="6187650" y="3116775"/>
                <a:ext cx="353275" cy="324375"/>
              </a:xfrm>
              <a:custGeom>
                <a:rect b="b" l="l" r="r" t="t"/>
                <a:pathLst>
                  <a:path extrusionOk="0" h="12975" w="14131">
                    <a:moveTo>
                      <a:pt x="5502" y="1"/>
                    </a:moveTo>
                    <a:cubicBezTo>
                      <a:pt x="5114" y="1"/>
                      <a:pt x="4728" y="75"/>
                      <a:pt x="4376" y="232"/>
                    </a:cubicBezTo>
                    <a:cubicBezTo>
                      <a:pt x="3867" y="444"/>
                      <a:pt x="3358" y="825"/>
                      <a:pt x="2815" y="825"/>
                    </a:cubicBezTo>
                    <a:cubicBezTo>
                      <a:pt x="2746" y="825"/>
                      <a:pt x="2677" y="819"/>
                      <a:pt x="2607" y="806"/>
                    </a:cubicBezTo>
                    <a:cubicBezTo>
                      <a:pt x="2391" y="758"/>
                      <a:pt x="2200" y="638"/>
                      <a:pt x="1961" y="638"/>
                    </a:cubicBezTo>
                    <a:cubicBezTo>
                      <a:pt x="1940" y="636"/>
                      <a:pt x="1918" y="635"/>
                      <a:pt x="1898" y="635"/>
                    </a:cubicBezTo>
                    <a:cubicBezTo>
                      <a:pt x="1429" y="635"/>
                      <a:pt x="1091" y="1136"/>
                      <a:pt x="885" y="1571"/>
                    </a:cubicBezTo>
                    <a:cubicBezTo>
                      <a:pt x="598" y="2144"/>
                      <a:pt x="455" y="2694"/>
                      <a:pt x="216" y="3770"/>
                    </a:cubicBezTo>
                    <a:cubicBezTo>
                      <a:pt x="1" y="4846"/>
                      <a:pt x="144" y="6639"/>
                      <a:pt x="861" y="8193"/>
                    </a:cubicBezTo>
                    <a:cubicBezTo>
                      <a:pt x="2057" y="10799"/>
                      <a:pt x="3921" y="12042"/>
                      <a:pt x="6360" y="12736"/>
                    </a:cubicBezTo>
                    <a:cubicBezTo>
                      <a:pt x="6902" y="12897"/>
                      <a:pt x="7482" y="12974"/>
                      <a:pt x="8071" y="12974"/>
                    </a:cubicBezTo>
                    <a:cubicBezTo>
                      <a:pt x="10108" y="12974"/>
                      <a:pt x="12250" y="12043"/>
                      <a:pt x="13270" y="10393"/>
                    </a:cubicBezTo>
                    <a:cubicBezTo>
                      <a:pt x="13891" y="9341"/>
                      <a:pt x="14106" y="8098"/>
                      <a:pt x="14106" y="6902"/>
                    </a:cubicBezTo>
                    <a:cubicBezTo>
                      <a:pt x="14130" y="5850"/>
                      <a:pt x="14011" y="4822"/>
                      <a:pt x="13724" y="3818"/>
                    </a:cubicBezTo>
                    <a:cubicBezTo>
                      <a:pt x="13413" y="2718"/>
                      <a:pt x="12696" y="1547"/>
                      <a:pt x="11524" y="1403"/>
                    </a:cubicBezTo>
                    <a:cubicBezTo>
                      <a:pt x="11439" y="1392"/>
                      <a:pt x="11354" y="1387"/>
                      <a:pt x="11268" y="1387"/>
                    </a:cubicBezTo>
                    <a:cubicBezTo>
                      <a:pt x="10532" y="1387"/>
                      <a:pt x="9751" y="1747"/>
                      <a:pt x="9059" y="1747"/>
                    </a:cubicBezTo>
                    <a:cubicBezTo>
                      <a:pt x="8779" y="1747"/>
                      <a:pt x="8514" y="1688"/>
                      <a:pt x="8273" y="1523"/>
                    </a:cubicBezTo>
                    <a:cubicBezTo>
                      <a:pt x="8010" y="1355"/>
                      <a:pt x="7842" y="1092"/>
                      <a:pt x="7651" y="877"/>
                    </a:cubicBezTo>
                    <a:cubicBezTo>
                      <a:pt x="7105" y="315"/>
                      <a:pt x="6299" y="1"/>
                      <a:pt x="55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4"/>
              <p:cNvSpPr/>
              <p:nvPr/>
            </p:nvSpPr>
            <p:spPr>
              <a:xfrm>
                <a:off x="6271325" y="3295875"/>
                <a:ext cx="51425" cy="50875"/>
              </a:xfrm>
              <a:custGeom>
                <a:rect b="b" l="l" r="r" t="t"/>
                <a:pathLst>
                  <a:path extrusionOk="0" h="2035" w="2057">
                    <a:moveTo>
                      <a:pt x="1274" y="990"/>
                    </a:moveTo>
                    <a:lnTo>
                      <a:pt x="1274" y="990"/>
                    </a:lnTo>
                    <a:cubicBezTo>
                      <a:pt x="1334" y="1089"/>
                      <a:pt x="1292" y="1163"/>
                      <a:pt x="1212" y="1172"/>
                    </a:cubicBezTo>
                    <a:lnTo>
                      <a:pt x="1212" y="1172"/>
                    </a:lnTo>
                    <a:cubicBezTo>
                      <a:pt x="1250" y="1117"/>
                      <a:pt x="1273" y="1053"/>
                      <a:pt x="1274" y="990"/>
                    </a:cubicBezTo>
                    <a:close/>
                    <a:moveTo>
                      <a:pt x="519" y="1096"/>
                    </a:moveTo>
                    <a:cubicBezTo>
                      <a:pt x="548" y="1180"/>
                      <a:pt x="595" y="1261"/>
                      <a:pt x="654" y="1332"/>
                    </a:cubicBezTo>
                    <a:lnTo>
                      <a:pt x="654" y="1332"/>
                    </a:lnTo>
                    <a:cubicBezTo>
                      <a:pt x="592" y="1263"/>
                      <a:pt x="543" y="1182"/>
                      <a:pt x="519" y="1096"/>
                    </a:cubicBezTo>
                    <a:close/>
                    <a:moveTo>
                      <a:pt x="1072" y="0"/>
                    </a:moveTo>
                    <a:cubicBezTo>
                      <a:pt x="1058" y="0"/>
                      <a:pt x="1043" y="0"/>
                      <a:pt x="1029" y="1"/>
                    </a:cubicBezTo>
                    <a:cubicBezTo>
                      <a:pt x="560" y="42"/>
                      <a:pt x="143" y="396"/>
                      <a:pt x="60" y="840"/>
                    </a:cubicBezTo>
                    <a:lnTo>
                      <a:pt x="60" y="840"/>
                    </a:lnTo>
                    <a:cubicBezTo>
                      <a:pt x="24" y="873"/>
                      <a:pt x="1" y="920"/>
                      <a:pt x="1" y="981"/>
                    </a:cubicBezTo>
                    <a:cubicBezTo>
                      <a:pt x="25" y="1579"/>
                      <a:pt x="527" y="1985"/>
                      <a:pt x="1077" y="2033"/>
                    </a:cubicBezTo>
                    <a:cubicBezTo>
                      <a:pt x="1089" y="2034"/>
                      <a:pt x="1102" y="2034"/>
                      <a:pt x="1114" y="2034"/>
                    </a:cubicBezTo>
                    <a:cubicBezTo>
                      <a:pt x="1690" y="2034"/>
                      <a:pt x="2057" y="1496"/>
                      <a:pt x="2057" y="957"/>
                    </a:cubicBezTo>
                    <a:cubicBezTo>
                      <a:pt x="2057" y="422"/>
                      <a:pt x="1604"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4"/>
              <p:cNvSpPr/>
              <p:nvPr/>
            </p:nvSpPr>
            <p:spPr>
              <a:xfrm>
                <a:off x="6277900" y="3312950"/>
                <a:ext cx="29850" cy="18625"/>
              </a:xfrm>
              <a:custGeom>
                <a:rect b="b" l="l" r="r" t="t"/>
                <a:pathLst>
                  <a:path extrusionOk="0" h="745" w="1194">
                    <a:moveTo>
                      <a:pt x="359" y="346"/>
                    </a:moveTo>
                    <a:cubicBezTo>
                      <a:pt x="349" y="368"/>
                      <a:pt x="343" y="389"/>
                      <a:pt x="340" y="410"/>
                    </a:cubicBezTo>
                    <a:lnTo>
                      <a:pt x="340" y="410"/>
                    </a:lnTo>
                    <a:cubicBezTo>
                      <a:pt x="340" y="395"/>
                      <a:pt x="345" y="374"/>
                      <a:pt x="359" y="346"/>
                    </a:cubicBezTo>
                    <a:close/>
                    <a:moveTo>
                      <a:pt x="410" y="1"/>
                    </a:moveTo>
                    <a:cubicBezTo>
                      <a:pt x="277" y="1"/>
                      <a:pt x="144" y="75"/>
                      <a:pt x="96" y="203"/>
                    </a:cubicBezTo>
                    <a:cubicBezTo>
                      <a:pt x="1" y="394"/>
                      <a:pt x="96" y="585"/>
                      <a:pt x="264" y="705"/>
                    </a:cubicBezTo>
                    <a:cubicBezTo>
                      <a:pt x="306" y="733"/>
                      <a:pt x="364" y="744"/>
                      <a:pt x="425" y="744"/>
                    </a:cubicBezTo>
                    <a:cubicBezTo>
                      <a:pt x="467" y="744"/>
                      <a:pt x="511" y="739"/>
                      <a:pt x="551" y="729"/>
                    </a:cubicBezTo>
                    <a:cubicBezTo>
                      <a:pt x="642" y="692"/>
                      <a:pt x="692" y="641"/>
                      <a:pt x="764" y="641"/>
                    </a:cubicBezTo>
                    <a:cubicBezTo>
                      <a:pt x="786" y="641"/>
                      <a:pt x="810" y="646"/>
                      <a:pt x="837" y="657"/>
                    </a:cubicBezTo>
                    <a:cubicBezTo>
                      <a:pt x="866" y="666"/>
                      <a:pt x="892" y="671"/>
                      <a:pt x="917" y="671"/>
                    </a:cubicBezTo>
                    <a:cubicBezTo>
                      <a:pt x="1140" y="671"/>
                      <a:pt x="1194" y="313"/>
                      <a:pt x="957" y="227"/>
                    </a:cubicBezTo>
                    <a:cubicBezTo>
                      <a:pt x="885" y="203"/>
                      <a:pt x="814" y="191"/>
                      <a:pt x="745" y="191"/>
                    </a:cubicBezTo>
                    <a:cubicBezTo>
                      <a:pt x="738" y="191"/>
                      <a:pt x="732" y="191"/>
                      <a:pt x="726" y="191"/>
                    </a:cubicBezTo>
                    <a:lnTo>
                      <a:pt x="726" y="191"/>
                    </a:lnTo>
                    <a:cubicBezTo>
                      <a:pt x="694" y="142"/>
                      <a:pt x="651" y="97"/>
                      <a:pt x="598" y="59"/>
                    </a:cubicBezTo>
                    <a:cubicBezTo>
                      <a:pt x="543" y="19"/>
                      <a:pt x="476"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4"/>
              <p:cNvSpPr/>
              <p:nvPr/>
            </p:nvSpPr>
            <p:spPr>
              <a:xfrm>
                <a:off x="6251600" y="3229675"/>
                <a:ext cx="20750" cy="18025"/>
              </a:xfrm>
              <a:custGeom>
                <a:rect b="b" l="l" r="r" t="t"/>
                <a:pathLst>
                  <a:path extrusionOk="0" h="721" w="830">
                    <a:moveTo>
                      <a:pt x="465" y="1"/>
                    </a:moveTo>
                    <a:cubicBezTo>
                      <a:pt x="356" y="1"/>
                      <a:pt x="245" y="49"/>
                      <a:pt x="168" y="139"/>
                    </a:cubicBezTo>
                    <a:cubicBezTo>
                      <a:pt x="1" y="354"/>
                      <a:pt x="192" y="641"/>
                      <a:pt x="431" y="713"/>
                    </a:cubicBezTo>
                    <a:cubicBezTo>
                      <a:pt x="451" y="718"/>
                      <a:pt x="470" y="721"/>
                      <a:pt x="489" y="721"/>
                    </a:cubicBezTo>
                    <a:cubicBezTo>
                      <a:pt x="605" y="721"/>
                      <a:pt x="683" y="618"/>
                      <a:pt x="696" y="510"/>
                    </a:cubicBezTo>
                    <a:lnTo>
                      <a:pt x="696" y="510"/>
                    </a:lnTo>
                    <a:cubicBezTo>
                      <a:pt x="803" y="411"/>
                      <a:pt x="829" y="242"/>
                      <a:pt x="718" y="115"/>
                    </a:cubicBezTo>
                    <a:cubicBezTo>
                      <a:pt x="651" y="37"/>
                      <a:pt x="559"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4"/>
              <p:cNvSpPr/>
              <p:nvPr/>
            </p:nvSpPr>
            <p:spPr>
              <a:xfrm>
                <a:off x="6316750" y="3241350"/>
                <a:ext cx="11375" cy="14525"/>
              </a:xfrm>
              <a:custGeom>
                <a:rect b="b" l="l" r="r" t="t"/>
                <a:pathLst>
                  <a:path extrusionOk="0" h="581" w="455">
                    <a:moveTo>
                      <a:pt x="228" y="0"/>
                    </a:moveTo>
                    <a:cubicBezTo>
                      <a:pt x="114" y="0"/>
                      <a:pt x="1" y="66"/>
                      <a:pt x="1" y="198"/>
                    </a:cubicBezTo>
                    <a:lnTo>
                      <a:pt x="1" y="365"/>
                    </a:lnTo>
                    <a:cubicBezTo>
                      <a:pt x="1" y="509"/>
                      <a:pt x="114" y="580"/>
                      <a:pt x="228" y="580"/>
                    </a:cubicBezTo>
                    <a:cubicBezTo>
                      <a:pt x="341" y="580"/>
                      <a:pt x="455" y="509"/>
                      <a:pt x="455" y="365"/>
                    </a:cubicBezTo>
                    <a:lnTo>
                      <a:pt x="455" y="198"/>
                    </a:lnTo>
                    <a:cubicBezTo>
                      <a:pt x="455" y="66"/>
                      <a:pt x="341"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4"/>
              <p:cNvSpPr/>
              <p:nvPr/>
            </p:nvSpPr>
            <p:spPr>
              <a:xfrm>
                <a:off x="6478650" y="3210375"/>
                <a:ext cx="47925" cy="162350"/>
              </a:xfrm>
              <a:custGeom>
                <a:rect b="b" l="l" r="r" t="t"/>
                <a:pathLst>
                  <a:path extrusionOk="0" h="6494" w="1917">
                    <a:moveTo>
                      <a:pt x="864" y="0"/>
                    </a:moveTo>
                    <a:cubicBezTo>
                      <a:pt x="748" y="0"/>
                      <a:pt x="639" y="87"/>
                      <a:pt x="697" y="217"/>
                    </a:cubicBezTo>
                    <a:cubicBezTo>
                      <a:pt x="1510" y="2178"/>
                      <a:pt x="1295" y="4473"/>
                      <a:pt x="99" y="6218"/>
                    </a:cubicBezTo>
                    <a:cubicBezTo>
                      <a:pt x="0" y="6367"/>
                      <a:pt x="119" y="6493"/>
                      <a:pt x="248" y="6493"/>
                    </a:cubicBezTo>
                    <a:cubicBezTo>
                      <a:pt x="306" y="6493"/>
                      <a:pt x="366" y="6468"/>
                      <a:pt x="410" y="6410"/>
                    </a:cubicBezTo>
                    <a:cubicBezTo>
                      <a:pt x="1653" y="4569"/>
                      <a:pt x="1916" y="2154"/>
                      <a:pt x="1056" y="122"/>
                    </a:cubicBezTo>
                    <a:cubicBezTo>
                      <a:pt x="1018" y="37"/>
                      <a:pt x="940" y="0"/>
                      <a:pt x="8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4"/>
              <p:cNvSpPr/>
              <p:nvPr/>
            </p:nvSpPr>
            <p:spPr>
              <a:xfrm>
                <a:off x="6418375" y="3103425"/>
                <a:ext cx="14350" cy="14375"/>
              </a:xfrm>
              <a:custGeom>
                <a:rect b="b" l="l" r="r" t="t"/>
                <a:pathLst>
                  <a:path extrusionOk="0" h="575" w="574">
                    <a:moveTo>
                      <a:pt x="287" y="1"/>
                    </a:moveTo>
                    <a:cubicBezTo>
                      <a:pt x="120" y="1"/>
                      <a:pt x="0" y="120"/>
                      <a:pt x="0" y="288"/>
                    </a:cubicBezTo>
                    <a:cubicBezTo>
                      <a:pt x="0" y="455"/>
                      <a:pt x="120" y="574"/>
                      <a:pt x="287" y="574"/>
                    </a:cubicBezTo>
                    <a:cubicBezTo>
                      <a:pt x="454" y="574"/>
                      <a:pt x="574" y="455"/>
                      <a:pt x="574" y="288"/>
                    </a:cubicBezTo>
                    <a:cubicBezTo>
                      <a:pt x="574" y="120"/>
                      <a:pt x="454"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4"/>
              <p:cNvSpPr/>
              <p:nvPr/>
            </p:nvSpPr>
            <p:spPr>
              <a:xfrm>
                <a:off x="6410600" y="3011375"/>
                <a:ext cx="29300" cy="29325"/>
              </a:xfrm>
              <a:custGeom>
                <a:rect b="b" l="l" r="r" t="t"/>
                <a:pathLst>
                  <a:path extrusionOk="0" h="1173" w="1172">
                    <a:moveTo>
                      <a:pt x="598" y="1"/>
                    </a:moveTo>
                    <a:cubicBezTo>
                      <a:pt x="263" y="1"/>
                      <a:pt x="0" y="264"/>
                      <a:pt x="0" y="575"/>
                    </a:cubicBezTo>
                    <a:cubicBezTo>
                      <a:pt x="0" y="909"/>
                      <a:pt x="263" y="1172"/>
                      <a:pt x="598" y="1172"/>
                    </a:cubicBezTo>
                    <a:cubicBezTo>
                      <a:pt x="909" y="1172"/>
                      <a:pt x="1172" y="909"/>
                      <a:pt x="1172" y="575"/>
                    </a:cubicBezTo>
                    <a:cubicBezTo>
                      <a:pt x="1172" y="264"/>
                      <a:pt x="909"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4"/>
              <p:cNvSpPr/>
              <p:nvPr/>
            </p:nvSpPr>
            <p:spPr>
              <a:xfrm>
                <a:off x="6473350" y="3069950"/>
                <a:ext cx="29325" cy="29325"/>
              </a:xfrm>
              <a:custGeom>
                <a:rect b="b" l="l" r="r" t="t"/>
                <a:pathLst>
                  <a:path extrusionOk="0" h="1173" w="1173">
                    <a:moveTo>
                      <a:pt x="574" y="1"/>
                    </a:moveTo>
                    <a:cubicBezTo>
                      <a:pt x="264" y="1"/>
                      <a:pt x="1" y="264"/>
                      <a:pt x="1" y="599"/>
                    </a:cubicBezTo>
                    <a:cubicBezTo>
                      <a:pt x="1" y="909"/>
                      <a:pt x="264" y="1172"/>
                      <a:pt x="574" y="1172"/>
                    </a:cubicBezTo>
                    <a:cubicBezTo>
                      <a:pt x="909" y="1172"/>
                      <a:pt x="1172" y="909"/>
                      <a:pt x="1172" y="599"/>
                    </a:cubicBezTo>
                    <a:cubicBezTo>
                      <a:pt x="1172" y="264"/>
                      <a:pt x="909" y="1"/>
                      <a:pt x="5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4"/>
              <p:cNvSpPr/>
              <p:nvPr/>
            </p:nvSpPr>
            <p:spPr>
              <a:xfrm>
                <a:off x="6256375" y="3099250"/>
                <a:ext cx="14975" cy="14975"/>
              </a:xfrm>
              <a:custGeom>
                <a:rect b="b" l="l" r="r" t="t"/>
                <a:pathLst>
                  <a:path extrusionOk="0" h="599" w="599">
                    <a:moveTo>
                      <a:pt x="288" y="0"/>
                    </a:moveTo>
                    <a:cubicBezTo>
                      <a:pt x="121" y="0"/>
                      <a:pt x="1" y="144"/>
                      <a:pt x="1" y="311"/>
                    </a:cubicBezTo>
                    <a:cubicBezTo>
                      <a:pt x="1" y="478"/>
                      <a:pt x="121" y="598"/>
                      <a:pt x="288" y="598"/>
                    </a:cubicBezTo>
                    <a:cubicBezTo>
                      <a:pt x="455" y="598"/>
                      <a:pt x="599" y="478"/>
                      <a:pt x="599" y="311"/>
                    </a:cubicBezTo>
                    <a:cubicBezTo>
                      <a:pt x="599" y="144"/>
                      <a:pt x="455"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4"/>
              <p:cNvSpPr/>
              <p:nvPr/>
            </p:nvSpPr>
            <p:spPr>
              <a:xfrm>
                <a:off x="6518775" y="2960575"/>
                <a:ext cx="112200" cy="32950"/>
              </a:xfrm>
              <a:custGeom>
                <a:rect b="b" l="l" r="r" t="t"/>
                <a:pathLst>
                  <a:path extrusionOk="0" h="1318" w="4488">
                    <a:moveTo>
                      <a:pt x="240" y="1"/>
                    </a:moveTo>
                    <a:cubicBezTo>
                      <a:pt x="1" y="1"/>
                      <a:pt x="1" y="359"/>
                      <a:pt x="240" y="383"/>
                    </a:cubicBezTo>
                    <a:cubicBezTo>
                      <a:pt x="1579" y="383"/>
                      <a:pt x="2917" y="694"/>
                      <a:pt x="4113" y="1292"/>
                    </a:cubicBezTo>
                    <a:cubicBezTo>
                      <a:pt x="4145" y="1309"/>
                      <a:pt x="4176" y="1317"/>
                      <a:pt x="4206" y="1317"/>
                    </a:cubicBezTo>
                    <a:cubicBezTo>
                      <a:pt x="4376" y="1317"/>
                      <a:pt x="4487" y="1062"/>
                      <a:pt x="4304" y="981"/>
                    </a:cubicBezTo>
                    <a:cubicBezTo>
                      <a:pt x="3037" y="359"/>
                      <a:pt x="1650" y="25"/>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4"/>
              <p:cNvSpPr/>
              <p:nvPr/>
            </p:nvSpPr>
            <p:spPr>
              <a:xfrm>
                <a:off x="6643625" y="2999775"/>
                <a:ext cx="22900" cy="13075"/>
              </a:xfrm>
              <a:custGeom>
                <a:rect b="b" l="l" r="r" t="t"/>
                <a:pathLst>
                  <a:path extrusionOk="0" h="523" w="916">
                    <a:moveTo>
                      <a:pt x="232" y="1"/>
                    </a:moveTo>
                    <a:cubicBezTo>
                      <a:pt x="60" y="1"/>
                      <a:pt x="0" y="280"/>
                      <a:pt x="195" y="345"/>
                    </a:cubicBezTo>
                    <a:cubicBezTo>
                      <a:pt x="338" y="417"/>
                      <a:pt x="482" y="465"/>
                      <a:pt x="625" y="513"/>
                    </a:cubicBezTo>
                    <a:cubicBezTo>
                      <a:pt x="646" y="520"/>
                      <a:pt x="665" y="523"/>
                      <a:pt x="683" y="523"/>
                    </a:cubicBezTo>
                    <a:cubicBezTo>
                      <a:pt x="856" y="523"/>
                      <a:pt x="915" y="241"/>
                      <a:pt x="721" y="154"/>
                    </a:cubicBezTo>
                    <a:cubicBezTo>
                      <a:pt x="577" y="106"/>
                      <a:pt x="434" y="58"/>
                      <a:pt x="290" y="11"/>
                    </a:cubicBezTo>
                    <a:cubicBezTo>
                      <a:pt x="270" y="4"/>
                      <a:pt x="25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44"/>
            <p:cNvGrpSpPr/>
            <p:nvPr/>
          </p:nvGrpSpPr>
          <p:grpSpPr>
            <a:xfrm>
              <a:off x="3875225" y="4252400"/>
              <a:ext cx="426775" cy="419600"/>
              <a:chOff x="4224800" y="962550"/>
              <a:chExt cx="426775" cy="419600"/>
            </a:xfrm>
          </p:grpSpPr>
          <p:sp>
            <p:nvSpPr>
              <p:cNvPr id="388" name="Google Shape;388;p44"/>
              <p:cNvSpPr/>
              <p:nvPr/>
            </p:nvSpPr>
            <p:spPr>
              <a:xfrm>
                <a:off x="4294125" y="1085525"/>
                <a:ext cx="105675" cy="143700"/>
              </a:xfrm>
              <a:custGeom>
                <a:rect b="b" l="l" r="r" t="t"/>
                <a:pathLst>
                  <a:path extrusionOk="0" h="5748" w="4227">
                    <a:moveTo>
                      <a:pt x="2409" y="1"/>
                    </a:moveTo>
                    <a:cubicBezTo>
                      <a:pt x="1826" y="1"/>
                      <a:pt x="1249" y="337"/>
                      <a:pt x="861" y="792"/>
                    </a:cubicBezTo>
                    <a:cubicBezTo>
                      <a:pt x="240" y="1461"/>
                      <a:pt x="1" y="2442"/>
                      <a:pt x="120" y="3326"/>
                    </a:cubicBezTo>
                    <a:cubicBezTo>
                      <a:pt x="240" y="4235"/>
                      <a:pt x="742" y="5048"/>
                      <a:pt x="1579" y="5454"/>
                    </a:cubicBezTo>
                    <a:cubicBezTo>
                      <a:pt x="1952" y="5647"/>
                      <a:pt x="2363" y="5748"/>
                      <a:pt x="2772" y="5748"/>
                    </a:cubicBezTo>
                    <a:cubicBezTo>
                      <a:pt x="3225" y="5748"/>
                      <a:pt x="3675" y="5623"/>
                      <a:pt x="4065" y="5358"/>
                    </a:cubicBezTo>
                    <a:cubicBezTo>
                      <a:pt x="4226" y="5258"/>
                      <a:pt x="4116" y="5021"/>
                      <a:pt x="3962" y="5021"/>
                    </a:cubicBezTo>
                    <a:cubicBezTo>
                      <a:pt x="3934" y="5021"/>
                      <a:pt x="3904" y="5029"/>
                      <a:pt x="3874" y="5048"/>
                    </a:cubicBezTo>
                    <a:cubicBezTo>
                      <a:pt x="3519" y="5284"/>
                      <a:pt x="3139" y="5390"/>
                      <a:pt x="2767" y="5390"/>
                    </a:cubicBezTo>
                    <a:cubicBezTo>
                      <a:pt x="1711" y="5390"/>
                      <a:pt x="715" y="4542"/>
                      <a:pt x="503" y="3446"/>
                    </a:cubicBezTo>
                    <a:cubicBezTo>
                      <a:pt x="359" y="2705"/>
                      <a:pt x="503" y="1868"/>
                      <a:pt x="933" y="1246"/>
                    </a:cubicBezTo>
                    <a:cubicBezTo>
                      <a:pt x="1258" y="777"/>
                      <a:pt x="1828" y="362"/>
                      <a:pt x="2397" y="362"/>
                    </a:cubicBezTo>
                    <a:cubicBezTo>
                      <a:pt x="2581" y="362"/>
                      <a:pt x="2766" y="406"/>
                      <a:pt x="2941" y="505"/>
                    </a:cubicBezTo>
                    <a:cubicBezTo>
                      <a:pt x="2975" y="524"/>
                      <a:pt x="3008" y="532"/>
                      <a:pt x="3039" y="532"/>
                    </a:cubicBezTo>
                    <a:cubicBezTo>
                      <a:pt x="3206" y="532"/>
                      <a:pt x="3314" y="295"/>
                      <a:pt x="3133" y="194"/>
                    </a:cubicBezTo>
                    <a:cubicBezTo>
                      <a:pt x="2899" y="60"/>
                      <a:pt x="2654" y="1"/>
                      <a:pt x="24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4"/>
              <p:cNvSpPr/>
              <p:nvPr/>
            </p:nvSpPr>
            <p:spPr>
              <a:xfrm>
                <a:off x="4417550" y="1070950"/>
                <a:ext cx="20950" cy="160350"/>
              </a:xfrm>
              <a:custGeom>
                <a:rect b="b" l="l" r="r" t="t"/>
                <a:pathLst>
                  <a:path extrusionOk="0" h="6414" w="838">
                    <a:moveTo>
                      <a:pt x="174" y="0"/>
                    </a:moveTo>
                    <a:cubicBezTo>
                      <a:pt x="84" y="0"/>
                      <a:pt x="1" y="60"/>
                      <a:pt x="13" y="180"/>
                    </a:cubicBezTo>
                    <a:lnTo>
                      <a:pt x="467" y="6252"/>
                    </a:lnTo>
                    <a:cubicBezTo>
                      <a:pt x="479" y="6360"/>
                      <a:pt x="574" y="6414"/>
                      <a:pt x="664" y="6414"/>
                    </a:cubicBezTo>
                    <a:cubicBezTo>
                      <a:pt x="754" y="6414"/>
                      <a:pt x="837" y="6360"/>
                      <a:pt x="825" y="6252"/>
                    </a:cubicBezTo>
                    <a:lnTo>
                      <a:pt x="371" y="180"/>
                    </a:lnTo>
                    <a:cubicBezTo>
                      <a:pt x="359" y="60"/>
                      <a:pt x="264"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4"/>
              <p:cNvSpPr/>
              <p:nvPr/>
            </p:nvSpPr>
            <p:spPr>
              <a:xfrm>
                <a:off x="4417200" y="1137325"/>
                <a:ext cx="80850" cy="30400"/>
              </a:xfrm>
              <a:custGeom>
                <a:rect b="b" l="l" r="r" t="t"/>
                <a:pathLst>
                  <a:path extrusionOk="0" h="1216" w="3234">
                    <a:moveTo>
                      <a:pt x="3002" y="1"/>
                    </a:moveTo>
                    <a:cubicBezTo>
                      <a:pt x="2983" y="1"/>
                      <a:pt x="2964" y="4"/>
                      <a:pt x="2943" y="11"/>
                    </a:cubicBezTo>
                    <a:cubicBezTo>
                      <a:pt x="2035" y="298"/>
                      <a:pt x="1126" y="585"/>
                      <a:pt x="218" y="872"/>
                    </a:cubicBezTo>
                    <a:cubicBezTo>
                      <a:pt x="0" y="915"/>
                      <a:pt x="60" y="1216"/>
                      <a:pt x="252" y="1216"/>
                    </a:cubicBezTo>
                    <a:cubicBezTo>
                      <a:pt x="271" y="1216"/>
                      <a:pt x="292" y="1213"/>
                      <a:pt x="313" y="1206"/>
                    </a:cubicBezTo>
                    <a:cubicBezTo>
                      <a:pt x="1222" y="919"/>
                      <a:pt x="2130" y="633"/>
                      <a:pt x="3039" y="346"/>
                    </a:cubicBezTo>
                    <a:cubicBezTo>
                      <a:pt x="3234" y="281"/>
                      <a:pt x="3174" y="1"/>
                      <a:pt x="30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4"/>
              <p:cNvSpPr/>
              <p:nvPr/>
            </p:nvSpPr>
            <p:spPr>
              <a:xfrm>
                <a:off x="4473725" y="1060775"/>
                <a:ext cx="29325" cy="170375"/>
              </a:xfrm>
              <a:custGeom>
                <a:rect b="b" l="l" r="r" t="t"/>
                <a:pathLst>
                  <a:path extrusionOk="0" h="6815" w="1173">
                    <a:moveTo>
                      <a:pt x="174" y="1"/>
                    </a:moveTo>
                    <a:cubicBezTo>
                      <a:pt x="85" y="1"/>
                      <a:pt x="1" y="61"/>
                      <a:pt x="13" y="180"/>
                    </a:cubicBezTo>
                    <a:cubicBezTo>
                      <a:pt x="276" y="2332"/>
                      <a:pt x="539" y="4484"/>
                      <a:pt x="778" y="6635"/>
                    </a:cubicBezTo>
                    <a:cubicBezTo>
                      <a:pt x="802" y="6755"/>
                      <a:pt x="904" y="6815"/>
                      <a:pt x="996" y="6815"/>
                    </a:cubicBezTo>
                    <a:cubicBezTo>
                      <a:pt x="1089" y="6815"/>
                      <a:pt x="1172" y="6755"/>
                      <a:pt x="1161" y="6635"/>
                    </a:cubicBezTo>
                    <a:cubicBezTo>
                      <a:pt x="898" y="4484"/>
                      <a:pt x="635" y="2332"/>
                      <a:pt x="372" y="180"/>
                    </a:cubicBezTo>
                    <a:cubicBezTo>
                      <a:pt x="360" y="61"/>
                      <a:pt x="264"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4"/>
              <p:cNvSpPr/>
              <p:nvPr/>
            </p:nvSpPr>
            <p:spPr>
              <a:xfrm>
                <a:off x="4529775" y="1175525"/>
                <a:ext cx="62250" cy="60175"/>
              </a:xfrm>
              <a:custGeom>
                <a:rect b="b" l="l" r="r" t="t"/>
                <a:pathLst>
                  <a:path extrusionOk="0" h="2407" w="2490">
                    <a:moveTo>
                      <a:pt x="803" y="0"/>
                    </a:moveTo>
                    <a:cubicBezTo>
                      <a:pt x="493" y="0"/>
                      <a:pt x="191" y="143"/>
                      <a:pt x="66" y="443"/>
                    </a:cubicBezTo>
                    <a:cubicBezTo>
                      <a:pt x="0" y="592"/>
                      <a:pt x="128" y="729"/>
                      <a:pt x="245" y="729"/>
                    </a:cubicBezTo>
                    <a:cubicBezTo>
                      <a:pt x="297" y="729"/>
                      <a:pt x="347" y="701"/>
                      <a:pt x="377" y="635"/>
                    </a:cubicBezTo>
                    <a:cubicBezTo>
                      <a:pt x="461" y="447"/>
                      <a:pt x="642" y="362"/>
                      <a:pt x="821" y="362"/>
                    </a:cubicBezTo>
                    <a:cubicBezTo>
                      <a:pt x="1098" y="362"/>
                      <a:pt x="1373" y="564"/>
                      <a:pt x="1285" y="898"/>
                    </a:cubicBezTo>
                    <a:cubicBezTo>
                      <a:pt x="1166" y="1376"/>
                      <a:pt x="592" y="1687"/>
                      <a:pt x="377" y="2141"/>
                    </a:cubicBezTo>
                    <a:cubicBezTo>
                      <a:pt x="311" y="2274"/>
                      <a:pt x="408" y="2407"/>
                      <a:pt x="537" y="2407"/>
                    </a:cubicBezTo>
                    <a:cubicBezTo>
                      <a:pt x="547" y="2407"/>
                      <a:pt x="558" y="2406"/>
                      <a:pt x="568" y="2404"/>
                    </a:cubicBezTo>
                    <a:cubicBezTo>
                      <a:pt x="1142" y="2284"/>
                      <a:pt x="1716" y="2165"/>
                      <a:pt x="2266" y="2045"/>
                    </a:cubicBezTo>
                    <a:cubicBezTo>
                      <a:pt x="2490" y="2000"/>
                      <a:pt x="2420" y="1682"/>
                      <a:pt x="2213" y="1682"/>
                    </a:cubicBezTo>
                    <a:cubicBezTo>
                      <a:pt x="2199" y="1682"/>
                      <a:pt x="2185" y="1684"/>
                      <a:pt x="2170" y="1687"/>
                    </a:cubicBezTo>
                    <a:cubicBezTo>
                      <a:pt x="1774" y="1773"/>
                      <a:pt x="1366" y="1859"/>
                      <a:pt x="955" y="1945"/>
                    </a:cubicBezTo>
                    <a:lnTo>
                      <a:pt x="955" y="1945"/>
                    </a:lnTo>
                    <a:cubicBezTo>
                      <a:pt x="1366" y="1473"/>
                      <a:pt x="1963" y="933"/>
                      <a:pt x="1548" y="348"/>
                    </a:cubicBezTo>
                    <a:cubicBezTo>
                      <a:pt x="1377" y="120"/>
                      <a:pt x="1086" y="0"/>
                      <a:pt x="8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4"/>
              <p:cNvSpPr/>
              <p:nvPr/>
            </p:nvSpPr>
            <p:spPr>
              <a:xfrm>
                <a:off x="4224800" y="962550"/>
                <a:ext cx="426775" cy="419600"/>
              </a:xfrm>
              <a:custGeom>
                <a:rect b="b" l="l" r="r" t="t"/>
                <a:pathLst>
                  <a:path extrusionOk="0" h="16784" w="17071">
                    <a:moveTo>
                      <a:pt x="9380" y="1"/>
                    </a:moveTo>
                    <a:cubicBezTo>
                      <a:pt x="7735" y="1"/>
                      <a:pt x="6090" y="520"/>
                      <a:pt x="4782" y="1551"/>
                    </a:cubicBezTo>
                    <a:cubicBezTo>
                      <a:pt x="4632" y="1663"/>
                      <a:pt x="4761" y="1834"/>
                      <a:pt x="4916" y="1834"/>
                    </a:cubicBezTo>
                    <a:cubicBezTo>
                      <a:pt x="4959" y="1834"/>
                      <a:pt x="5003" y="1821"/>
                      <a:pt x="5045" y="1790"/>
                    </a:cubicBezTo>
                    <a:cubicBezTo>
                      <a:pt x="6249" y="833"/>
                      <a:pt x="7778" y="359"/>
                      <a:pt x="9318" y="359"/>
                    </a:cubicBezTo>
                    <a:cubicBezTo>
                      <a:pt x="10317" y="359"/>
                      <a:pt x="11320" y="558"/>
                      <a:pt x="12241" y="953"/>
                    </a:cubicBezTo>
                    <a:cubicBezTo>
                      <a:pt x="14895" y="2101"/>
                      <a:pt x="16425" y="4898"/>
                      <a:pt x="16401" y="7743"/>
                    </a:cubicBezTo>
                    <a:cubicBezTo>
                      <a:pt x="16353" y="10756"/>
                      <a:pt x="14632" y="13696"/>
                      <a:pt x="12098" y="15298"/>
                    </a:cubicBezTo>
                    <a:cubicBezTo>
                      <a:pt x="10901" y="16046"/>
                      <a:pt x="9566" y="16417"/>
                      <a:pt x="8233" y="16417"/>
                    </a:cubicBezTo>
                    <a:cubicBezTo>
                      <a:pt x="6797" y="16417"/>
                      <a:pt x="5365" y="15986"/>
                      <a:pt x="4112" y="15131"/>
                    </a:cubicBezTo>
                    <a:cubicBezTo>
                      <a:pt x="1387" y="13242"/>
                      <a:pt x="287" y="9680"/>
                      <a:pt x="1100" y="6524"/>
                    </a:cubicBezTo>
                    <a:cubicBezTo>
                      <a:pt x="1129" y="6381"/>
                      <a:pt x="1013" y="6290"/>
                      <a:pt x="904" y="6290"/>
                    </a:cubicBezTo>
                    <a:cubicBezTo>
                      <a:pt x="831" y="6290"/>
                      <a:pt x="761" y="6332"/>
                      <a:pt x="741" y="6428"/>
                    </a:cubicBezTo>
                    <a:cubicBezTo>
                      <a:pt x="0" y="9369"/>
                      <a:pt x="789" y="12716"/>
                      <a:pt x="3084" y="14772"/>
                    </a:cubicBezTo>
                    <a:cubicBezTo>
                      <a:pt x="4537" y="16068"/>
                      <a:pt x="6397" y="16783"/>
                      <a:pt x="8279" y="16783"/>
                    </a:cubicBezTo>
                    <a:cubicBezTo>
                      <a:pt x="9278" y="16783"/>
                      <a:pt x="10284" y="16582"/>
                      <a:pt x="11237" y="16159"/>
                    </a:cubicBezTo>
                    <a:cubicBezTo>
                      <a:pt x="14154" y="14868"/>
                      <a:pt x="16258" y="11927"/>
                      <a:pt x="16664" y="8795"/>
                    </a:cubicBezTo>
                    <a:cubicBezTo>
                      <a:pt x="17071" y="5830"/>
                      <a:pt x="15827" y="2603"/>
                      <a:pt x="13198" y="1025"/>
                    </a:cubicBezTo>
                    <a:cubicBezTo>
                      <a:pt x="12043" y="341"/>
                      <a:pt x="10711" y="1"/>
                      <a:pt x="93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44"/>
            <p:cNvGrpSpPr/>
            <p:nvPr/>
          </p:nvGrpSpPr>
          <p:grpSpPr>
            <a:xfrm>
              <a:off x="5417725" y="409600"/>
              <a:ext cx="463850" cy="370200"/>
              <a:chOff x="5552600" y="506900"/>
              <a:chExt cx="463850" cy="370200"/>
            </a:xfrm>
          </p:grpSpPr>
          <p:sp>
            <p:nvSpPr>
              <p:cNvPr id="395" name="Google Shape;395;p44"/>
              <p:cNvSpPr/>
              <p:nvPr/>
            </p:nvSpPr>
            <p:spPr>
              <a:xfrm>
                <a:off x="5580900" y="506900"/>
                <a:ext cx="435550" cy="283025"/>
              </a:xfrm>
              <a:custGeom>
                <a:rect b="b" l="l" r="r" t="t"/>
                <a:pathLst>
                  <a:path extrusionOk="0" h="11321" w="17422">
                    <a:moveTo>
                      <a:pt x="15767" y="1"/>
                    </a:moveTo>
                    <a:cubicBezTo>
                      <a:pt x="15706" y="1"/>
                      <a:pt x="15644" y="4"/>
                      <a:pt x="15580" y="11"/>
                    </a:cubicBezTo>
                    <a:cubicBezTo>
                      <a:pt x="14983" y="82"/>
                      <a:pt x="14409" y="345"/>
                      <a:pt x="13859" y="560"/>
                    </a:cubicBezTo>
                    <a:cubicBezTo>
                      <a:pt x="13261" y="823"/>
                      <a:pt x="12640" y="1063"/>
                      <a:pt x="12018" y="1325"/>
                    </a:cubicBezTo>
                    <a:cubicBezTo>
                      <a:pt x="10799" y="1828"/>
                      <a:pt x="9580" y="2354"/>
                      <a:pt x="8384" y="2903"/>
                    </a:cubicBezTo>
                    <a:cubicBezTo>
                      <a:pt x="5587" y="4147"/>
                      <a:pt x="2861" y="5509"/>
                      <a:pt x="184" y="6944"/>
                    </a:cubicBezTo>
                    <a:cubicBezTo>
                      <a:pt x="0" y="7046"/>
                      <a:pt x="112" y="7304"/>
                      <a:pt x="282" y="7304"/>
                    </a:cubicBezTo>
                    <a:cubicBezTo>
                      <a:pt x="312" y="7304"/>
                      <a:pt x="343" y="7296"/>
                      <a:pt x="375" y="7279"/>
                    </a:cubicBezTo>
                    <a:cubicBezTo>
                      <a:pt x="4750" y="4912"/>
                      <a:pt x="9293" y="2808"/>
                      <a:pt x="13907" y="967"/>
                    </a:cubicBezTo>
                    <a:cubicBezTo>
                      <a:pt x="14410" y="757"/>
                      <a:pt x="15182" y="393"/>
                      <a:pt x="15827" y="393"/>
                    </a:cubicBezTo>
                    <a:cubicBezTo>
                      <a:pt x="16287" y="393"/>
                      <a:pt x="16683" y="578"/>
                      <a:pt x="16872" y="1134"/>
                    </a:cubicBezTo>
                    <a:cubicBezTo>
                      <a:pt x="17182" y="2067"/>
                      <a:pt x="16609" y="3071"/>
                      <a:pt x="15987" y="3716"/>
                    </a:cubicBezTo>
                    <a:cubicBezTo>
                      <a:pt x="15294" y="4434"/>
                      <a:pt x="14433" y="4912"/>
                      <a:pt x="13572" y="5366"/>
                    </a:cubicBezTo>
                    <a:cubicBezTo>
                      <a:pt x="12472" y="5940"/>
                      <a:pt x="11349" y="6466"/>
                      <a:pt x="10249" y="7040"/>
                    </a:cubicBezTo>
                    <a:cubicBezTo>
                      <a:pt x="7643" y="8354"/>
                      <a:pt x="5037" y="9669"/>
                      <a:pt x="2407" y="10960"/>
                    </a:cubicBezTo>
                    <a:cubicBezTo>
                      <a:pt x="2224" y="11062"/>
                      <a:pt x="2336" y="11321"/>
                      <a:pt x="2506" y="11321"/>
                    </a:cubicBezTo>
                    <a:cubicBezTo>
                      <a:pt x="2535" y="11321"/>
                      <a:pt x="2567" y="11313"/>
                      <a:pt x="2598" y="11295"/>
                    </a:cubicBezTo>
                    <a:cubicBezTo>
                      <a:pt x="5133" y="10028"/>
                      <a:pt x="7643" y="8761"/>
                      <a:pt x="10177" y="7494"/>
                    </a:cubicBezTo>
                    <a:cubicBezTo>
                      <a:pt x="11373" y="6896"/>
                      <a:pt x="12568" y="6298"/>
                      <a:pt x="13763" y="5701"/>
                    </a:cubicBezTo>
                    <a:cubicBezTo>
                      <a:pt x="14672" y="5223"/>
                      <a:pt x="15580" y="4697"/>
                      <a:pt x="16298" y="3955"/>
                    </a:cubicBezTo>
                    <a:cubicBezTo>
                      <a:pt x="16919" y="3286"/>
                      <a:pt x="17421" y="2401"/>
                      <a:pt x="17326" y="1469"/>
                    </a:cubicBezTo>
                    <a:cubicBezTo>
                      <a:pt x="17237" y="600"/>
                      <a:pt x="16608" y="1"/>
                      <a:pt x="157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4"/>
              <p:cNvSpPr/>
              <p:nvPr/>
            </p:nvSpPr>
            <p:spPr>
              <a:xfrm>
                <a:off x="5552600" y="673100"/>
                <a:ext cx="99850" cy="148625"/>
              </a:xfrm>
              <a:custGeom>
                <a:rect b="b" l="l" r="r" t="t"/>
                <a:pathLst>
                  <a:path extrusionOk="0" h="5945" w="3994">
                    <a:moveTo>
                      <a:pt x="940" y="1"/>
                    </a:moveTo>
                    <a:cubicBezTo>
                      <a:pt x="626" y="1"/>
                      <a:pt x="287" y="215"/>
                      <a:pt x="168" y="511"/>
                    </a:cubicBezTo>
                    <a:cubicBezTo>
                      <a:pt x="1" y="894"/>
                      <a:pt x="144" y="1324"/>
                      <a:pt x="335" y="1659"/>
                    </a:cubicBezTo>
                    <a:cubicBezTo>
                      <a:pt x="622" y="2185"/>
                      <a:pt x="933" y="2687"/>
                      <a:pt x="1220" y="3189"/>
                    </a:cubicBezTo>
                    <a:cubicBezTo>
                      <a:pt x="1507" y="3667"/>
                      <a:pt x="1794" y="4169"/>
                      <a:pt x="2081" y="4671"/>
                    </a:cubicBezTo>
                    <a:cubicBezTo>
                      <a:pt x="2248" y="4910"/>
                      <a:pt x="2391" y="5173"/>
                      <a:pt x="2535" y="5436"/>
                    </a:cubicBezTo>
                    <a:cubicBezTo>
                      <a:pt x="2631" y="5580"/>
                      <a:pt x="2726" y="5771"/>
                      <a:pt x="2870" y="5866"/>
                    </a:cubicBezTo>
                    <a:cubicBezTo>
                      <a:pt x="2962" y="5920"/>
                      <a:pt x="3059" y="5944"/>
                      <a:pt x="3155" y="5944"/>
                    </a:cubicBezTo>
                    <a:cubicBezTo>
                      <a:pt x="3357" y="5944"/>
                      <a:pt x="3553" y="5837"/>
                      <a:pt x="3683" y="5675"/>
                    </a:cubicBezTo>
                    <a:cubicBezTo>
                      <a:pt x="3993" y="5364"/>
                      <a:pt x="3898" y="4910"/>
                      <a:pt x="3802" y="4528"/>
                    </a:cubicBezTo>
                    <a:cubicBezTo>
                      <a:pt x="3784" y="4436"/>
                      <a:pt x="3717" y="4397"/>
                      <a:pt x="3645" y="4397"/>
                    </a:cubicBezTo>
                    <a:cubicBezTo>
                      <a:pt x="3528" y="4397"/>
                      <a:pt x="3399" y="4499"/>
                      <a:pt x="3443" y="4647"/>
                    </a:cubicBezTo>
                    <a:cubicBezTo>
                      <a:pt x="3491" y="4791"/>
                      <a:pt x="3539" y="4958"/>
                      <a:pt x="3515" y="5125"/>
                    </a:cubicBezTo>
                    <a:cubicBezTo>
                      <a:pt x="3515" y="5293"/>
                      <a:pt x="3443" y="5412"/>
                      <a:pt x="3324" y="5508"/>
                    </a:cubicBezTo>
                    <a:lnTo>
                      <a:pt x="3037" y="5508"/>
                    </a:lnTo>
                    <a:cubicBezTo>
                      <a:pt x="2846" y="5388"/>
                      <a:pt x="2678" y="4910"/>
                      <a:pt x="2559" y="4719"/>
                    </a:cubicBezTo>
                    <a:cubicBezTo>
                      <a:pt x="2248" y="4193"/>
                      <a:pt x="1937" y="3667"/>
                      <a:pt x="1626" y="3117"/>
                    </a:cubicBezTo>
                    <a:cubicBezTo>
                      <a:pt x="1340" y="2615"/>
                      <a:pt x="1029" y="2089"/>
                      <a:pt x="742" y="1587"/>
                    </a:cubicBezTo>
                    <a:cubicBezTo>
                      <a:pt x="574" y="1324"/>
                      <a:pt x="335" y="894"/>
                      <a:pt x="551" y="607"/>
                    </a:cubicBezTo>
                    <a:cubicBezTo>
                      <a:pt x="617" y="507"/>
                      <a:pt x="800" y="372"/>
                      <a:pt x="953" y="372"/>
                    </a:cubicBezTo>
                    <a:cubicBezTo>
                      <a:pt x="1020" y="372"/>
                      <a:pt x="1081" y="398"/>
                      <a:pt x="1124" y="463"/>
                    </a:cubicBezTo>
                    <a:cubicBezTo>
                      <a:pt x="1161" y="530"/>
                      <a:pt x="1219" y="558"/>
                      <a:pt x="1277" y="558"/>
                    </a:cubicBezTo>
                    <a:cubicBezTo>
                      <a:pt x="1405" y="558"/>
                      <a:pt x="1534" y="420"/>
                      <a:pt x="1435" y="272"/>
                    </a:cubicBezTo>
                    <a:cubicBezTo>
                      <a:pt x="1317" y="81"/>
                      <a:pt x="1133" y="1"/>
                      <a:pt x="9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4"/>
              <p:cNvSpPr/>
              <p:nvPr/>
            </p:nvSpPr>
            <p:spPr>
              <a:xfrm>
                <a:off x="5621250" y="748150"/>
                <a:ext cx="32075" cy="46375"/>
              </a:xfrm>
              <a:custGeom>
                <a:rect b="b" l="l" r="r" t="t"/>
                <a:pathLst>
                  <a:path extrusionOk="0" h="1855" w="1283">
                    <a:moveTo>
                      <a:pt x="315" y="1"/>
                    </a:moveTo>
                    <a:cubicBezTo>
                      <a:pt x="165" y="1"/>
                      <a:pt x="0" y="172"/>
                      <a:pt x="100" y="354"/>
                    </a:cubicBezTo>
                    <a:cubicBezTo>
                      <a:pt x="315" y="808"/>
                      <a:pt x="554" y="1263"/>
                      <a:pt x="793" y="1741"/>
                    </a:cubicBezTo>
                    <a:cubicBezTo>
                      <a:pt x="830" y="1821"/>
                      <a:pt x="893" y="1855"/>
                      <a:pt x="961" y="1855"/>
                    </a:cubicBezTo>
                    <a:cubicBezTo>
                      <a:pt x="1112" y="1855"/>
                      <a:pt x="1282" y="1684"/>
                      <a:pt x="1200" y="1502"/>
                    </a:cubicBezTo>
                    <a:cubicBezTo>
                      <a:pt x="960" y="1047"/>
                      <a:pt x="721" y="569"/>
                      <a:pt x="482" y="115"/>
                    </a:cubicBezTo>
                    <a:cubicBezTo>
                      <a:pt x="446" y="34"/>
                      <a:pt x="382" y="1"/>
                      <a:pt x="3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4"/>
              <p:cNvSpPr/>
              <p:nvPr/>
            </p:nvSpPr>
            <p:spPr>
              <a:xfrm>
                <a:off x="5606725" y="718175"/>
                <a:ext cx="17300" cy="19675"/>
              </a:xfrm>
              <a:custGeom>
                <a:rect b="b" l="l" r="r" t="t"/>
                <a:pathLst>
                  <a:path extrusionOk="0" h="787" w="692">
                    <a:moveTo>
                      <a:pt x="265" y="0"/>
                    </a:moveTo>
                    <a:cubicBezTo>
                      <a:pt x="134" y="0"/>
                      <a:pt x="1" y="138"/>
                      <a:pt x="83" y="286"/>
                    </a:cubicBezTo>
                    <a:cubicBezTo>
                      <a:pt x="155" y="429"/>
                      <a:pt x="226" y="549"/>
                      <a:pt x="298" y="692"/>
                    </a:cubicBezTo>
                    <a:cubicBezTo>
                      <a:pt x="328" y="759"/>
                      <a:pt x="380" y="787"/>
                      <a:pt x="435" y="787"/>
                    </a:cubicBezTo>
                    <a:cubicBezTo>
                      <a:pt x="558" y="787"/>
                      <a:pt x="692" y="650"/>
                      <a:pt x="609" y="501"/>
                    </a:cubicBezTo>
                    <a:cubicBezTo>
                      <a:pt x="537" y="358"/>
                      <a:pt x="489" y="238"/>
                      <a:pt x="418" y="95"/>
                    </a:cubicBezTo>
                    <a:cubicBezTo>
                      <a:pt x="381" y="28"/>
                      <a:pt x="323" y="0"/>
                      <a:pt x="2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4"/>
              <p:cNvSpPr/>
              <p:nvPr/>
            </p:nvSpPr>
            <p:spPr>
              <a:xfrm>
                <a:off x="5595050" y="547700"/>
                <a:ext cx="383750" cy="246375"/>
              </a:xfrm>
              <a:custGeom>
                <a:rect b="b" l="l" r="r" t="t"/>
                <a:pathLst>
                  <a:path extrusionOk="0" h="9855" w="15350">
                    <a:moveTo>
                      <a:pt x="14467" y="0"/>
                    </a:moveTo>
                    <a:cubicBezTo>
                      <a:pt x="12516" y="0"/>
                      <a:pt x="11262" y="2384"/>
                      <a:pt x="9324" y="2897"/>
                    </a:cubicBezTo>
                    <a:cubicBezTo>
                      <a:pt x="8774" y="3041"/>
                      <a:pt x="8201" y="3041"/>
                      <a:pt x="7699" y="3256"/>
                    </a:cubicBezTo>
                    <a:cubicBezTo>
                      <a:pt x="6623" y="3710"/>
                      <a:pt x="6073" y="5097"/>
                      <a:pt x="4901" y="5360"/>
                    </a:cubicBezTo>
                    <a:cubicBezTo>
                      <a:pt x="4567" y="5431"/>
                      <a:pt x="4208" y="5384"/>
                      <a:pt x="3873" y="5527"/>
                    </a:cubicBezTo>
                    <a:cubicBezTo>
                      <a:pt x="3252" y="5742"/>
                      <a:pt x="2989" y="6436"/>
                      <a:pt x="2654" y="6985"/>
                    </a:cubicBezTo>
                    <a:cubicBezTo>
                      <a:pt x="2373" y="7435"/>
                      <a:pt x="1901" y="7855"/>
                      <a:pt x="1434" y="7855"/>
                    </a:cubicBezTo>
                    <a:cubicBezTo>
                      <a:pt x="1305" y="7855"/>
                      <a:pt x="1176" y="7823"/>
                      <a:pt x="1052" y="7751"/>
                    </a:cubicBezTo>
                    <a:cubicBezTo>
                      <a:pt x="693" y="8468"/>
                      <a:pt x="359" y="9161"/>
                      <a:pt x="0" y="9854"/>
                    </a:cubicBezTo>
                    <a:cubicBezTo>
                      <a:pt x="813" y="9496"/>
                      <a:pt x="1602" y="8994"/>
                      <a:pt x="2295" y="8420"/>
                    </a:cubicBezTo>
                    <a:lnTo>
                      <a:pt x="2295" y="8420"/>
                    </a:lnTo>
                    <a:lnTo>
                      <a:pt x="1745" y="8659"/>
                    </a:lnTo>
                    <a:cubicBezTo>
                      <a:pt x="5356" y="6746"/>
                      <a:pt x="8966" y="4810"/>
                      <a:pt x="12552" y="2873"/>
                    </a:cubicBezTo>
                    <a:cubicBezTo>
                      <a:pt x="13460" y="2395"/>
                      <a:pt x="14393" y="1893"/>
                      <a:pt x="15014" y="1056"/>
                    </a:cubicBezTo>
                    <a:cubicBezTo>
                      <a:pt x="15182" y="817"/>
                      <a:pt x="15349" y="459"/>
                      <a:pt x="15134" y="196"/>
                    </a:cubicBezTo>
                    <a:cubicBezTo>
                      <a:pt x="15014" y="52"/>
                      <a:pt x="14823" y="4"/>
                      <a:pt x="14608" y="4"/>
                    </a:cubicBezTo>
                    <a:cubicBezTo>
                      <a:pt x="14560" y="2"/>
                      <a:pt x="14513" y="0"/>
                      <a:pt x="144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4"/>
              <p:cNvSpPr/>
              <p:nvPr/>
            </p:nvSpPr>
            <p:spPr>
              <a:xfrm>
                <a:off x="5562775" y="786575"/>
                <a:ext cx="39750" cy="90525"/>
              </a:xfrm>
              <a:custGeom>
                <a:rect b="b" l="l" r="r" t="t"/>
                <a:pathLst>
                  <a:path extrusionOk="0" h="3621" w="1590">
                    <a:moveTo>
                      <a:pt x="1168" y="882"/>
                    </a:moveTo>
                    <a:lnTo>
                      <a:pt x="1168" y="882"/>
                    </a:lnTo>
                    <a:cubicBezTo>
                      <a:pt x="1127" y="1797"/>
                      <a:pt x="1024" y="3243"/>
                      <a:pt x="693" y="3243"/>
                    </a:cubicBezTo>
                    <a:cubicBezTo>
                      <a:pt x="685" y="3243"/>
                      <a:pt x="678" y="3242"/>
                      <a:pt x="670" y="3240"/>
                    </a:cubicBezTo>
                    <a:cubicBezTo>
                      <a:pt x="526" y="3192"/>
                      <a:pt x="502" y="2929"/>
                      <a:pt x="502" y="2834"/>
                    </a:cubicBezTo>
                    <a:cubicBezTo>
                      <a:pt x="502" y="2738"/>
                      <a:pt x="526" y="2619"/>
                      <a:pt x="550" y="2523"/>
                    </a:cubicBezTo>
                    <a:cubicBezTo>
                      <a:pt x="574" y="2308"/>
                      <a:pt x="646" y="2069"/>
                      <a:pt x="717" y="1853"/>
                    </a:cubicBezTo>
                    <a:cubicBezTo>
                      <a:pt x="835" y="1518"/>
                      <a:pt x="988" y="1194"/>
                      <a:pt x="1168" y="882"/>
                    </a:cubicBezTo>
                    <a:close/>
                    <a:moveTo>
                      <a:pt x="1405" y="1"/>
                    </a:moveTo>
                    <a:cubicBezTo>
                      <a:pt x="1309" y="1"/>
                      <a:pt x="1207" y="60"/>
                      <a:pt x="1196" y="180"/>
                    </a:cubicBezTo>
                    <a:cubicBezTo>
                      <a:pt x="1195" y="193"/>
                      <a:pt x="1194" y="210"/>
                      <a:pt x="1193" y="230"/>
                    </a:cubicBezTo>
                    <a:lnTo>
                      <a:pt x="1193" y="230"/>
                    </a:lnTo>
                    <a:cubicBezTo>
                      <a:pt x="1159" y="242"/>
                      <a:pt x="1126" y="264"/>
                      <a:pt x="1100" y="299"/>
                    </a:cubicBezTo>
                    <a:cubicBezTo>
                      <a:pt x="670" y="897"/>
                      <a:pt x="359" y="1567"/>
                      <a:pt x="191" y="2308"/>
                    </a:cubicBezTo>
                    <a:cubicBezTo>
                      <a:pt x="96" y="2714"/>
                      <a:pt x="0" y="3455"/>
                      <a:pt x="550" y="3599"/>
                    </a:cubicBezTo>
                    <a:cubicBezTo>
                      <a:pt x="602" y="3614"/>
                      <a:pt x="652" y="3621"/>
                      <a:pt x="699" y="3621"/>
                    </a:cubicBezTo>
                    <a:cubicBezTo>
                      <a:pt x="1105" y="3621"/>
                      <a:pt x="1322" y="3105"/>
                      <a:pt x="1387" y="2762"/>
                    </a:cubicBezTo>
                    <a:cubicBezTo>
                      <a:pt x="1506" y="1901"/>
                      <a:pt x="1506" y="1017"/>
                      <a:pt x="1578" y="180"/>
                    </a:cubicBezTo>
                    <a:cubicBezTo>
                      <a:pt x="1590" y="60"/>
                      <a:pt x="1500" y="1"/>
                      <a:pt x="14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4"/>
              <p:cNvSpPr/>
              <p:nvPr/>
            </p:nvSpPr>
            <p:spPr>
              <a:xfrm>
                <a:off x="5569950" y="811975"/>
                <a:ext cx="27175" cy="58900"/>
              </a:xfrm>
              <a:custGeom>
                <a:rect b="b" l="l" r="r" t="t"/>
                <a:pathLst>
                  <a:path extrusionOk="0" h="2356" w="1087">
                    <a:moveTo>
                      <a:pt x="857" y="0"/>
                    </a:moveTo>
                    <a:cubicBezTo>
                      <a:pt x="783" y="0"/>
                      <a:pt x="706" y="37"/>
                      <a:pt x="669" y="120"/>
                    </a:cubicBezTo>
                    <a:cubicBezTo>
                      <a:pt x="610" y="272"/>
                      <a:pt x="556" y="424"/>
                      <a:pt x="509" y="577"/>
                    </a:cubicBezTo>
                    <a:lnTo>
                      <a:pt x="509" y="577"/>
                    </a:lnTo>
                    <a:cubicBezTo>
                      <a:pt x="450" y="580"/>
                      <a:pt x="393" y="609"/>
                      <a:pt x="359" y="670"/>
                    </a:cubicBezTo>
                    <a:cubicBezTo>
                      <a:pt x="120" y="1100"/>
                      <a:pt x="0" y="1579"/>
                      <a:pt x="24" y="2081"/>
                    </a:cubicBezTo>
                    <a:cubicBezTo>
                      <a:pt x="24" y="2200"/>
                      <a:pt x="114" y="2260"/>
                      <a:pt x="206" y="2260"/>
                    </a:cubicBezTo>
                    <a:cubicBezTo>
                      <a:pt x="213" y="2260"/>
                      <a:pt x="219" y="2260"/>
                      <a:pt x="225" y="2259"/>
                    </a:cubicBezTo>
                    <a:lnTo>
                      <a:pt x="225" y="2259"/>
                    </a:lnTo>
                    <a:cubicBezTo>
                      <a:pt x="251" y="2323"/>
                      <a:pt x="318" y="2356"/>
                      <a:pt x="389" y="2356"/>
                    </a:cubicBezTo>
                    <a:cubicBezTo>
                      <a:pt x="484" y="2356"/>
                      <a:pt x="586" y="2296"/>
                      <a:pt x="598" y="2176"/>
                    </a:cubicBezTo>
                    <a:cubicBezTo>
                      <a:pt x="607" y="2084"/>
                      <a:pt x="615" y="1992"/>
                      <a:pt x="623" y="1900"/>
                    </a:cubicBezTo>
                    <a:lnTo>
                      <a:pt x="623" y="1900"/>
                    </a:lnTo>
                    <a:cubicBezTo>
                      <a:pt x="687" y="1329"/>
                      <a:pt x="822" y="775"/>
                      <a:pt x="1028" y="240"/>
                    </a:cubicBezTo>
                    <a:cubicBezTo>
                      <a:pt x="1087" y="93"/>
                      <a:pt x="974" y="0"/>
                      <a:pt x="8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4"/>
              <p:cNvSpPr/>
              <p:nvPr/>
            </p:nvSpPr>
            <p:spPr>
              <a:xfrm>
                <a:off x="5929150" y="575300"/>
                <a:ext cx="13175" cy="16750"/>
              </a:xfrm>
              <a:custGeom>
                <a:rect b="b" l="l" r="r" t="t"/>
                <a:pathLst>
                  <a:path extrusionOk="0" h="670" w="527">
                    <a:moveTo>
                      <a:pt x="288" y="0"/>
                    </a:moveTo>
                    <a:cubicBezTo>
                      <a:pt x="144" y="0"/>
                      <a:pt x="73" y="96"/>
                      <a:pt x="49" y="215"/>
                    </a:cubicBezTo>
                    <a:cubicBezTo>
                      <a:pt x="49" y="287"/>
                      <a:pt x="25" y="359"/>
                      <a:pt x="25" y="430"/>
                    </a:cubicBezTo>
                    <a:cubicBezTo>
                      <a:pt x="1" y="550"/>
                      <a:pt x="144" y="669"/>
                      <a:pt x="264" y="669"/>
                    </a:cubicBezTo>
                    <a:cubicBezTo>
                      <a:pt x="407" y="669"/>
                      <a:pt x="479" y="550"/>
                      <a:pt x="503" y="430"/>
                    </a:cubicBezTo>
                    <a:cubicBezTo>
                      <a:pt x="503" y="359"/>
                      <a:pt x="503" y="287"/>
                      <a:pt x="527" y="215"/>
                    </a:cubicBezTo>
                    <a:cubicBezTo>
                      <a:pt x="527" y="96"/>
                      <a:pt x="407"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4"/>
              <p:cNvSpPr/>
              <p:nvPr/>
            </p:nvSpPr>
            <p:spPr>
              <a:xfrm>
                <a:off x="5786900" y="636250"/>
                <a:ext cx="13175" cy="16775"/>
              </a:xfrm>
              <a:custGeom>
                <a:rect b="b" l="l" r="r" t="t"/>
                <a:pathLst>
                  <a:path extrusionOk="0" h="671" w="527">
                    <a:moveTo>
                      <a:pt x="264" y="1"/>
                    </a:moveTo>
                    <a:cubicBezTo>
                      <a:pt x="144" y="1"/>
                      <a:pt x="48" y="120"/>
                      <a:pt x="48" y="240"/>
                    </a:cubicBezTo>
                    <a:lnTo>
                      <a:pt x="25" y="455"/>
                    </a:lnTo>
                    <a:cubicBezTo>
                      <a:pt x="1" y="574"/>
                      <a:pt x="120" y="670"/>
                      <a:pt x="240" y="670"/>
                    </a:cubicBezTo>
                    <a:cubicBezTo>
                      <a:pt x="383" y="670"/>
                      <a:pt x="455" y="574"/>
                      <a:pt x="479" y="455"/>
                    </a:cubicBezTo>
                    <a:lnTo>
                      <a:pt x="503" y="240"/>
                    </a:lnTo>
                    <a:cubicBezTo>
                      <a:pt x="527" y="120"/>
                      <a:pt x="383"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4"/>
              <p:cNvSpPr/>
              <p:nvPr/>
            </p:nvSpPr>
            <p:spPr>
              <a:xfrm>
                <a:off x="5850250" y="623100"/>
                <a:ext cx="14975" cy="11975"/>
              </a:xfrm>
              <a:custGeom>
                <a:rect b="b" l="l" r="r" t="t"/>
                <a:pathLst>
                  <a:path extrusionOk="0" h="479" w="599">
                    <a:moveTo>
                      <a:pt x="288" y="1"/>
                    </a:moveTo>
                    <a:cubicBezTo>
                      <a:pt x="1" y="1"/>
                      <a:pt x="1" y="479"/>
                      <a:pt x="288" y="479"/>
                    </a:cubicBezTo>
                    <a:cubicBezTo>
                      <a:pt x="599" y="479"/>
                      <a:pt x="599" y="1"/>
                      <a:pt x="2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44"/>
            <p:cNvGrpSpPr/>
            <p:nvPr/>
          </p:nvGrpSpPr>
          <p:grpSpPr>
            <a:xfrm>
              <a:off x="7047775" y="2701638"/>
              <a:ext cx="1576050" cy="827250"/>
              <a:chOff x="3082300" y="1766675"/>
              <a:chExt cx="1576050" cy="827250"/>
            </a:xfrm>
          </p:grpSpPr>
          <p:sp>
            <p:nvSpPr>
              <p:cNvPr id="406" name="Google Shape;406;p44"/>
              <p:cNvSpPr/>
              <p:nvPr/>
            </p:nvSpPr>
            <p:spPr>
              <a:xfrm>
                <a:off x="3253750" y="1971900"/>
                <a:ext cx="180150" cy="127100"/>
              </a:xfrm>
              <a:custGeom>
                <a:rect b="b" l="l" r="r" t="t"/>
                <a:pathLst>
                  <a:path extrusionOk="0" h="5084" w="7206">
                    <a:moveTo>
                      <a:pt x="6964" y="1"/>
                    </a:moveTo>
                    <a:cubicBezTo>
                      <a:pt x="6936" y="1"/>
                      <a:pt x="6907" y="9"/>
                      <a:pt x="6877" y="28"/>
                    </a:cubicBezTo>
                    <a:cubicBezTo>
                      <a:pt x="4630" y="1606"/>
                      <a:pt x="2406" y="3160"/>
                      <a:pt x="159" y="4737"/>
                    </a:cubicBezTo>
                    <a:cubicBezTo>
                      <a:pt x="0" y="4837"/>
                      <a:pt x="105" y="5083"/>
                      <a:pt x="254" y="5083"/>
                    </a:cubicBezTo>
                    <a:cubicBezTo>
                      <a:pt x="285" y="5083"/>
                      <a:pt x="317" y="5073"/>
                      <a:pt x="350" y="5048"/>
                    </a:cubicBezTo>
                    <a:cubicBezTo>
                      <a:pt x="2574" y="3470"/>
                      <a:pt x="4821" y="1916"/>
                      <a:pt x="7044" y="338"/>
                    </a:cubicBezTo>
                    <a:cubicBezTo>
                      <a:pt x="7206" y="238"/>
                      <a:pt x="7112" y="1"/>
                      <a:pt x="69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4"/>
              <p:cNvSpPr/>
              <p:nvPr/>
            </p:nvSpPr>
            <p:spPr>
              <a:xfrm>
                <a:off x="3248150" y="2090625"/>
                <a:ext cx="16450" cy="179325"/>
              </a:xfrm>
              <a:custGeom>
                <a:rect b="b" l="l" r="r" t="t"/>
                <a:pathLst>
                  <a:path extrusionOk="0" h="7173" w="658">
                    <a:moveTo>
                      <a:pt x="180" y="0"/>
                    </a:moveTo>
                    <a:cubicBezTo>
                      <a:pt x="90" y="0"/>
                      <a:pt x="0" y="60"/>
                      <a:pt x="0" y="180"/>
                    </a:cubicBezTo>
                    <a:cubicBezTo>
                      <a:pt x="24" y="2451"/>
                      <a:pt x="120" y="4722"/>
                      <a:pt x="287" y="6994"/>
                    </a:cubicBezTo>
                    <a:cubicBezTo>
                      <a:pt x="287" y="7113"/>
                      <a:pt x="383" y="7173"/>
                      <a:pt x="476" y="7173"/>
                    </a:cubicBezTo>
                    <a:cubicBezTo>
                      <a:pt x="568" y="7173"/>
                      <a:pt x="658" y="7113"/>
                      <a:pt x="646" y="6994"/>
                    </a:cubicBezTo>
                    <a:cubicBezTo>
                      <a:pt x="479" y="4722"/>
                      <a:pt x="383" y="2451"/>
                      <a:pt x="359" y="180"/>
                    </a:cubicBezTo>
                    <a:cubicBezTo>
                      <a:pt x="359" y="60"/>
                      <a:pt x="269"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4"/>
              <p:cNvSpPr/>
              <p:nvPr/>
            </p:nvSpPr>
            <p:spPr>
              <a:xfrm>
                <a:off x="3427000" y="1971900"/>
                <a:ext cx="180175" cy="127100"/>
              </a:xfrm>
              <a:custGeom>
                <a:rect b="b" l="l" r="r" t="t"/>
                <a:pathLst>
                  <a:path extrusionOk="0" h="5084" w="7207">
                    <a:moveTo>
                      <a:pt x="265" y="1"/>
                    </a:moveTo>
                    <a:cubicBezTo>
                      <a:pt x="112" y="1"/>
                      <a:pt x="1" y="238"/>
                      <a:pt x="162" y="338"/>
                    </a:cubicBezTo>
                    <a:cubicBezTo>
                      <a:pt x="2410" y="1916"/>
                      <a:pt x="4633" y="3470"/>
                      <a:pt x="6857" y="5048"/>
                    </a:cubicBezTo>
                    <a:cubicBezTo>
                      <a:pt x="6893" y="5073"/>
                      <a:pt x="6929" y="5083"/>
                      <a:pt x="6961" y="5083"/>
                    </a:cubicBezTo>
                    <a:cubicBezTo>
                      <a:pt x="7119" y="5083"/>
                      <a:pt x="7206" y="4837"/>
                      <a:pt x="7048" y="4737"/>
                    </a:cubicBezTo>
                    <a:cubicBezTo>
                      <a:pt x="4824" y="3160"/>
                      <a:pt x="2577" y="1606"/>
                      <a:pt x="354" y="28"/>
                    </a:cubicBezTo>
                    <a:cubicBezTo>
                      <a:pt x="324" y="9"/>
                      <a:pt x="294"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4"/>
              <p:cNvSpPr/>
              <p:nvPr/>
            </p:nvSpPr>
            <p:spPr>
              <a:xfrm>
                <a:off x="3253800" y="2265725"/>
                <a:ext cx="180100" cy="127125"/>
              </a:xfrm>
              <a:custGeom>
                <a:rect b="b" l="l" r="r" t="t"/>
                <a:pathLst>
                  <a:path extrusionOk="0" h="5085" w="7204">
                    <a:moveTo>
                      <a:pt x="247" y="0"/>
                    </a:moveTo>
                    <a:cubicBezTo>
                      <a:pt x="100" y="0"/>
                      <a:pt x="0" y="231"/>
                      <a:pt x="157" y="348"/>
                    </a:cubicBezTo>
                    <a:cubicBezTo>
                      <a:pt x="2404" y="1926"/>
                      <a:pt x="4628" y="3480"/>
                      <a:pt x="6875" y="5058"/>
                    </a:cubicBezTo>
                    <a:cubicBezTo>
                      <a:pt x="6905" y="5077"/>
                      <a:pt x="6934" y="5085"/>
                      <a:pt x="6962" y="5085"/>
                    </a:cubicBezTo>
                    <a:cubicBezTo>
                      <a:pt x="7110" y="5085"/>
                      <a:pt x="7204" y="4848"/>
                      <a:pt x="7042" y="4747"/>
                    </a:cubicBezTo>
                    <a:cubicBezTo>
                      <a:pt x="4819" y="3169"/>
                      <a:pt x="2572" y="1591"/>
                      <a:pt x="348" y="37"/>
                    </a:cubicBezTo>
                    <a:cubicBezTo>
                      <a:pt x="314" y="12"/>
                      <a:pt x="279"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4"/>
              <p:cNvSpPr/>
              <p:nvPr/>
            </p:nvSpPr>
            <p:spPr>
              <a:xfrm>
                <a:off x="3427000" y="2265725"/>
                <a:ext cx="180125" cy="127125"/>
              </a:xfrm>
              <a:custGeom>
                <a:rect b="b" l="l" r="r" t="t"/>
                <a:pathLst>
                  <a:path extrusionOk="0" h="5085" w="7205">
                    <a:moveTo>
                      <a:pt x="6979" y="0"/>
                    </a:moveTo>
                    <a:cubicBezTo>
                      <a:pt x="6949" y="0"/>
                      <a:pt x="6915" y="12"/>
                      <a:pt x="6880" y="37"/>
                    </a:cubicBezTo>
                    <a:cubicBezTo>
                      <a:pt x="4633" y="1615"/>
                      <a:pt x="2410" y="3169"/>
                      <a:pt x="162" y="4747"/>
                    </a:cubicBezTo>
                    <a:cubicBezTo>
                      <a:pt x="1" y="4848"/>
                      <a:pt x="112" y="5085"/>
                      <a:pt x="265" y="5085"/>
                    </a:cubicBezTo>
                    <a:cubicBezTo>
                      <a:pt x="294" y="5085"/>
                      <a:pt x="324" y="5077"/>
                      <a:pt x="354" y="5058"/>
                    </a:cubicBezTo>
                    <a:cubicBezTo>
                      <a:pt x="2577" y="3480"/>
                      <a:pt x="4824" y="1926"/>
                      <a:pt x="7048" y="348"/>
                    </a:cubicBezTo>
                    <a:cubicBezTo>
                      <a:pt x="7205" y="231"/>
                      <a:pt x="7120" y="0"/>
                      <a:pt x="69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4"/>
              <p:cNvSpPr/>
              <p:nvPr/>
            </p:nvSpPr>
            <p:spPr>
              <a:xfrm>
                <a:off x="3596900" y="2090625"/>
                <a:ext cx="15875" cy="179325"/>
              </a:xfrm>
              <a:custGeom>
                <a:rect b="b" l="l" r="r" t="t"/>
                <a:pathLst>
                  <a:path extrusionOk="0" h="7173" w="635">
                    <a:moveTo>
                      <a:pt x="455" y="0"/>
                    </a:moveTo>
                    <a:cubicBezTo>
                      <a:pt x="365" y="0"/>
                      <a:pt x="276" y="60"/>
                      <a:pt x="276" y="180"/>
                    </a:cubicBezTo>
                    <a:cubicBezTo>
                      <a:pt x="252" y="2451"/>
                      <a:pt x="156" y="4722"/>
                      <a:pt x="13" y="6994"/>
                    </a:cubicBezTo>
                    <a:cubicBezTo>
                      <a:pt x="1" y="7113"/>
                      <a:pt x="84" y="7173"/>
                      <a:pt x="174" y="7173"/>
                    </a:cubicBezTo>
                    <a:cubicBezTo>
                      <a:pt x="264" y="7173"/>
                      <a:pt x="359" y="7113"/>
                      <a:pt x="371" y="6994"/>
                    </a:cubicBezTo>
                    <a:cubicBezTo>
                      <a:pt x="539" y="4722"/>
                      <a:pt x="610" y="2451"/>
                      <a:pt x="634" y="180"/>
                    </a:cubicBezTo>
                    <a:cubicBezTo>
                      <a:pt x="634" y="60"/>
                      <a:pt x="545" y="0"/>
                      <a:pt x="4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4"/>
              <p:cNvSpPr/>
              <p:nvPr/>
            </p:nvSpPr>
            <p:spPr>
              <a:xfrm>
                <a:off x="3413950" y="2015525"/>
                <a:ext cx="173550" cy="116400"/>
              </a:xfrm>
              <a:custGeom>
                <a:rect b="b" l="l" r="r" t="t"/>
                <a:pathLst>
                  <a:path extrusionOk="0" h="4656" w="6942">
                    <a:moveTo>
                      <a:pt x="261" y="1"/>
                    </a:moveTo>
                    <a:cubicBezTo>
                      <a:pt x="108" y="1"/>
                      <a:pt x="1" y="238"/>
                      <a:pt x="182" y="339"/>
                    </a:cubicBezTo>
                    <a:cubicBezTo>
                      <a:pt x="2382" y="1678"/>
                      <a:pt x="4533" y="3112"/>
                      <a:pt x="6613" y="4618"/>
                    </a:cubicBezTo>
                    <a:cubicBezTo>
                      <a:pt x="6648" y="4644"/>
                      <a:pt x="6682" y="4655"/>
                      <a:pt x="6713" y="4655"/>
                    </a:cubicBezTo>
                    <a:cubicBezTo>
                      <a:pt x="6854" y="4655"/>
                      <a:pt x="6942" y="4425"/>
                      <a:pt x="6805" y="4307"/>
                    </a:cubicBezTo>
                    <a:cubicBezTo>
                      <a:pt x="4701" y="2801"/>
                      <a:pt x="2549" y="1367"/>
                      <a:pt x="350" y="28"/>
                    </a:cubicBezTo>
                    <a:cubicBezTo>
                      <a:pt x="320" y="9"/>
                      <a:pt x="290" y="1"/>
                      <a:pt x="2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4"/>
              <p:cNvSpPr/>
              <p:nvPr/>
            </p:nvSpPr>
            <p:spPr>
              <a:xfrm>
                <a:off x="3284000" y="2107350"/>
                <a:ext cx="16775" cy="145875"/>
              </a:xfrm>
              <a:custGeom>
                <a:rect b="b" l="l" r="r" t="t"/>
                <a:pathLst>
                  <a:path extrusionOk="0" h="5835" w="671">
                    <a:moveTo>
                      <a:pt x="180" y="1"/>
                    </a:moveTo>
                    <a:cubicBezTo>
                      <a:pt x="91" y="1"/>
                      <a:pt x="1" y="61"/>
                      <a:pt x="1" y="180"/>
                    </a:cubicBezTo>
                    <a:cubicBezTo>
                      <a:pt x="96" y="1997"/>
                      <a:pt x="192" y="3838"/>
                      <a:pt x="288" y="5655"/>
                    </a:cubicBezTo>
                    <a:cubicBezTo>
                      <a:pt x="300" y="5775"/>
                      <a:pt x="395" y="5834"/>
                      <a:pt x="488" y="5834"/>
                    </a:cubicBezTo>
                    <a:cubicBezTo>
                      <a:pt x="581" y="5834"/>
                      <a:pt x="670" y="5775"/>
                      <a:pt x="670" y="5655"/>
                    </a:cubicBezTo>
                    <a:cubicBezTo>
                      <a:pt x="575" y="3838"/>
                      <a:pt x="455" y="1997"/>
                      <a:pt x="359" y="180"/>
                    </a:cubicBezTo>
                    <a:cubicBezTo>
                      <a:pt x="359" y="61"/>
                      <a:pt x="270" y="1"/>
                      <a:pt x="1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4"/>
              <p:cNvSpPr/>
              <p:nvPr/>
            </p:nvSpPr>
            <p:spPr>
              <a:xfrm>
                <a:off x="3426475" y="2248975"/>
                <a:ext cx="143600" cy="98075"/>
              </a:xfrm>
              <a:custGeom>
                <a:rect b="b" l="l" r="r" t="t"/>
                <a:pathLst>
                  <a:path extrusionOk="0" h="3923" w="5744">
                    <a:moveTo>
                      <a:pt x="5505" y="1"/>
                    </a:moveTo>
                    <a:cubicBezTo>
                      <a:pt x="5471" y="1"/>
                      <a:pt x="5434" y="12"/>
                      <a:pt x="5395" y="38"/>
                    </a:cubicBezTo>
                    <a:cubicBezTo>
                      <a:pt x="3650" y="1209"/>
                      <a:pt x="1905" y="2381"/>
                      <a:pt x="159" y="3576"/>
                    </a:cubicBezTo>
                    <a:cubicBezTo>
                      <a:pt x="1" y="3675"/>
                      <a:pt x="89" y="3922"/>
                      <a:pt x="232" y="3922"/>
                    </a:cubicBezTo>
                    <a:cubicBezTo>
                      <a:pt x="262" y="3922"/>
                      <a:pt x="294" y="3912"/>
                      <a:pt x="327" y="3887"/>
                    </a:cubicBezTo>
                    <a:cubicBezTo>
                      <a:pt x="2096" y="2716"/>
                      <a:pt x="3841" y="1520"/>
                      <a:pt x="5586" y="349"/>
                    </a:cubicBezTo>
                    <a:cubicBezTo>
                      <a:pt x="5743" y="231"/>
                      <a:pt x="5659" y="1"/>
                      <a:pt x="55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4"/>
              <p:cNvSpPr/>
              <p:nvPr/>
            </p:nvSpPr>
            <p:spPr>
              <a:xfrm>
                <a:off x="3428050" y="1898600"/>
                <a:ext cx="9000" cy="85650"/>
              </a:xfrm>
              <a:custGeom>
                <a:rect b="b" l="l" r="r" t="t"/>
                <a:pathLst>
                  <a:path extrusionOk="0" h="3426" w="360">
                    <a:moveTo>
                      <a:pt x="180" y="1"/>
                    </a:moveTo>
                    <a:cubicBezTo>
                      <a:pt x="90" y="1"/>
                      <a:pt x="1" y="55"/>
                      <a:pt x="1" y="162"/>
                    </a:cubicBezTo>
                    <a:lnTo>
                      <a:pt x="1" y="3246"/>
                    </a:lnTo>
                    <a:cubicBezTo>
                      <a:pt x="1" y="3366"/>
                      <a:pt x="90" y="3426"/>
                      <a:pt x="180" y="3426"/>
                    </a:cubicBezTo>
                    <a:cubicBezTo>
                      <a:pt x="270" y="3426"/>
                      <a:pt x="359" y="3366"/>
                      <a:pt x="359" y="3246"/>
                    </a:cubicBezTo>
                    <a:lnTo>
                      <a:pt x="359" y="162"/>
                    </a:lnTo>
                    <a:cubicBezTo>
                      <a:pt x="359" y="55"/>
                      <a:pt x="270" y="1"/>
                      <a:pt x="1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4"/>
              <p:cNvSpPr/>
              <p:nvPr/>
            </p:nvSpPr>
            <p:spPr>
              <a:xfrm>
                <a:off x="3403550" y="1772050"/>
                <a:ext cx="9000" cy="91475"/>
              </a:xfrm>
              <a:custGeom>
                <a:rect b="b" l="l" r="r" t="t"/>
                <a:pathLst>
                  <a:path extrusionOk="0" h="3659" w="360">
                    <a:moveTo>
                      <a:pt x="180" y="0"/>
                    </a:moveTo>
                    <a:cubicBezTo>
                      <a:pt x="90" y="0"/>
                      <a:pt x="0" y="60"/>
                      <a:pt x="0" y="180"/>
                    </a:cubicBezTo>
                    <a:lnTo>
                      <a:pt x="0" y="3479"/>
                    </a:lnTo>
                    <a:cubicBezTo>
                      <a:pt x="0" y="3599"/>
                      <a:pt x="90" y="3658"/>
                      <a:pt x="180" y="3658"/>
                    </a:cubicBezTo>
                    <a:cubicBezTo>
                      <a:pt x="269" y="3658"/>
                      <a:pt x="359" y="3599"/>
                      <a:pt x="359" y="3479"/>
                    </a:cubicBezTo>
                    <a:lnTo>
                      <a:pt x="359" y="180"/>
                    </a:lnTo>
                    <a:cubicBezTo>
                      <a:pt x="359" y="60"/>
                      <a:pt x="269"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4"/>
              <p:cNvSpPr/>
              <p:nvPr/>
            </p:nvSpPr>
            <p:spPr>
              <a:xfrm>
                <a:off x="3402350" y="1815975"/>
                <a:ext cx="61000" cy="9000"/>
              </a:xfrm>
              <a:custGeom>
                <a:rect b="b" l="l" r="r" t="t"/>
                <a:pathLst>
                  <a:path extrusionOk="0" h="360" w="2440">
                    <a:moveTo>
                      <a:pt x="216" y="1"/>
                    </a:moveTo>
                    <a:cubicBezTo>
                      <a:pt x="1" y="1"/>
                      <a:pt x="1" y="359"/>
                      <a:pt x="216" y="359"/>
                    </a:cubicBezTo>
                    <a:lnTo>
                      <a:pt x="2200" y="359"/>
                    </a:lnTo>
                    <a:cubicBezTo>
                      <a:pt x="2439" y="359"/>
                      <a:pt x="2439" y="1"/>
                      <a:pt x="22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4"/>
              <p:cNvSpPr/>
              <p:nvPr/>
            </p:nvSpPr>
            <p:spPr>
              <a:xfrm>
                <a:off x="3452550" y="1766675"/>
                <a:ext cx="9600" cy="96850"/>
              </a:xfrm>
              <a:custGeom>
                <a:rect b="b" l="l" r="r" t="t"/>
                <a:pathLst>
                  <a:path extrusionOk="0" h="3874" w="384">
                    <a:moveTo>
                      <a:pt x="192" y="0"/>
                    </a:moveTo>
                    <a:cubicBezTo>
                      <a:pt x="97" y="0"/>
                      <a:pt x="1" y="60"/>
                      <a:pt x="1" y="180"/>
                    </a:cubicBezTo>
                    <a:lnTo>
                      <a:pt x="1" y="3694"/>
                    </a:lnTo>
                    <a:cubicBezTo>
                      <a:pt x="1" y="3814"/>
                      <a:pt x="97" y="3873"/>
                      <a:pt x="192" y="3873"/>
                    </a:cubicBezTo>
                    <a:cubicBezTo>
                      <a:pt x="288" y="3873"/>
                      <a:pt x="383" y="3814"/>
                      <a:pt x="383" y="3694"/>
                    </a:cubicBezTo>
                    <a:lnTo>
                      <a:pt x="383" y="180"/>
                    </a:lnTo>
                    <a:cubicBezTo>
                      <a:pt x="383" y="60"/>
                      <a:pt x="288" y="0"/>
                      <a:pt x="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4"/>
              <p:cNvSpPr/>
              <p:nvPr/>
            </p:nvSpPr>
            <p:spPr>
              <a:xfrm>
                <a:off x="3428050" y="2387525"/>
                <a:ext cx="9000" cy="85650"/>
              </a:xfrm>
              <a:custGeom>
                <a:rect b="b" l="l" r="r" t="t"/>
                <a:pathLst>
                  <a:path extrusionOk="0" h="3426" w="360">
                    <a:moveTo>
                      <a:pt x="180" y="1"/>
                    </a:moveTo>
                    <a:cubicBezTo>
                      <a:pt x="90" y="1"/>
                      <a:pt x="1" y="55"/>
                      <a:pt x="1" y="162"/>
                    </a:cubicBezTo>
                    <a:lnTo>
                      <a:pt x="1" y="3246"/>
                    </a:lnTo>
                    <a:cubicBezTo>
                      <a:pt x="1" y="3366"/>
                      <a:pt x="90" y="3426"/>
                      <a:pt x="180" y="3426"/>
                    </a:cubicBezTo>
                    <a:cubicBezTo>
                      <a:pt x="270" y="3426"/>
                      <a:pt x="359" y="3366"/>
                      <a:pt x="359" y="3246"/>
                    </a:cubicBezTo>
                    <a:lnTo>
                      <a:pt x="359" y="162"/>
                    </a:lnTo>
                    <a:cubicBezTo>
                      <a:pt x="359" y="55"/>
                      <a:pt x="270" y="1"/>
                      <a:pt x="1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4"/>
              <p:cNvSpPr/>
              <p:nvPr/>
            </p:nvSpPr>
            <p:spPr>
              <a:xfrm>
                <a:off x="3403550" y="2502900"/>
                <a:ext cx="9000" cy="91025"/>
              </a:xfrm>
              <a:custGeom>
                <a:rect b="b" l="l" r="r" t="t"/>
                <a:pathLst>
                  <a:path extrusionOk="0" h="3641" w="360">
                    <a:moveTo>
                      <a:pt x="180" y="0"/>
                    </a:moveTo>
                    <a:cubicBezTo>
                      <a:pt x="90" y="0"/>
                      <a:pt x="0" y="54"/>
                      <a:pt x="0" y="161"/>
                    </a:cubicBezTo>
                    <a:lnTo>
                      <a:pt x="0" y="3461"/>
                    </a:lnTo>
                    <a:cubicBezTo>
                      <a:pt x="0" y="3580"/>
                      <a:pt x="90" y="3640"/>
                      <a:pt x="180" y="3640"/>
                    </a:cubicBezTo>
                    <a:cubicBezTo>
                      <a:pt x="269" y="3640"/>
                      <a:pt x="359" y="3580"/>
                      <a:pt x="359" y="3461"/>
                    </a:cubicBezTo>
                    <a:lnTo>
                      <a:pt x="359" y="161"/>
                    </a:lnTo>
                    <a:cubicBezTo>
                      <a:pt x="359" y="54"/>
                      <a:pt x="269"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4"/>
              <p:cNvSpPr/>
              <p:nvPr/>
            </p:nvSpPr>
            <p:spPr>
              <a:xfrm>
                <a:off x="3402350" y="2546375"/>
                <a:ext cx="61000" cy="8975"/>
              </a:xfrm>
              <a:custGeom>
                <a:rect b="b" l="l" r="r" t="t"/>
                <a:pathLst>
                  <a:path extrusionOk="0" h="359" w="2440">
                    <a:moveTo>
                      <a:pt x="216" y="0"/>
                    </a:moveTo>
                    <a:cubicBezTo>
                      <a:pt x="1" y="0"/>
                      <a:pt x="1" y="359"/>
                      <a:pt x="216" y="359"/>
                    </a:cubicBezTo>
                    <a:lnTo>
                      <a:pt x="2200" y="359"/>
                    </a:lnTo>
                    <a:cubicBezTo>
                      <a:pt x="2439" y="359"/>
                      <a:pt x="2439" y="0"/>
                      <a:pt x="22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4"/>
              <p:cNvSpPr/>
              <p:nvPr/>
            </p:nvSpPr>
            <p:spPr>
              <a:xfrm>
                <a:off x="3452550" y="2497050"/>
                <a:ext cx="9600" cy="96875"/>
              </a:xfrm>
              <a:custGeom>
                <a:rect b="b" l="l" r="r" t="t"/>
                <a:pathLst>
                  <a:path extrusionOk="0" h="3875" w="384">
                    <a:moveTo>
                      <a:pt x="192" y="1"/>
                    </a:moveTo>
                    <a:cubicBezTo>
                      <a:pt x="97" y="1"/>
                      <a:pt x="1" y="61"/>
                      <a:pt x="1" y="180"/>
                    </a:cubicBezTo>
                    <a:lnTo>
                      <a:pt x="1" y="3695"/>
                    </a:lnTo>
                    <a:cubicBezTo>
                      <a:pt x="1" y="3814"/>
                      <a:pt x="97" y="3874"/>
                      <a:pt x="192" y="3874"/>
                    </a:cubicBezTo>
                    <a:cubicBezTo>
                      <a:pt x="288" y="3874"/>
                      <a:pt x="383" y="3814"/>
                      <a:pt x="383" y="3695"/>
                    </a:cubicBezTo>
                    <a:lnTo>
                      <a:pt x="383" y="180"/>
                    </a:lnTo>
                    <a:cubicBezTo>
                      <a:pt x="383" y="61"/>
                      <a:pt x="288" y="1"/>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4"/>
              <p:cNvSpPr/>
              <p:nvPr/>
            </p:nvSpPr>
            <p:spPr>
              <a:xfrm>
                <a:off x="3602100" y="2068350"/>
                <a:ext cx="67950" cy="32600"/>
              </a:xfrm>
              <a:custGeom>
                <a:rect b="b" l="l" r="r" t="t"/>
                <a:pathLst>
                  <a:path extrusionOk="0" h="1304" w="2718">
                    <a:moveTo>
                      <a:pt x="2444" y="1"/>
                    </a:moveTo>
                    <a:cubicBezTo>
                      <a:pt x="2418" y="1"/>
                      <a:pt x="2391" y="6"/>
                      <a:pt x="2363" y="19"/>
                    </a:cubicBezTo>
                    <a:cubicBezTo>
                      <a:pt x="1646" y="353"/>
                      <a:pt x="904" y="664"/>
                      <a:pt x="187" y="975"/>
                    </a:cubicBezTo>
                    <a:cubicBezTo>
                      <a:pt x="0" y="1058"/>
                      <a:pt x="120" y="1304"/>
                      <a:pt x="296" y="1304"/>
                    </a:cubicBezTo>
                    <a:cubicBezTo>
                      <a:pt x="323" y="1304"/>
                      <a:pt x="350" y="1298"/>
                      <a:pt x="379" y="1286"/>
                    </a:cubicBezTo>
                    <a:cubicBezTo>
                      <a:pt x="1096" y="975"/>
                      <a:pt x="1813" y="664"/>
                      <a:pt x="2530" y="330"/>
                    </a:cubicBezTo>
                    <a:cubicBezTo>
                      <a:pt x="2717" y="246"/>
                      <a:pt x="2615" y="1"/>
                      <a:pt x="24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4"/>
              <p:cNvSpPr/>
              <p:nvPr/>
            </p:nvSpPr>
            <p:spPr>
              <a:xfrm>
                <a:off x="3689850" y="1997375"/>
                <a:ext cx="14050" cy="108000"/>
              </a:xfrm>
              <a:custGeom>
                <a:rect b="b" l="l" r="r" t="t"/>
                <a:pathLst>
                  <a:path extrusionOk="0" h="4320" w="562">
                    <a:moveTo>
                      <a:pt x="293" y="1"/>
                    </a:moveTo>
                    <a:cubicBezTo>
                      <a:pt x="204" y="1"/>
                      <a:pt x="108" y="61"/>
                      <a:pt x="96" y="180"/>
                    </a:cubicBezTo>
                    <a:cubicBezTo>
                      <a:pt x="0" y="1495"/>
                      <a:pt x="24" y="2834"/>
                      <a:pt x="192" y="4149"/>
                    </a:cubicBezTo>
                    <a:cubicBezTo>
                      <a:pt x="204" y="4259"/>
                      <a:pt x="304" y="4319"/>
                      <a:pt x="396" y="4319"/>
                    </a:cubicBezTo>
                    <a:cubicBezTo>
                      <a:pt x="483" y="4319"/>
                      <a:pt x="562" y="4265"/>
                      <a:pt x="550" y="4149"/>
                    </a:cubicBezTo>
                    <a:cubicBezTo>
                      <a:pt x="407" y="2834"/>
                      <a:pt x="359" y="1495"/>
                      <a:pt x="455" y="180"/>
                    </a:cubicBezTo>
                    <a:cubicBezTo>
                      <a:pt x="467" y="61"/>
                      <a:pt x="383" y="1"/>
                      <a:pt x="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4"/>
              <p:cNvSpPr/>
              <p:nvPr/>
            </p:nvSpPr>
            <p:spPr>
              <a:xfrm>
                <a:off x="3690475" y="2045875"/>
                <a:ext cx="56400" cy="15000"/>
              </a:xfrm>
              <a:custGeom>
                <a:rect b="b" l="l" r="r" t="t"/>
                <a:pathLst>
                  <a:path extrusionOk="0" h="600" w="2256">
                    <a:moveTo>
                      <a:pt x="1438" y="0"/>
                    </a:moveTo>
                    <a:cubicBezTo>
                      <a:pt x="1016" y="0"/>
                      <a:pt x="598" y="86"/>
                      <a:pt x="191" y="248"/>
                    </a:cubicBezTo>
                    <a:cubicBezTo>
                      <a:pt x="0" y="312"/>
                      <a:pt x="53" y="599"/>
                      <a:pt x="216" y="599"/>
                    </a:cubicBezTo>
                    <a:cubicBezTo>
                      <a:pt x="238" y="599"/>
                      <a:pt x="261" y="594"/>
                      <a:pt x="286" y="583"/>
                    </a:cubicBezTo>
                    <a:cubicBezTo>
                      <a:pt x="671" y="443"/>
                      <a:pt x="1069" y="354"/>
                      <a:pt x="1480" y="354"/>
                    </a:cubicBezTo>
                    <a:cubicBezTo>
                      <a:pt x="1630" y="354"/>
                      <a:pt x="1782" y="366"/>
                      <a:pt x="1936" y="392"/>
                    </a:cubicBezTo>
                    <a:cubicBezTo>
                      <a:pt x="1951" y="395"/>
                      <a:pt x="1965" y="396"/>
                      <a:pt x="1979" y="396"/>
                    </a:cubicBezTo>
                    <a:cubicBezTo>
                      <a:pt x="2186" y="396"/>
                      <a:pt x="2256" y="80"/>
                      <a:pt x="2032" y="57"/>
                    </a:cubicBezTo>
                    <a:cubicBezTo>
                      <a:pt x="1833" y="19"/>
                      <a:pt x="1635" y="0"/>
                      <a:pt x="14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4"/>
              <p:cNvSpPr/>
              <p:nvPr/>
            </p:nvSpPr>
            <p:spPr>
              <a:xfrm>
                <a:off x="3733475" y="1992000"/>
                <a:ext cx="15275" cy="124350"/>
              </a:xfrm>
              <a:custGeom>
                <a:rect b="b" l="l" r="r" t="t"/>
                <a:pathLst>
                  <a:path extrusionOk="0" h="4974" w="611">
                    <a:moveTo>
                      <a:pt x="309" y="1"/>
                    </a:moveTo>
                    <a:cubicBezTo>
                      <a:pt x="216" y="1"/>
                      <a:pt x="120" y="60"/>
                      <a:pt x="120" y="180"/>
                    </a:cubicBezTo>
                    <a:cubicBezTo>
                      <a:pt x="1" y="1710"/>
                      <a:pt x="49" y="3264"/>
                      <a:pt x="240" y="4794"/>
                    </a:cubicBezTo>
                    <a:cubicBezTo>
                      <a:pt x="252" y="4914"/>
                      <a:pt x="347" y="4973"/>
                      <a:pt x="437" y="4973"/>
                    </a:cubicBezTo>
                    <a:cubicBezTo>
                      <a:pt x="527" y="4973"/>
                      <a:pt x="610" y="4914"/>
                      <a:pt x="598" y="4794"/>
                    </a:cubicBezTo>
                    <a:cubicBezTo>
                      <a:pt x="407" y="3264"/>
                      <a:pt x="359" y="1710"/>
                      <a:pt x="479" y="180"/>
                    </a:cubicBezTo>
                    <a:cubicBezTo>
                      <a:pt x="491" y="60"/>
                      <a:pt x="401" y="1"/>
                      <a:pt x="3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4"/>
              <p:cNvSpPr/>
              <p:nvPr/>
            </p:nvSpPr>
            <p:spPr>
              <a:xfrm>
                <a:off x="3590275" y="2267175"/>
                <a:ext cx="101750" cy="57550"/>
              </a:xfrm>
              <a:custGeom>
                <a:rect b="b" l="l" r="r" t="t"/>
                <a:pathLst>
                  <a:path extrusionOk="0" h="2302" w="4070">
                    <a:moveTo>
                      <a:pt x="275" y="0"/>
                    </a:moveTo>
                    <a:cubicBezTo>
                      <a:pt x="108" y="0"/>
                      <a:pt x="1" y="237"/>
                      <a:pt x="182" y="338"/>
                    </a:cubicBezTo>
                    <a:cubicBezTo>
                      <a:pt x="1354" y="983"/>
                      <a:pt x="2525" y="1629"/>
                      <a:pt x="3720" y="2275"/>
                    </a:cubicBezTo>
                    <a:cubicBezTo>
                      <a:pt x="3750" y="2293"/>
                      <a:pt x="3780" y="2301"/>
                      <a:pt x="3809" y="2301"/>
                    </a:cubicBezTo>
                    <a:cubicBezTo>
                      <a:pt x="3962" y="2301"/>
                      <a:pt x="4069" y="2065"/>
                      <a:pt x="3888" y="1964"/>
                    </a:cubicBezTo>
                    <a:cubicBezTo>
                      <a:pt x="2716" y="1318"/>
                      <a:pt x="1545" y="673"/>
                      <a:pt x="373" y="27"/>
                    </a:cubicBezTo>
                    <a:cubicBezTo>
                      <a:pt x="340" y="8"/>
                      <a:pt x="307"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4"/>
              <p:cNvSpPr/>
              <p:nvPr/>
            </p:nvSpPr>
            <p:spPr>
              <a:xfrm>
                <a:off x="3713750" y="2260975"/>
                <a:ext cx="9000" cy="102225"/>
              </a:xfrm>
              <a:custGeom>
                <a:rect b="b" l="l" r="r" t="t"/>
                <a:pathLst>
                  <a:path extrusionOk="0" h="4089" w="360">
                    <a:moveTo>
                      <a:pt x="180" y="0"/>
                    </a:moveTo>
                    <a:cubicBezTo>
                      <a:pt x="90" y="0"/>
                      <a:pt x="1" y="60"/>
                      <a:pt x="1" y="180"/>
                    </a:cubicBezTo>
                    <a:lnTo>
                      <a:pt x="1" y="3909"/>
                    </a:lnTo>
                    <a:cubicBezTo>
                      <a:pt x="1" y="4029"/>
                      <a:pt x="90" y="4089"/>
                      <a:pt x="180" y="4089"/>
                    </a:cubicBezTo>
                    <a:cubicBezTo>
                      <a:pt x="270" y="4089"/>
                      <a:pt x="359" y="4029"/>
                      <a:pt x="359" y="3909"/>
                    </a:cubicBezTo>
                    <a:lnTo>
                      <a:pt x="359" y="180"/>
                    </a:lnTo>
                    <a:cubicBezTo>
                      <a:pt x="359" y="60"/>
                      <a:pt x="270"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4"/>
              <p:cNvSpPr/>
              <p:nvPr/>
            </p:nvSpPr>
            <p:spPr>
              <a:xfrm>
                <a:off x="3718450" y="2301875"/>
                <a:ext cx="60475" cy="19425"/>
              </a:xfrm>
              <a:custGeom>
                <a:rect b="b" l="l" r="r" t="t"/>
                <a:pathLst>
                  <a:path extrusionOk="0" h="777" w="2419">
                    <a:moveTo>
                      <a:pt x="2202" y="1"/>
                    </a:moveTo>
                    <a:cubicBezTo>
                      <a:pt x="2195" y="1"/>
                      <a:pt x="2187" y="1"/>
                      <a:pt x="2180" y="2"/>
                    </a:cubicBezTo>
                    <a:cubicBezTo>
                      <a:pt x="1510" y="26"/>
                      <a:pt x="841" y="145"/>
                      <a:pt x="195" y="408"/>
                    </a:cubicBezTo>
                    <a:cubicBezTo>
                      <a:pt x="1" y="495"/>
                      <a:pt x="60" y="777"/>
                      <a:pt x="233" y="777"/>
                    </a:cubicBezTo>
                    <a:cubicBezTo>
                      <a:pt x="251" y="777"/>
                      <a:pt x="270" y="774"/>
                      <a:pt x="291" y="767"/>
                    </a:cubicBezTo>
                    <a:cubicBezTo>
                      <a:pt x="913" y="504"/>
                      <a:pt x="1534" y="384"/>
                      <a:pt x="2180" y="361"/>
                    </a:cubicBezTo>
                    <a:cubicBezTo>
                      <a:pt x="2411" y="337"/>
                      <a:pt x="2419" y="1"/>
                      <a:pt x="22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4"/>
              <p:cNvSpPr/>
              <p:nvPr/>
            </p:nvSpPr>
            <p:spPr>
              <a:xfrm>
                <a:off x="3766950" y="2249600"/>
                <a:ext cx="13475" cy="130125"/>
              </a:xfrm>
              <a:custGeom>
                <a:rect b="b" l="l" r="r" t="t"/>
                <a:pathLst>
                  <a:path extrusionOk="0" h="5205" w="539">
                    <a:moveTo>
                      <a:pt x="365" y="1"/>
                    </a:moveTo>
                    <a:cubicBezTo>
                      <a:pt x="276" y="1"/>
                      <a:pt x="180" y="61"/>
                      <a:pt x="168" y="180"/>
                    </a:cubicBezTo>
                    <a:cubicBezTo>
                      <a:pt x="25" y="1806"/>
                      <a:pt x="1" y="3408"/>
                      <a:pt x="96" y="5034"/>
                    </a:cubicBezTo>
                    <a:cubicBezTo>
                      <a:pt x="96" y="5144"/>
                      <a:pt x="191" y="5204"/>
                      <a:pt x="283" y="5204"/>
                    </a:cubicBezTo>
                    <a:cubicBezTo>
                      <a:pt x="370" y="5204"/>
                      <a:pt x="455" y="5150"/>
                      <a:pt x="455" y="5034"/>
                    </a:cubicBezTo>
                    <a:cubicBezTo>
                      <a:pt x="359" y="3408"/>
                      <a:pt x="383" y="1806"/>
                      <a:pt x="527" y="180"/>
                    </a:cubicBezTo>
                    <a:cubicBezTo>
                      <a:pt x="539" y="61"/>
                      <a:pt x="455" y="1"/>
                      <a:pt x="3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4"/>
              <p:cNvSpPr/>
              <p:nvPr/>
            </p:nvSpPr>
            <p:spPr>
              <a:xfrm>
                <a:off x="3192675" y="2068350"/>
                <a:ext cx="67950" cy="32600"/>
              </a:xfrm>
              <a:custGeom>
                <a:rect b="b" l="l" r="r" t="t"/>
                <a:pathLst>
                  <a:path extrusionOk="0" h="1304" w="2718">
                    <a:moveTo>
                      <a:pt x="273" y="1"/>
                    </a:moveTo>
                    <a:cubicBezTo>
                      <a:pt x="102" y="1"/>
                      <a:pt x="0" y="246"/>
                      <a:pt x="187" y="330"/>
                    </a:cubicBezTo>
                    <a:cubicBezTo>
                      <a:pt x="904" y="664"/>
                      <a:pt x="1622" y="975"/>
                      <a:pt x="2339" y="1286"/>
                    </a:cubicBezTo>
                    <a:cubicBezTo>
                      <a:pt x="2367" y="1298"/>
                      <a:pt x="2395" y="1304"/>
                      <a:pt x="2421" y="1304"/>
                    </a:cubicBezTo>
                    <a:cubicBezTo>
                      <a:pt x="2597" y="1304"/>
                      <a:pt x="2717" y="1058"/>
                      <a:pt x="2530" y="975"/>
                    </a:cubicBezTo>
                    <a:cubicBezTo>
                      <a:pt x="1789" y="664"/>
                      <a:pt x="1072" y="353"/>
                      <a:pt x="355" y="19"/>
                    </a:cubicBezTo>
                    <a:cubicBezTo>
                      <a:pt x="326" y="6"/>
                      <a:pt x="299"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4"/>
              <p:cNvSpPr/>
              <p:nvPr/>
            </p:nvSpPr>
            <p:spPr>
              <a:xfrm>
                <a:off x="3158800" y="1997375"/>
                <a:ext cx="14050" cy="107775"/>
              </a:xfrm>
              <a:custGeom>
                <a:rect b="b" l="l" r="r" t="t"/>
                <a:pathLst>
                  <a:path extrusionOk="0" h="4311" w="562">
                    <a:moveTo>
                      <a:pt x="269" y="1"/>
                    </a:moveTo>
                    <a:cubicBezTo>
                      <a:pt x="179" y="1"/>
                      <a:pt x="96" y="61"/>
                      <a:pt x="108" y="180"/>
                    </a:cubicBezTo>
                    <a:cubicBezTo>
                      <a:pt x="203" y="1495"/>
                      <a:pt x="155" y="2834"/>
                      <a:pt x="12" y="4149"/>
                    </a:cubicBezTo>
                    <a:cubicBezTo>
                      <a:pt x="0" y="4256"/>
                      <a:pt x="84" y="4310"/>
                      <a:pt x="173" y="4310"/>
                    </a:cubicBezTo>
                    <a:cubicBezTo>
                      <a:pt x="263" y="4310"/>
                      <a:pt x="359" y="4256"/>
                      <a:pt x="371" y="4149"/>
                    </a:cubicBezTo>
                    <a:cubicBezTo>
                      <a:pt x="514" y="2834"/>
                      <a:pt x="562" y="1495"/>
                      <a:pt x="466" y="180"/>
                    </a:cubicBezTo>
                    <a:cubicBezTo>
                      <a:pt x="454" y="61"/>
                      <a:pt x="359" y="1"/>
                      <a:pt x="2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4"/>
              <p:cNvSpPr/>
              <p:nvPr/>
            </p:nvSpPr>
            <p:spPr>
              <a:xfrm>
                <a:off x="3115825" y="2045875"/>
                <a:ext cx="56400" cy="15000"/>
              </a:xfrm>
              <a:custGeom>
                <a:rect b="b" l="l" r="r" t="t"/>
                <a:pathLst>
                  <a:path extrusionOk="0" h="600" w="2256">
                    <a:moveTo>
                      <a:pt x="819" y="0"/>
                    </a:moveTo>
                    <a:cubicBezTo>
                      <a:pt x="621" y="0"/>
                      <a:pt x="423" y="19"/>
                      <a:pt x="225" y="57"/>
                    </a:cubicBezTo>
                    <a:cubicBezTo>
                      <a:pt x="1" y="80"/>
                      <a:pt x="71" y="396"/>
                      <a:pt x="277" y="396"/>
                    </a:cubicBezTo>
                    <a:cubicBezTo>
                      <a:pt x="291" y="396"/>
                      <a:pt x="306" y="395"/>
                      <a:pt x="320" y="392"/>
                    </a:cubicBezTo>
                    <a:cubicBezTo>
                      <a:pt x="468" y="366"/>
                      <a:pt x="617" y="354"/>
                      <a:pt x="766" y="354"/>
                    </a:cubicBezTo>
                    <a:cubicBezTo>
                      <a:pt x="1174" y="354"/>
                      <a:pt x="1585" y="443"/>
                      <a:pt x="1970" y="583"/>
                    </a:cubicBezTo>
                    <a:cubicBezTo>
                      <a:pt x="1995" y="594"/>
                      <a:pt x="2019" y="599"/>
                      <a:pt x="2040" y="599"/>
                    </a:cubicBezTo>
                    <a:cubicBezTo>
                      <a:pt x="2203" y="599"/>
                      <a:pt x="2256" y="312"/>
                      <a:pt x="2066" y="248"/>
                    </a:cubicBezTo>
                    <a:cubicBezTo>
                      <a:pt x="1659" y="86"/>
                      <a:pt x="1240"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4"/>
              <p:cNvSpPr/>
              <p:nvPr/>
            </p:nvSpPr>
            <p:spPr>
              <a:xfrm>
                <a:off x="3113950" y="1992000"/>
                <a:ext cx="15275" cy="124350"/>
              </a:xfrm>
              <a:custGeom>
                <a:rect b="b" l="l" r="r" t="t"/>
                <a:pathLst>
                  <a:path extrusionOk="0" h="4974" w="611">
                    <a:moveTo>
                      <a:pt x="294" y="1"/>
                    </a:moveTo>
                    <a:cubicBezTo>
                      <a:pt x="204" y="1"/>
                      <a:pt x="121" y="60"/>
                      <a:pt x="132" y="180"/>
                    </a:cubicBezTo>
                    <a:cubicBezTo>
                      <a:pt x="252" y="1710"/>
                      <a:pt x="204" y="3264"/>
                      <a:pt x="13" y="4794"/>
                    </a:cubicBezTo>
                    <a:cubicBezTo>
                      <a:pt x="1" y="4914"/>
                      <a:pt x="85" y="4973"/>
                      <a:pt x="174" y="4973"/>
                    </a:cubicBezTo>
                    <a:cubicBezTo>
                      <a:pt x="264" y="4973"/>
                      <a:pt x="360" y="4914"/>
                      <a:pt x="372" y="4794"/>
                    </a:cubicBezTo>
                    <a:cubicBezTo>
                      <a:pt x="563" y="3264"/>
                      <a:pt x="611" y="1710"/>
                      <a:pt x="491" y="180"/>
                    </a:cubicBezTo>
                    <a:cubicBezTo>
                      <a:pt x="479" y="60"/>
                      <a:pt x="384" y="1"/>
                      <a:pt x="2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4"/>
              <p:cNvSpPr/>
              <p:nvPr/>
            </p:nvSpPr>
            <p:spPr>
              <a:xfrm>
                <a:off x="3170600" y="2267175"/>
                <a:ext cx="101325" cy="57550"/>
              </a:xfrm>
              <a:custGeom>
                <a:rect b="b" l="l" r="r" t="t"/>
                <a:pathLst>
                  <a:path extrusionOk="0" h="2302" w="4053">
                    <a:moveTo>
                      <a:pt x="3796" y="0"/>
                    </a:moveTo>
                    <a:cubicBezTo>
                      <a:pt x="3766" y="0"/>
                      <a:pt x="3734" y="8"/>
                      <a:pt x="3700" y="27"/>
                    </a:cubicBezTo>
                    <a:cubicBezTo>
                      <a:pt x="2529" y="673"/>
                      <a:pt x="1357" y="1318"/>
                      <a:pt x="162" y="1964"/>
                    </a:cubicBezTo>
                    <a:cubicBezTo>
                      <a:pt x="0" y="2065"/>
                      <a:pt x="111" y="2301"/>
                      <a:pt x="265" y="2301"/>
                    </a:cubicBezTo>
                    <a:cubicBezTo>
                      <a:pt x="293" y="2301"/>
                      <a:pt x="323" y="2293"/>
                      <a:pt x="353" y="2275"/>
                    </a:cubicBezTo>
                    <a:cubicBezTo>
                      <a:pt x="1524" y="1629"/>
                      <a:pt x="2720" y="983"/>
                      <a:pt x="3891" y="338"/>
                    </a:cubicBezTo>
                    <a:cubicBezTo>
                      <a:pt x="4053" y="237"/>
                      <a:pt x="3959" y="0"/>
                      <a:pt x="37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4"/>
              <p:cNvSpPr/>
              <p:nvPr/>
            </p:nvSpPr>
            <p:spPr>
              <a:xfrm>
                <a:off x="3139950" y="2260975"/>
                <a:ext cx="9000" cy="102225"/>
              </a:xfrm>
              <a:custGeom>
                <a:rect b="b" l="l" r="r" t="t"/>
                <a:pathLst>
                  <a:path extrusionOk="0" h="4089" w="360">
                    <a:moveTo>
                      <a:pt x="180" y="0"/>
                    </a:moveTo>
                    <a:cubicBezTo>
                      <a:pt x="91" y="0"/>
                      <a:pt x="1" y="60"/>
                      <a:pt x="1" y="180"/>
                    </a:cubicBezTo>
                    <a:lnTo>
                      <a:pt x="1" y="3909"/>
                    </a:lnTo>
                    <a:cubicBezTo>
                      <a:pt x="1" y="4029"/>
                      <a:pt x="91" y="4089"/>
                      <a:pt x="180" y="4089"/>
                    </a:cubicBezTo>
                    <a:cubicBezTo>
                      <a:pt x="270" y="4089"/>
                      <a:pt x="360" y="4029"/>
                      <a:pt x="360" y="3909"/>
                    </a:cubicBezTo>
                    <a:lnTo>
                      <a:pt x="360" y="180"/>
                    </a:lnTo>
                    <a:cubicBezTo>
                      <a:pt x="360" y="60"/>
                      <a:pt x="270"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4"/>
              <p:cNvSpPr/>
              <p:nvPr/>
            </p:nvSpPr>
            <p:spPr>
              <a:xfrm>
                <a:off x="3083775" y="2301875"/>
                <a:ext cx="60475" cy="19425"/>
              </a:xfrm>
              <a:custGeom>
                <a:rect b="b" l="l" r="r" t="t"/>
                <a:pathLst>
                  <a:path extrusionOk="0" h="777" w="2419">
                    <a:moveTo>
                      <a:pt x="196" y="1"/>
                    </a:moveTo>
                    <a:cubicBezTo>
                      <a:pt x="1" y="1"/>
                      <a:pt x="8" y="337"/>
                      <a:pt x="216" y="361"/>
                    </a:cubicBezTo>
                    <a:cubicBezTo>
                      <a:pt x="885" y="384"/>
                      <a:pt x="1507" y="504"/>
                      <a:pt x="2128" y="767"/>
                    </a:cubicBezTo>
                    <a:cubicBezTo>
                      <a:pt x="2149" y="774"/>
                      <a:pt x="2168" y="777"/>
                      <a:pt x="2187" y="777"/>
                    </a:cubicBezTo>
                    <a:cubicBezTo>
                      <a:pt x="2359" y="777"/>
                      <a:pt x="2419" y="495"/>
                      <a:pt x="2224" y="408"/>
                    </a:cubicBezTo>
                    <a:cubicBezTo>
                      <a:pt x="1579" y="145"/>
                      <a:pt x="909" y="26"/>
                      <a:pt x="216" y="2"/>
                    </a:cubicBezTo>
                    <a:cubicBezTo>
                      <a:pt x="209" y="1"/>
                      <a:pt x="202" y="1"/>
                      <a:pt x="1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4"/>
              <p:cNvSpPr/>
              <p:nvPr/>
            </p:nvSpPr>
            <p:spPr>
              <a:xfrm>
                <a:off x="3082300" y="2249825"/>
                <a:ext cx="13450" cy="129900"/>
              </a:xfrm>
              <a:custGeom>
                <a:rect b="b" l="l" r="r" t="t"/>
                <a:pathLst>
                  <a:path extrusionOk="0" h="5196" w="538">
                    <a:moveTo>
                      <a:pt x="166" y="1"/>
                    </a:moveTo>
                    <a:cubicBezTo>
                      <a:pt x="79" y="1"/>
                      <a:pt x="0" y="55"/>
                      <a:pt x="12" y="171"/>
                    </a:cubicBezTo>
                    <a:cubicBezTo>
                      <a:pt x="131" y="1797"/>
                      <a:pt x="179" y="3399"/>
                      <a:pt x="84" y="5025"/>
                    </a:cubicBezTo>
                    <a:cubicBezTo>
                      <a:pt x="72" y="5141"/>
                      <a:pt x="157" y="5195"/>
                      <a:pt x="247" y="5195"/>
                    </a:cubicBezTo>
                    <a:cubicBezTo>
                      <a:pt x="341" y="5195"/>
                      <a:pt x="442" y="5135"/>
                      <a:pt x="442" y="5025"/>
                    </a:cubicBezTo>
                    <a:cubicBezTo>
                      <a:pt x="538" y="3399"/>
                      <a:pt x="514" y="1797"/>
                      <a:pt x="370" y="171"/>
                    </a:cubicBezTo>
                    <a:cubicBezTo>
                      <a:pt x="358" y="61"/>
                      <a:pt x="258" y="1"/>
                      <a:pt x="1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4"/>
              <p:cNvSpPr/>
              <p:nvPr/>
            </p:nvSpPr>
            <p:spPr>
              <a:xfrm>
                <a:off x="3851150" y="2076200"/>
                <a:ext cx="362800" cy="52250"/>
              </a:xfrm>
              <a:custGeom>
                <a:rect b="b" l="l" r="r" t="t"/>
                <a:pathLst>
                  <a:path extrusionOk="0" h="2090" w="14512">
                    <a:moveTo>
                      <a:pt x="6101" y="1"/>
                    </a:moveTo>
                    <a:cubicBezTo>
                      <a:pt x="4108" y="1"/>
                      <a:pt x="2113" y="297"/>
                      <a:pt x="195" y="900"/>
                    </a:cubicBezTo>
                    <a:cubicBezTo>
                      <a:pt x="0" y="965"/>
                      <a:pt x="60" y="1245"/>
                      <a:pt x="232" y="1245"/>
                    </a:cubicBezTo>
                    <a:cubicBezTo>
                      <a:pt x="250" y="1245"/>
                      <a:pt x="270" y="1242"/>
                      <a:pt x="291" y="1235"/>
                    </a:cubicBezTo>
                    <a:cubicBezTo>
                      <a:pt x="2184" y="647"/>
                      <a:pt x="4155" y="354"/>
                      <a:pt x="6125" y="354"/>
                    </a:cubicBezTo>
                    <a:cubicBezTo>
                      <a:pt x="8881" y="354"/>
                      <a:pt x="11633" y="928"/>
                      <a:pt x="14157" y="2072"/>
                    </a:cubicBezTo>
                    <a:cubicBezTo>
                      <a:pt x="14185" y="2084"/>
                      <a:pt x="14213" y="2090"/>
                      <a:pt x="14238" y="2090"/>
                    </a:cubicBezTo>
                    <a:cubicBezTo>
                      <a:pt x="14410" y="2090"/>
                      <a:pt x="14512" y="1844"/>
                      <a:pt x="14325" y="1761"/>
                    </a:cubicBezTo>
                    <a:cubicBezTo>
                      <a:pt x="11745" y="597"/>
                      <a:pt x="8926" y="1"/>
                      <a:pt x="61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4"/>
              <p:cNvSpPr/>
              <p:nvPr/>
            </p:nvSpPr>
            <p:spPr>
              <a:xfrm>
                <a:off x="4163825" y="2075825"/>
                <a:ext cx="69350" cy="65325"/>
              </a:xfrm>
              <a:custGeom>
                <a:rect b="b" l="l" r="r" t="t"/>
                <a:pathLst>
                  <a:path extrusionOk="0" h="2613" w="2774">
                    <a:moveTo>
                      <a:pt x="572" y="1"/>
                    </a:moveTo>
                    <a:cubicBezTo>
                      <a:pt x="430" y="1"/>
                      <a:pt x="301" y="188"/>
                      <a:pt x="431" y="317"/>
                    </a:cubicBezTo>
                    <a:cubicBezTo>
                      <a:pt x="1066" y="889"/>
                      <a:pt x="1645" y="1536"/>
                      <a:pt x="2168" y="2208"/>
                    </a:cubicBezTo>
                    <a:lnTo>
                      <a:pt x="2168" y="2208"/>
                    </a:lnTo>
                    <a:cubicBezTo>
                      <a:pt x="1518" y="2213"/>
                      <a:pt x="870" y="2230"/>
                      <a:pt x="240" y="2230"/>
                    </a:cubicBezTo>
                    <a:cubicBezTo>
                      <a:pt x="1" y="2254"/>
                      <a:pt x="1" y="2613"/>
                      <a:pt x="240" y="2613"/>
                    </a:cubicBezTo>
                    <a:cubicBezTo>
                      <a:pt x="981" y="2589"/>
                      <a:pt x="1746" y="2589"/>
                      <a:pt x="2511" y="2565"/>
                    </a:cubicBezTo>
                    <a:cubicBezTo>
                      <a:pt x="2654" y="2565"/>
                      <a:pt x="2774" y="2397"/>
                      <a:pt x="2678" y="2302"/>
                    </a:cubicBezTo>
                    <a:cubicBezTo>
                      <a:pt x="2081" y="1489"/>
                      <a:pt x="1435" y="748"/>
                      <a:pt x="694" y="54"/>
                    </a:cubicBezTo>
                    <a:cubicBezTo>
                      <a:pt x="656" y="17"/>
                      <a:pt x="614" y="1"/>
                      <a:pt x="5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4"/>
              <p:cNvSpPr/>
              <p:nvPr/>
            </p:nvSpPr>
            <p:spPr>
              <a:xfrm>
                <a:off x="4314450" y="2078150"/>
                <a:ext cx="112150" cy="164650"/>
              </a:xfrm>
              <a:custGeom>
                <a:rect b="b" l="l" r="r" t="t"/>
                <a:pathLst>
                  <a:path extrusionOk="0" h="6586" w="4486">
                    <a:moveTo>
                      <a:pt x="2841" y="1"/>
                    </a:moveTo>
                    <a:cubicBezTo>
                      <a:pt x="2254" y="1"/>
                      <a:pt x="1663" y="281"/>
                      <a:pt x="1220" y="679"/>
                    </a:cubicBezTo>
                    <a:cubicBezTo>
                      <a:pt x="407" y="1372"/>
                      <a:pt x="0" y="2520"/>
                      <a:pt x="72" y="3596"/>
                    </a:cubicBezTo>
                    <a:cubicBezTo>
                      <a:pt x="120" y="4647"/>
                      <a:pt x="622" y="5628"/>
                      <a:pt x="1531" y="6154"/>
                    </a:cubicBezTo>
                    <a:cubicBezTo>
                      <a:pt x="2008" y="6432"/>
                      <a:pt x="2544" y="6585"/>
                      <a:pt x="3073" y="6585"/>
                    </a:cubicBezTo>
                    <a:cubicBezTo>
                      <a:pt x="3499" y="6585"/>
                      <a:pt x="3920" y="6486"/>
                      <a:pt x="4304" y="6273"/>
                    </a:cubicBezTo>
                    <a:cubicBezTo>
                      <a:pt x="4485" y="6172"/>
                      <a:pt x="4378" y="5936"/>
                      <a:pt x="4225" y="5936"/>
                    </a:cubicBezTo>
                    <a:cubicBezTo>
                      <a:pt x="4196" y="5936"/>
                      <a:pt x="4167" y="5944"/>
                      <a:pt x="4137" y="5962"/>
                    </a:cubicBezTo>
                    <a:cubicBezTo>
                      <a:pt x="3803" y="6140"/>
                      <a:pt x="3441" y="6222"/>
                      <a:pt x="3079" y="6222"/>
                    </a:cubicBezTo>
                    <a:cubicBezTo>
                      <a:pt x="2610" y="6222"/>
                      <a:pt x="2139" y="6085"/>
                      <a:pt x="1722" y="5843"/>
                    </a:cubicBezTo>
                    <a:cubicBezTo>
                      <a:pt x="909" y="5365"/>
                      <a:pt x="479" y="4504"/>
                      <a:pt x="431" y="3596"/>
                    </a:cubicBezTo>
                    <a:cubicBezTo>
                      <a:pt x="383" y="2687"/>
                      <a:pt x="670" y="1707"/>
                      <a:pt x="1315" y="1061"/>
                    </a:cubicBezTo>
                    <a:cubicBezTo>
                      <a:pt x="1719" y="674"/>
                      <a:pt x="2285" y="363"/>
                      <a:pt x="2838" y="363"/>
                    </a:cubicBezTo>
                    <a:cubicBezTo>
                      <a:pt x="3105" y="363"/>
                      <a:pt x="3369" y="436"/>
                      <a:pt x="3611" y="607"/>
                    </a:cubicBezTo>
                    <a:cubicBezTo>
                      <a:pt x="3645" y="633"/>
                      <a:pt x="3679" y="644"/>
                      <a:pt x="3710" y="644"/>
                    </a:cubicBezTo>
                    <a:cubicBezTo>
                      <a:pt x="3851" y="644"/>
                      <a:pt x="3939" y="414"/>
                      <a:pt x="3802" y="296"/>
                    </a:cubicBezTo>
                    <a:cubicBezTo>
                      <a:pt x="3500" y="90"/>
                      <a:pt x="3171" y="1"/>
                      <a:pt x="28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4"/>
              <p:cNvSpPr/>
              <p:nvPr/>
            </p:nvSpPr>
            <p:spPr>
              <a:xfrm>
                <a:off x="4449525" y="2183275"/>
                <a:ext cx="55125" cy="62175"/>
              </a:xfrm>
              <a:custGeom>
                <a:rect b="b" l="l" r="r" t="t"/>
                <a:pathLst>
                  <a:path extrusionOk="0" h="2487" w="2205">
                    <a:moveTo>
                      <a:pt x="1544" y="1537"/>
                    </a:moveTo>
                    <a:lnTo>
                      <a:pt x="1544" y="1537"/>
                    </a:lnTo>
                    <a:cubicBezTo>
                      <a:pt x="1609" y="1698"/>
                      <a:pt x="1503" y="1901"/>
                      <a:pt x="1363" y="2020"/>
                    </a:cubicBezTo>
                    <a:cubicBezTo>
                      <a:pt x="1292" y="2076"/>
                      <a:pt x="1212" y="2100"/>
                      <a:pt x="1131" y="2100"/>
                    </a:cubicBezTo>
                    <a:cubicBezTo>
                      <a:pt x="1106" y="2100"/>
                      <a:pt x="1080" y="2098"/>
                      <a:pt x="1054" y="2093"/>
                    </a:cubicBezTo>
                    <a:lnTo>
                      <a:pt x="1054" y="2093"/>
                    </a:lnTo>
                    <a:cubicBezTo>
                      <a:pt x="1138" y="1847"/>
                      <a:pt x="1310" y="1648"/>
                      <a:pt x="1544" y="1537"/>
                    </a:cubicBezTo>
                    <a:close/>
                    <a:moveTo>
                      <a:pt x="625" y="0"/>
                    </a:moveTo>
                    <a:cubicBezTo>
                      <a:pt x="571" y="0"/>
                      <a:pt x="516" y="25"/>
                      <a:pt x="479" y="84"/>
                    </a:cubicBezTo>
                    <a:cubicBezTo>
                      <a:pt x="240" y="538"/>
                      <a:pt x="1" y="1064"/>
                      <a:pt x="144" y="1590"/>
                    </a:cubicBezTo>
                    <a:cubicBezTo>
                      <a:pt x="214" y="1871"/>
                      <a:pt x="400" y="2152"/>
                      <a:pt x="646" y="2309"/>
                    </a:cubicBezTo>
                    <a:lnTo>
                      <a:pt x="646" y="2309"/>
                    </a:lnTo>
                    <a:cubicBezTo>
                      <a:pt x="623" y="2428"/>
                      <a:pt x="707" y="2487"/>
                      <a:pt x="799" y="2487"/>
                    </a:cubicBezTo>
                    <a:cubicBezTo>
                      <a:pt x="851" y="2487"/>
                      <a:pt x="906" y="2468"/>
                      <a:pt x="946" y="2430"/>
                    </a:cubicBezTo>
                    <a:lnTo>
                      <a:pt x="946" y="2430"/>
                    </a:lnTo>
                    <a:cubicBezTo>
                      <a:pt x="1001" y="2442"/>
                      <a:pt x="1056" y="2448"/>
                      <a:pt x="1110" y="2448"/>
                    </a:cubicBezTo>
                    <a:cubicBezTo>
                      <a:pt x="1725" y="2448"/>
                      <a:pt x="2205" y="1686"/>
                      <a:pt x="1746" y="1184"/>
                    </a:cubicBezTo>
                    <a:cubicBezTo>
                      <a:pt x="1711" y="1149"/>
                      <a:pt x="1663" y="1126"/>
                      <a:pt x="1612" y="1126"/>
                    </a:cubicBezTo>
                    <a:cubicBezTo>
                      <a:pt x="1593" y="1126"/>
                      <a:pt x="1574" y="1129"/>
                      <a:pt x="1555" y="1136"/>
                    </a:cubicBezTo>
                    <a:cubicBezTo>
                      <a:pt x="1158" y="1280"/>
                      <a:pt x="883" y="1561"/>
                      <a:pt x="742" y="1926"/>
                    </a:cubicBezTo>
                    <a:lnTo>
                      <a:pt x="742" y="1926"/>
                    </a:lnTo>
                    <a:cubicBezTo>
                      <a:pt x="725" y="1911"/>
                      <a:pt x="709" y="1894"/>
                      <a:pt x="694" y="1877"/>
                    </a:cubicBezTo>
                    <a:cubicBezTo>
                      <a:pt x="264" y="1423"/>
                      <a:pt x="527" y="729"/>
                      <a:pt x="790" y="275"/>
                    </a:cubicBezTo>
                    <a:cubicBezTo>
                      <a:pt x="872" y="126"/>
                      <a:pt x="749" y="0"/>
                      <a:pt x="6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4"/>
              <p:cNvSpPr/>
              <p:nvPr/>
            </p:nvSpPr>
            <p:spPr>
              <a:xfrm>
                <a:off x="4520950" y="2060000"/>
                <a:ext cx="20350" cy="199950"/>
              </a:xfrm>
              <a:custGeom>
                <a:rect b="b" l="l" r="r" t="t"/>
                <a:pathLst>
                  <a:path extrusionOk="0" h="7998" w="814">
                    <a:moveTo>
                      <a:pt x="174" y="0"/>
                    </a:moveTo>
                    <a:cubicBezTo>
                      <a:pt x="84" y="0"/>
                      <a:pt x="1" y="54"/>
                      <a:pt x="13" y="162"/>
                    </a:cubicBezTo>
                    <a:cubicBezTo>
                      <a:pt x="156" y="2720"/>
                      <a:pt x="300" y="5278"/>
                      <a:pt x="443" y="7836"/>
                    </a:cubicBezTo>
                    <a:cubicBezTo>
                      <a:pt x="443" y="7944"/>
                      <a:pt x="539" y="7997"/>
                      <a:pt x="631" y="7997"/>
                    </a:cubicBezTo>
                    <a:cubicBezTo>
                      <a:pt x="724" y="7997"/>
                      <a:pt x="814" y="7944"/>
                      <a:pt x="802" y="7836"/>
                    </a:cubicBezTo>
                    <a:cubicBezTo>
                      <a:pt x="658" y="5278"/>
                      <a:pt x="515" y="2720"/>
                      <a:pt x="371" y="162"/>
                    </a:cubicBezTo>
                    <a:cubicBezTo>
                      <a:pt x="359" y="54"/>
                      <a:pt x="264"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4"/>
              <p:cNvSpPr/>
              <p:nvPr/>
            </p:nvSpPr>
            <p:spPr>
              <a:xfrm>
                <a:off x="4487800" y="2142300"/>
                <a:ext cx="138675" cy="23975"/>
              </a:xfrm>
              <a:custGeom>
                <a:rect b="b" l="l" r="r" t="t"/>
                <a:pathLst>
                  <a:path extrusionOk="0" h="959" w="5547">
                    <a:moveTo>
                      <a:pt x="5351" y="0"/>
                    </a:moveTo>
                    <a:cubicBezTo>
                      <a:pt x="5345" y="0"/>
                      <a:pt x="5338" y="1"/>
                      <a:pt x="5331" y="1"/>
                    </a:cubicBezTo>
                    <a:cubicBezTo>
                      <a:pt x="3634" y="193"/>
                      <a:pt x="1912" y="408"/>
                      <a:pt x="215" y="599"/>
                    </a:cubicBezTo>
                    <a:cubicBezTo>
                      <a:pt x="7" y="622"/>
                      <a:pt x="0" y="959"/>
                      <a:pt x="195" y="959"/>
                    </a:cubicBezTo>
                    <a:cubicBezTo>
                      <a:pt x="201" y="959"/>
                      <a:pt x="208" y="959"/>
                      <a:pt x="215" y="958"/>
                    </a:cubicBezTo>
                    <a:cubicBezTo>
                      <a:pt x="1912" y="767"/>
                      <a:pt x="3634" y="575"/>
                      <a:pt x="5331" y="360"/>
                    </a:cubicBezTo>
                    <a:cubicBezTo>
                      <a:pt x="5540" y="337"/>
                      <a:pt x="5546" y="0"/>
                      <a:pt x="5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4"/>
              <p:cNvSpPr/>
              <p:nvPr/>
            </p:nvSpPr>
            <p:spPr>
              <a:xfrm>
                <a:off x="4566975" y="2074925"/>
                <a:ext cx="17650" cy="195025"/>
              </a:xfrm>
              <a:custGeom>
                <a:rect b="b" l="l" r="r" t="t"/>
                <a:pathLst>
                  <a:path extrusionOk="0" h="7801" w="706">
                    <a:moveTo>
                      <a:pt x="183" y="1"/>
                    </a:moveTo>
                    <a:cubicBezTo>
                      <a:pt x="90" y="1"/>
                      <a:pt x="1" y="55"/>
                      <a:pt x="13" y="162"/>
                    </a:cubicBezTo>
                    <a:cubicBezTo>
                      <a:pt x="108" y="2649"/>
                      <a:pt x="228" y="5135"/>
                      <a:pt x="347" y="7622"/>
                    </a:cubicBezTo>
                    <a:cubicBezTo>
                      <a:pt x="347" y="7741"/>
                      <a:pt x="437" y="7801"/>
                      <a:pt x="527" y="7801"/>
                    </a:cubicBezTo>
                    <a:cubicBezTo>
                      <a:pt x="616" y="7801"/>
                      <a:pt x="706" y="7741"/>
                      <a:pt x="706" y="7622"/>
                    </a:cubicBezTo>
                    <a:cubicBezTo>
                      <a:pt x="586" y="5135"/>
                      <a:pt x="491" y="2649"/>
                      <a:pt x="371" y="162"/>
                    </a:cubicBezTo>
                    <a:cubicBezTo>
                      <a:pt x="371" y="55"/>
                      <a:pt x="276"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4"/>
              <p:cNvSpPr/>
              <p:nvPr/>
            </p:nvSpPr>
            <p:spPr>
              <a:xfrm>
                <a:off x="4594175" y="2200750"/>
                <a:ext cx="64175" cy="55675"/>
              </a:xfrm>
              <a:custGeom>
                <a:rect b="b" l="l" r="r" t="t"/>
                <a:pathLst>
                  <a:path extrusionOk="0" h="2227" w="2567">
                    <a:moveTo>
                      <a:pt x="1853" y="1092"/>
                    </a:moveTo>
                    <a:lnTo>
                      <a:pt x="1853" y="1092"/>
                    </a:lnTo>
                    <a:cubicBezTo>
                      <a:pt x="1973" y="1413"/>
                      <a:pt x="1767" y="1734"/>
                      <a:pt x="1462" y="1830"/>
                    </a:cubicBezTo>
                    <a:lnTo>
                      <a:pt x="1462" y="1830"/>
                    </a:lnTo>
                    <a:cubicBezTo>
                      <a:pt x="1489" y="1537"/>
                      <a:pt x="1622" y="1277"/>
                      <a:pt x="1853" y="1092"/>
                    </a:cubicBezTo>
                    <a:close/>
                    <a:moveTo>
                      <a:pt x="793" y="0"/>
                    </a:moveTo>
                    <a:cubicBezTo>
                      <a:pt x="751" y="0"/>
                      <a:pt x="708" y="16"/>
                      <a:pt x="670" y="54"/>
                    </a:cubicBezTo>
                    <a:cubicBezTo>
                      <a:pt x="0" y="676"/>
                      <a:pt x="24" y="1895"/>
                      <a:pt x="1005" y="2182"/>
                    </a:cubicBezTo>
                    <a:cubicBezTo>
                      <a:pt x="1099" y="2213"/>
                      <a:pt x="1193" y="2227"/>
                      <a:pt x="1285" y="2227"/>
                    </a:cubicBezTo>
                    <a:cubicBezTo>
                      <a:pt x="1987" y="2227"/>
                      <a:pt x="2567" y="1403"/>
                      <a:pt x="2080" y="748"/>
                    </a:cubicBezTo>
                    <a:cubicBezTo>
                      <a:pt x="2029" y="696"/>
                      <a:pt x="1965" y="657"/>
                      <a:pt x="1897" y="657"/>
                    </a:cubicBezTo>
                    <a:cubicBezTo>
                      <a:pt x="1871" y="657"/>
                      <a:pt x="1844" y="663"/>
                      <a:pt x="1817" y="676"/>
                    </a:cubicBezTo>
                    <a:cubicBezTo>
                      <a:pt x="1392" y="931"/>
                      <a:pt x="1136" y="1339"/>
                      <a:pt x="1086" y="1830"/>
                    </a:cubicBezTo>
                    <a:lnTo>
                      <a:pt x="1086" y="1830"/>
                    </a:lnTo>
                    <a:cubicBezTo>
                      <a:pt x="1043" y="1817"/>
                      <a:pt x="1000" y="1799"/>
                      <a:pt x="957" y="1776"/>
                    </a:cubicBezTo>
                    <a:cubicBezTo>
                      <a:pt x="359" y="1465"/>
                      <a:pt x="503" y="700"/>
                      <a:pt x="933" y="293"/>
                    </a:cubicBezTo>
                    <a:cubicBezTo>
                      <a:pt x="1062" y="183"/>
                      <a:pt x="935" y="0"/>
                      <a:pt x="7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44"/>
            <p:cNvGrpSpPr/>
            <p:nvPr/>
          </p:nvGrpSpPr>
          <p:grpSpPr>
            <a:xfrm>
              <a:off x="640550" y="2612975"/>
              <a:ext cx="821250" cy="649275"/>
              <a:chOff x="4388575" y="3544450"/>
              <a:chExt cx="821250" cy="649275"/>
            </a:xfrm>
          </p:grpSpPr>
          <p:sp>
            <p:nvSpPr>
              <p:cNvPr id="448" name="Google Shape;448;p44"/>
              <p:cNvSpPr/>
              <p:nvPr/>
            </p:nvSpPr>
            <p:spPr>
              <a:xfrm>
                <a:off x="4393575" y="3811375"/>
                <a:ext cx="164500" cy="116000"/>
              </a:xfrm>
              <a:custGeom>
                <a:rect b="b" l="l" r="r" t="t"/>
                <a:pathLst>
                  <a:path extrusionOk="0" h="4640" w="6580">
                    <a:moveTo>
                      <a:pt x="6332" y="1"/>
                    </a:moveTo>
                    <a:cubicBezTo>
                      <a:pt x="6300" y="1"/>
                      <a:pt x="6266" y="12"/>
                      <a:pt x="6231" y="38"/>
                    </a:cubicBezTo>
                    <a:cubicBezTo>
                      <a:pt x="4223" y="1448"/>
                      <a:pt x="2191" y="2859"/>
                      <a:pt x="159" y="4293"/>
                    </a:cubicBezTo>
                    <a:cubicBezTo>
                      <a:pt x="0" y="4392"/>
                      <a:pt x="104" y="4639"/>
                      <a:pt x="254" y="4639"/>
                    </a:cubicBezTo>
                    <a:cubicBezTo>
                      <a:pt x="284" y="4639"/>
                      <a:pt x="317" y="4629"/>
                      <a:pt x="350" y="4604"/>
                    </a:cubicBezTo>
                    <a:cubicBezTo>
                      <a:pt x="2358" y="3194"/>
                      <a:pt x="4390" y="1759"/>
                      <a:pt x="6423" y="348"/>
                    </a:cubicBezTo>
                    <a:cubicBezTo>
                      <a:pt x="6579" y="231"/>
                      <a:pt x="6479" y="1"/>
                      <a:pt x="63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4"/>
              <p:cNvSpPr/>
              <p:nvPr/>
            </p:nvSpPr>
            <p:spPr>
              <a:xfrm>
                <a:off x="4388575" y="3919000"/>
                <a:ext cx="15850" cy="163200"/>
              </a:xfrm>
              <a:custGeom>
                <a:rect b="b" l="l" r="r" t="t"/>
                <a:pathLst>
                  <a:path extrusionOk="0" h="6528" w="634">
                    <a:moveTo>
                      <a:pt x="179" y="0"/>
                    </a:moveTo>
                    <a:cubicBezTo>
                      <a:pt x="90" y="0"/>
                      <a:pt x="0" y="60"/>
                      <a:pt x="0" y="180"/>
                    </a:cubicBezTo>
                    <a:cubicBezTo>
                      <a:pt x="24" y="2236"/>
                      <a:pt x="120" y="4292"/>
                      <a:pt x="263" y="6348"/>
                    </a:cubicBezTo>
                    <a:cubicBezTo>
                      <a:pt x="263" y="6467"/>
                      <a:pt x="359" y="6527"/>
                      <a:pt x="451" y="6527"/>
                    </a:cubicBezTo>
                    <a:cubicBezTo>
                      <a:pt x="544" y="6527"/>
                      <a:pt x="634" y="6467"/>
                      <a:pt x="622" y="6348"/>
                    </a:cubicBezTo>
                    <a:cubicBezTo>
                      <a:pt x="478" y="4292"/>
                      <a:pt x="383" y="2236"/>
                      <a:pt x="359" y="180"/>
                    </a:cubicBezTo>
                    <a:cubicBezTo>
                      <a:pt x="359" y="60"/>
                      <a:pt x="269"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4"/>
              <p:cNvSpPr/>
              <p:nvPr/>
            </p:nvSpPr>
            <p:spPr>
              <a:xfrm>
                <a:off x="4550800" y="3811375"/>
                <a:ext cx="168775" cy="118175"/>
              </a:xfrm>
              <a:custGeom>
                <a:rect b="b" l="l" r="r" t="t"/>
                <a:pathLst>
                  <a:path extrusionOk="0" h="4727" w="6751">
                    <a:moveTo>
                      <a:pt x="248" y="1"/>
                    </a:moveTo>
                    <a:cubicBezTo>
                      <a:pt x="101" y="1"/>
                      <a:pt x="1" y="231"/>
                      <a:pt x="158" y="348"/>
                    </a:cubicBezTo>
                    <a:cubicBezTo>
                      <a:pt x="2238" y="1807"/>
                      <a:pt x="4341" y="3241"/>
                      <a:pt x="6421" y="4700"/>
                    </a:cubicBezTo>
                    <a:cubicBezTo>
                      <a:pt x="6451" y="4718"/>
                      <a:pt x="6481" y="4727"/>
                      <a:pt x="6508" y="4727"/>
                    </a:cubicBezTo>
                    <a:cubicBezTo>
                      <a:pt x="6656" y="4727"/>
                      <a:pt x="6750" y="4490"/>
                      <a:pt x="6589" y="4389"/>
                    </a:cubicBezTo>
                    <a:cubicBezTo>
                      <a:pt x="4509" y="2931"/>
                      <a:pt x="2429" y="1496"/>
                      <a:pt x="349" y="38"/>
                    </a:cubicBezTo>
                    <a:cubicBezTo>
                      <a:pt x="314" y="12"/>
                      <a:pt x="280" y="1"/>
                      <a:pt x="2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4"/>
              <p:cNvSpPr/>
              <p:nvPr/>
            </p:nvSpPr>
            <p:spPr>
              <a:xfrm>
                <a:off x="4393500" y="4077600"/>
                <a:ext cx="164675" cy="116125"/>
              </a:xfrm>
              <a:custGeom>
                <a:rect b="b" l="l" r="r" t="t"/>
                <a:pathLst>
                  <a:path extrusionOk="0" h="4645" w="6587">
                    <a:moveTo>
                      <a:pt x="265" y="1"/>
                    </a:moveTo>
                    <a:cubicBezTo>
                      <a:pt x="111" y="1"/>
                      <a:pt x="0" y="238"/>
                      <a:pt x="162" y="339"/>
                    </a:cubicBezTo>
                    <a:cubicBezTo>
                      <a:pt x="2194" y="1773"/>
                      <a:pt x="4226" y="3184"/>
                      <a:pt x="6234" y="4618"/>
                    </a:cubicBezTo>
                    <a:cubicBezTo>
                      <a:pt x="6264" y="4637"/>
                      <a:pt x="6294" y="4645"/>
                      <a:pt x="6323" y="4645"/>
                    </a:cubicBezTo>
                    <a:cubicBezTo>
                      <a:pt x="6476" y="4645"/>
                      <a:pt x="6587" y="4408"/>
                      <a:pt x="6426" y="4307"/>
                    </a:cubicBezTo>
                    <a:cubicBezTo>
                      <a:pt x="4393" y="2873"/>
                      <a:pt x="2361" y="1462"/>
                      <a:pt x="353" y="28"/>
                    </a:cubicBezTo>
                    <a:cubicBezTo>
                      <a:pt x="323" y="9"/>
                      <a:pt x="293"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4"/>
              <p:cNvSpPr/>
              <p:nvPr/>
            </p:nvSpPr>
            <p:spPr>
              <a:xfrm>
                <a:off x="4550700" y="4078600"/>
                <a:ext cx="174775" cy="115125"/>
              </a:xfrm>
              <a:custGeom>
                <a:rect b="b" l="l" r="r" t="t"/>
                <a:pathLst>
                  <a:path extrusionOk="0" h="4605" w="6991">
                    <a:moveTo>
                      <a:pt x="6737" y="0"/>
                    </a:moveTo>
                    <a:cubicBezTo>
                      <a:pt x="6706" y="0"/>
                      <a:pt x="6673" y="11"/>
                      <a:pt x="6641" y="36"/>
                    </a:cubicBezTo>
                    <a:cubicBezTo>
                      <a:pt x="4537" y="1518"/>
                      <a:pt x="2265" y="2785"/>
                      <a:pt x="162" y="4267"/>
                    </a:cubicBezTo>
                    <a:cubicBezTo>
                      <a:pt x="0" y="4368"/>
                      <a:pt x="111" y="4605"/>
                      <a:pt x="264" y="4605"/>
                    </a:cubicBezTo>
                    <a:cubicBezTo>
                      <a:pt x="293" y="4605"/>
                      <a:pt x="323" y="4597"/>
                      <a:pt x="353" y="4578"/>
                    </a:cubicBezTo>
                    <a:cubicBezTo>
                      <a:pt x="2457" y="3096"/>
                      <a:pt x="4704" y="1829"/>
                      <a:pt x="6832" y="346"/>
                    </a:cubicBezTo>
                    <a:cubicBezTo>
                      <a:pt x="6990" y="247"/>
                      <a:pt x="6886" y="0"/>
                      <a:pt x="6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4"/>
              <p:cNvSpPr/>
              <p:nvPr/>
            </p:nvSpPr>
            <p:spPr>
              <a:xfrm>
                <a:off x="4710725" y="3919000"/>
                <a:ext cx="16750" cy="163950"/>
              </a:xfrm>
              <a:custGeom>
                <a:rect b="b" l="l" r="r" t="t"/>
                <a:pathLst>
                  <a:path extrusionOk="0" h="6558" w="670">
                    <a:moveTo>
                      <a:pt x="204" y="0"/>
                    </a:moveTo>
                    <a:cubicBezTo>
                      <a:pt x="114" y="0"/>
                      <a:pt x="24" y="60"/>
                      <a:pt x="24" y="180"/>
                    </a:cubicBezTo>
                    <a:cubicBezTo>
                      <a:pt x="1" y="2260"/>
                      <a:pt x="311" y="4316"/>
                      <a:pt x="168" y="6396"/>
                    </a:cubicBezTo>
                    <a:cubicBezTo>
                      <a:pt x="156" y="6503"/>
                      <a:pt x="246" y="6557"/>
                      <a:pt x="338" y="6557"/>
                    </a:cubicBezTo>
                    <a:cubicBezTo>
                      <a:pt x="431" y="6557"/>
                      <a:pt x="527" y="6503"/>
                      <a:pt x="527" y="6396"/>
                    </a:cubicBezTo>
                    <a:cubicBezTo>
                      <a:pt x="670" y="4316"/>
                      <a:pt x="359" y="2260"/>
                      <a:pt x="383" y="180"/>
                    </a:cubicBezTo>
                    <a:cubicBezTo>
                      <a:pt x="383" y="60"/>
                      <a:pt x="293"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4"/>
              <p:cNvSpPr/>
              <p:nvPr/>
            </p:nvSpPr>
            <p:spPr>
              <a:xfrm>
                <a:off x="4741200" y="3935125"/>
                <a:ext cx="13475" cy="139900"/>
              </a:xfrm>
              <a:custGeom>
                <a:rect b="b" l="l" r="r" t="t"/>
                <a:pathLst>
                  <a:path extrusionOk="0" h="5596" w="539">
                    <a:moveTo>
                      <a:pt x="201" y="1"/>
                    </a:moveTo>
                    <a:cubicBezTo>
                      <a:pt x="108" y="1"/>
                      <a:pt x="13" y="61"/>
                      <a:pt x="1" y="180"/>
                    </a:cubicBezTo>
                    <a:cubicBezTo>
                      <a:pt x="1" y="1925"/>
                      <a:pt x="73" y="3671"/>
                      <a:pt x="168" y="5416"/>
                    </a:cubicBezTo>
                    <a:cubicBezTo>
                      <a:pt x="180" y="5536"/>
                      <a:pt x="276" y="5595"/>
                      <a:pt x="365" y="5595"/>
                    </a:cubicBezTo>
                    <a:cubicBezTo>
                      <a:pt x="455" y="5595"/>
                      <a:pt x="539" y="5536"/>
                      <a:pt x="527" y="5416"/>
                    </a:cubicBezTo>
                    <a:cubicBezTo>
                      <a:pt x="431" y="3671"/>
                      <a:pt x="360" y="1925"/>
                      <a:pt x="383" y="180"/>
                    </a:cubicBezTo>
                    <a:cubicBezTo>
                      <a:pt x="383" y="61"/>
                      <a:pt x="294" y="1"/>
                      <a:pt x="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4"/>
              <p:cNvSpPr/>
              <p:nvPr/>
            </p:nvSpPr>
            <p:spPr>
              <a:xfrm>
                <a:off x="4767500" y="3935125"/>
                <a:ext cx="13475" cy="139900"/>
              </a:xfrm>
              <a:custGeom>
                <a:rect b="b" l="l" r="r" t="t"/>
                <a:pathLst>
                  <a:path extrusionOk="0" h="5596" w="539">
                    <a:moveTo>
                      <a:pt x="201" y="1"/>
                    </a:moveTo>
                    <a:cubicBezTo>
                      <a:pt x="108" y="1"/>
                      <a:pt x="13" y="61"/>
                      <a:pt x="1" y="180"/>
                    </a:cubicBezTo>
                    <a:cubicBezTo>
                      <a:pt x="1" y="1925"/>
                      <a:pt x="73" y="3671"/>
                      <a:pt x="168" y="5416"/>
                    </a:cubicBezTo>
                    <a:cubicBezTo>
                      <a:pt x="180" y="5536"/>
                      <a:pt x="276" y="5595"/>
                      <a:pt x="365" y="5595"/>
                    </a:cubicBezTo>
                    <a:cubicBezTo>
                      <a:pt x="455" y="5595"/>
                      <a:pt x="539" y="5536"/>
                      <a:pt x="527" y="5416"/>
                    </a:cubicBezTo>
                    <a:cubicBezTo>
                      <a:pt x="431" y="3671"/>
                      <a:pt x="359" y="1925"/>
                      <a:pt x="383" y="180"/>
                    </a:cubicBezTo>
                    <a:cubicBezTo>
                      <a:pt x="383" y="61"/>
                      <a:pt x="294" y="1"/>
                      <a:pt x="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4"/>
              <p:cNvSpPr/>
              <p:nvPr/>
            </p:nvSpPr>
            <p:spPr>
              <a:xfrm>
                <a:off x="4903175" y="3672000"/>
                <a:ext cx="13475" cy="139575"/>
              </a:xfrm>
              <a:custGeom>
                <a:rect b="b" l="l" r="r" t="t"/>
                <a:pathLst>
                  <a:path extrusionOk="0" h="5583" w="539">
                    <a:moveTo>
                      <a:pt x="204" y="0"/>
                    </a:moveTo>
                    <a:cubicBezTo>
                      <a:pt x="115" y="0"/>
                      <a:pt x="25" y="54"/>
                      <a:pt x="25" y="162"/>
                    </a:cubicBezTo>
                    <a:cubicBezTo>
                      <a:pt x="1" y="1907"/>
                      <a:pt x="73" y="3676"/>
                      <a:pt x="168" y="5421"/>
                    </a:cubicBezTo>
                    <a:cubicBezTo>
                      <a:pt x="180" y="5529"/>
                      <a:pt x="276" y="5583"/>
                      <a:pt x="366" y="5583"/>
                    </a:cubicBezTo>
                    <a:cubicBezTo>
                      <a:pt x="455" y="5583"/>
                      <a:pt x="539" y="5529"/>
                      <a:pt x="527" y="5421"/>
                    </a:cubicBezTo>
                    <a:cubicBezTo>
                      <a:pt x="431" y="3676"/>
                      <a:pt x="360" y="1907"/>
                      <a:pt x="384" y="162"/>
                    </a:cubicBezTo>
                    <a:cubicBezTo>
                      <a:pt x="384" y="54"/>
                      <a:pt x="294"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4"/>
              <p:cNvSpPr/>
              <p:nvPr/>
            </p:nvSpPr>
            <p:spPr>
              <a:xfrm>
                <a:off x="4869375" y="3544450"/>
                <a:ext cx="171150" cy="117575"/>
              </a:xfrm>
              <a:custGeom>
                <a:rect b="b" l="l" r="r" t="t"/>
                <a:pathLst>
                  <a:path extrusionOk="0" h="4703" w="6846">
                    <a:moveTo>
                      <a:pt x="6582" y="1"/>
                    </a:moveTo>
                    <a:cubicBezTo>
                      <a:pt x="6553" y="1"/>
                      <a:pt x="6523" y="9"/>
                      <a:pt x="6493" y="28"/>
                    </a:cubicBezTo>
                    <a:cubicBezTo>
                      <a:pt x="4389" y="1510"/>
                      <a:pt x="2238" y="2897"/>
                      <a:pt x="158" y="4355"/>
                    </a:cubicBezTo>
                    <a:cubicBezTo>
                      <a:pt x="1" y="4473"/>
                      <a:pt x="101" y="4703"/>
                      <a:pt x="248" y="4703"/>
                    </a:cubicBezTo>
                    <a:cubicBezTo>
                      <a:pt x="280" y="4703"/>
                      <a:pt x="314" y="4692"/>
                      <a:pt x="349" y="4666"/>
                    </a:cubicBezTo>
                    <a:cubicBezTo>
                      <a:pt x="2429" y="3208"/>
                      <a:pt x="4581" y="1821"/>
                      <a:pt x="6684" y="339"/>
                    </a:cubicBezTo>
                    <a:cubicBezTo>
                      <a:pt x="6846" y="238"/>
                      <a:pt x="6735" y="1"/>
                      <a:pt x="65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4"/>
              <p:cNvSpPr/>
              <p:nvPr/>
            </p:nvSpPr>
            <p:spPr>
              <a:xfrm>
                <a:off x="4870900" y="3652425"/>
                <a:ext cx="15275" cy="162975"/>
              </a:xfrm>
              <a:custGeom>
                <a:rect b="b" l="l" r="r" t="t"/>
                <a:pathLst>
                  <a:path extrusionOk="0" h="6519" w="611">
                    <a:moveTo>
                      <a:pt x="180" y="0"/>
                    </a:moveTo>
                    <a:cubicBezTo>
                      <a:pt x="91" y="0"/>
                      <a:pt x="1" y="60"/>
                      <a:pt x="1" y="180"/>
                    </a:cubicBezTo>
                    <a:cubicBezTo>
                      <a:pt x="25" y="2236"/>
                      <a:pt x="97" y="4292"/>
                      <a:pt x="240" y="6348"/>
                    </a:cubicBezTo>
                    <a:cubicBezTo>
                      <a:pt x="252" y="6458"/>
                      <a:pt x="353" y="6518"/>
                      <a:pt x="444" y="6518"/>
                    </a:cubicBezTo>
                    <a:cubicBezTo>
                      <a:pt x="531" y="6518"/>
                      <a:pt x="610" y="6464"/>
                      <a:pt x="599" y="6348"/>
                    </a:cubicBezTo>
                    <a:cubicBezTo>
                      <a:pt x="455" y="4292"/>
                      <a:pt x="383" y="2236"/>
                      <a:pt x="360" y="180"/>
                    </a:cubicBezTo>
                    <a:cubicBezTo>
                      <a:pt x="360" y="60"/>
                      <a:pt x="270"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4"/>
              <p:cNvSpPr/>
              <p:nvPr/>
            </p:nvSpPr>
            <p:spPr>
              <a:xfrm>
                <a:off x="5033050" y="3544450"/>
                <a:ext cx="170550" cy="117575"/>
              </a:xfrm>
              <a:custGeom>
                <a:rect b="b" l="l" r="r" t="t"/>
                <a:pathLst>
                  <a:path extrusionOk="0" h="4703" w="6822">
                    <a:moveTo>
                      <a:pt x="242" y="1"/>
                    </a:moveTo>
                    <a:cubicBezTo>
                      <a:pt x="94" y="1"/>
                      <a:pt x="0" y="238"/>
                      <a:pt x="161" y="339"/>
                    </a:cubicBezTo>
                    <a:cubicBezTo>
                      <a:pt x="2241" y="1821"/>
                      <a:pt x="4393" y="3208"/>
                      <a:pt x="6497" y="4666"/>
                    </a:cubicBezTo>
                    <a:cubicBezTo>
                      <a:pt x="6532" y="4692"/>
                      <a:pt x="6565" y="4703"/>
                      <a:pt x="6596" y="4703"/>
                    </a:cubicBezTo>
                    <a:cubicBezTo>
                      <a:pt x="6737" y="4703"/>
                      <a:pt x="6821" y="4473"/>
                      <a:pt x="6664" y="4355"/>
                    </a:cubicBezTo>
                    <a:cubicBezTo>
                      <a:pt x="4584" y="2897"/>
                      <a:pt x="2433" y="1510"/>
                      <a:pt x="329" y="28"/>
                    </a:cubicBezTo>
                    <a:cubicBezTo>
                      <a:pt x="299" y="9"/>
                      <a:pt x="269" y="1"/>
                      <a:pt x="2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4"/>
              <p:cNvSpPr/>
              <p:nvPr/>
            </p:nvSpPr>
            <p:spPr>
              <a:xfrm>
                <a:off x="4875925" y="3810825"/>
                <a:ext cx="164500" cy="116000"/>
              </a:xfrm>
              <a:custGeom>
                <a:rect b="b" l="l" r="r" t="t"/>
                <a:pathLst>
                  <a:path extrusionOk="0" h="4640" w="6580">
                    <a:moveTo>
                      <a:pt x="231" y="1"/>
                    </a:moveTo>
                    <a:cubicBezTo>
                      <a:pt x="88" y="1"/>
                      <a:pt x="0" y="248"/>
                      <a:pt x="159" y="347"/>
                    </a:cubicBezTo>
                    <a:cubicBezTo>
                      <a:pt x="2191" y="1781"/>
                      <a:pt x="4199" y="3192"/>
                      <a:pt x="6231" y="4602"/>
                    </a:cubicBezTo>
                    <a:cubicBezTo>
                      <a:pt x="6266" y="4628"/>
                      <a:pt x="6300" y="4639"/>
                      <a:pt x="6332" y="4639"/>
                    </a:cubicBezTo>
                    <a:cubicBezTo>
                      <a:pt x="6479" y="4639"/>
                      <a:pt x="6579" y="4409"/>
                      <a:pt x="6422" y="4291"/>
                    </a:cubicBezTo>
                    <a:cubicBezTo>
                      <a:pt x="4390" y="2881"/>
                      <a:pt x="2358" y="1446"/>
                      <a:pt x="326" y="36"/>
                    </a:cubicBezTo>
                    <a:cubicBezTo>
                      <a:pt x="293" y="11"/>
                      <a:pt x="261" y="1"/>
                      <a:pt x="2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4"/>
              <p:cNvSpPr/>
              <p:nvPr/>
            </p:nvSpPr>
            <p:spPr>
              <a:xfrm>
                <a:off x="5037225" y="3811975"/>
                <a:ext cx="169950" cy="113400"/>
              </a:xfrm>
              <a:custGeom>
                <a:rect b="b" l="l" r="r" t="t"/>
                <a:pathLst>
                  <a:path extrusionOk="0" h="4536" w="6798">
                    <a:moveTo>
                      <a:pt x="6573" y="1"/>
                    </a:moveTo>
                    <a:cubicBezTo>
                      <a:pt x="6542" y="1"/>
                      <a:pt x="6508" y="12"/>
                      <a:pt x="6474" y="38"/>
                    </a:cubicBezTo>
                    <a:cubicBezTo>
                      <a:pt x="4394" y="1472"/>
                      <a:pt x="2242" y="2739"/>
                      <a:pt x="162" y="4198"/>
                    </a:cubicBezTo>
                    <a:cubicBezTo>
                      <a:pt x="0" y="4298"/>
                      <a:pt x="111" y="4535"/>
                      <a:pt x="265" y="4535"/>
                    </a:cubicBezTo>
                    <a:cubicBezTo>
                      <a:pt x="293" y="4535"/>
                      <a:pt x="323" y="4527"/>
                      <a:pt x="353" y="4508"/>
                    </a:cubicBezTo>
                    <a:cubicBezTo>
                      <a:pt x="2409" y="3074"/>
                      <a:pt x="4585" y="1783"/>
                      <a:pt x="6641" y="348"/>
                    </a:cubicBezTo>
                    <a:cubicBezTo>
                      <a:pt x="6798" y="231"/>
                      <a:pt x="6713" y="1"/>
                      <a:pt x="65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4"/>
              <p:cNvSpPr/>
              <p:nvPr/>
            </p:nvSpPr>
            <p:spPr>
              <a:xfrm>
                <a:off x="5193075" y="3652425"/>
                <a:ext cx="16750" cy="163800"/>
              </a:xfrm>
              <a:custGeom>
                <a:rect b="b" l="l" r="r" t="t"/>
                <a:pathLst>
                  <a:path extrusionOk="0" h="6552" w="670">
                    <a:moveTo>
                      <a:pt x="180" y="0"/>
                    </a:moveTo>
                    <a:cubicBezTo>
                      <a:pt x="90" y="0"/>
                      <a:pt x="0" y="60"/>
                      <a:pt x="0" y="180"/>
                    </a:cubicBezTo>
                    <a:cubicBezTo>
                      <a:pt x="0" y="2236"/>
                      <a:pt x="311" y="4316"/>
                      <a:pt x="168" y="6372"/>
                    </a:cubicBezTo>
                    <a:cubicBezTo>
                      <a:pt x="156" y="6491"/>
                      <a:pt x="240" y="6551"/>
                      <a:pt x="329" y="6551"/>
                    </a:cubicBezTo>
                    <a:cubicBezTo>
                      <a:pt x="419" y="6551"/>
                      <a:pt x="514" y="6491"/>
                      <a:pt x="526" y="6372"/>
                    </a:cubicBezTo>
                    <a:cubicBezTo>
                      <a:pt x="670" y="4316"/>
                      <a:pt x="359" y="2236"/>
                      <a:pt x="359" y="180"/>
                    </a:cubicBezTo>
                    <a:cubicBezTo>
                      <a:pt x="359" y="60"/>
                      <a:pt x="269"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4"/>
              <p:cNvSpPr/>
              <p:nvPr/>
            </p:nvSpPr>
            <p:spPr>
              <a:xfrm>
                <a:off x="4709075" y="3811375"/>
                <a:ext cx="172950" cy="118175"/>
              </a:xfrm>
              <a:custGeom>
                <a:rect b="b" l="l" r="r" t="t"/>
                <a:pathLst>
                  <a:path extrusionOk="0" h="4727" w="6918">
                    <a:moveTo>
                      <a:pt x="6693" y="1"/>
                    </a:moveTo>
                    <a:cubicBezTo>
                      <a:pt x="6662" y="1"/>
                      <a:pt x="6628" y="12"/>
                      <a:pt x="6593" y="38"/>
                    </a:cubicBezTo>
                    <a:cubicBezTo>
                      <a:pt x="4466" y="1520"/>
                      <a:pt x="2290" y="2907"/>
                      <a:pt x="162" y="4389"/>
                    </a:cubicBezTo>
                    <a:cubicBezTo>
                      <a:pt x="1" y="4490"/>
                      <a:pt x="112" y="4727"/>
                      <a:pt x="265" y="4727"/>
                    </a:cubicBezTo>
                    <a:cubicBezTo>
                      <a:pt x="294" y="4727"/>
                      <a:pt x="324" y="4718"/>
                      <a:pt x="353" y="4700"/>
                    </a:cubicBezTo>
                    <a:cubicBezTo>
                      <a:pt x="2457" y="3217"/>
                      <a:pt x="4657" y="1831"/>
                      <a:pt x="6761" y="348"/>
                    </a:cubicBezTo>
                    <a:cubicBezTo>
                      <a:pt x="6918" y="231"/>
                      <a:pt x="6833" y="1"/>
                      <a:pt x="66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4"/>
              <p:cNvSpPr/>
              <p:nvPr/>
            </p:nvSpPr>
            <p:spPr>
              <a:xfrm>
                <a:off x="4874750" y="3811375"/>
                <a:ext cx="164525" cy="116000"/>
              </a:xfrm>
              <a:custGeom>
                <a:rect b="b" l="l" r="r" t="t"/>
                <a:pathLst>
                  <a:path extrusionOk="0" h="4640" w="6581">
                    <a:moveTo>
                      <a:pt x="248" y="1"/>
                    </a:moveTo>
                    <a:cubicBezTo>
                      <a:pt x="101" y="1"/>
                      <a:pt x="1" y="231"/>
                      <a:pt x="158" y="348"/>
                    </a:cubicBezTo>
                    <a:cubicBezTo>
                      <a:pt x="2190" y="1759"/>
                      <a:pt x="4222" y="3194"/>
                      <a:pt x="6230" y="4604"/>
                    </a:cubicBezTo>
                    <a:cubicBezTo>
                      <a:pt x="6263" y="4629"/>
                      <a:pt x="6296" y="4639"/>
                      <a:pt x="6327" y="4639"/>
                    </a:cubicBezTo>
                    <a:cubicBezTo>
                      <a:pt x="6476" y="4639"/>
                      <a:pt x="6580" y="4392"/>
                      <a:pt x="6422" y="4293"/>
                    </a:cubicBezTo>
                    <a:cubicBezTo>
                      <a:pt x="4389" y="2859"/>
                      <a:pt x="2381" y="1448"/>
                      <a:pt x="349" y="38"/>
                    </a:cubicBezTo>
                    <a:cubicBezTo>
                      <a:pt x="315" y="12"/>
                      <a:pt x="280" y="1"/>
                      <a:pt x="2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4"/>
              <p:cNvSpPr/>
              <p:nvPr/>
            </p:nvSpPr>
            <p:spPr>
              <a:xfrm>
                <a:off x="4717950" y="4077600"/>
                <a:ext cx="164200" cy="116125"/>
              </a:xfrm>
              <a:custGeom>
                <a:rect b="b" l="l" r="r" t="t"/>
                <a:pathLst>
                  <a:path extrusionOk="0" h="4645" w="6568">
                    <a:moveTo>
                      <a:pt x="246" y="1"/>
                    </a:moveTo>
                    <a:cubicBezTo>
                      <a:pt x="98" y="1"/>
                      <a:pt x="1" y="238"/>
                      <a:pt x="142" y="339"/>
                    </a:cubicBezTo>
                    <a:cubicBezTo>
                      <a:pt x="2174" y="1773"/>
                      <a:pt x="4206" y="3184"/>
                      <a:pt x="6238" y="4618"/>
                    </a:cubicBezTo>
                    <a:cubicBezTo>
                      <a:pt x="6268" y="4637"/>
                      <a:pt x="6298" y="4645"/>
                      <a:pt x="6325" y="4645"/>
                    </a:cubicBezTo>
                    <a:cubicBezTo>
                      <a:pt x="6473" y="4645"/>
                      <a:pt x="6567" y="4408"/>
                      <a:pt x="6406" y="4307"/>
                    </a:cubicBezTo>
                    <a:cubicBezTo>
                      <a:pt x="4398" y="2873"/>
                      <a:pt x="2365" y="1462"/>
                      <a:pt x="333" y="28"/>
                    </a:cubicBezTo>
                    <a:cubicBezTo>
                      <a:pt x="303" y="9"/>
                      <a:pt x="274" y="1"/>
                      <a:pt x="2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4"/>
              <p:cNvSpPr/>
              <p:nvPr/>
            </p:nvSpPr>
            <p:spPr>
              <a:xfrm>
                <a:off x="4874650" y="4077600"/>
                <a:ext cx="164675" cy="116125"/>
              </a:xfrm>
              <a:custGeom>
                <a:rect b="b" l="l" r="r" t="t"/>
                <a:pathLst>
                  <a:path extrusionOk="0" h="4645" w="6587">
                    <a:moveTo>
                      <a:pt x="6323" y="1"/>
                    </a:moveTo>
                    <a:cubicBezTo>
                      <a:pt x="6294" y="1"/>
                      <a:pt x="6264" y="9"/>
                      <a:pt x="6234" y="28"/>
                    </a:cubicBezTo>
                    <a:cubicBezTo>
                      <a:pt x="4226" y="1462"/>
                      <a:pt x="2194" y="2873"/>
                      <a:pt x="162" y="4307"/>
                    </a:cubicBezTo>
                    <a:cubicBezTo>
                      <a:pt x="0" y="4408"/>
                      <a:pt x="111" y="4645"/>
                      <a:pt x="265" y="4645"/>
                    </a:cubicBezTo>
                    <a:cubicBezTo>
                      <a:pt x="293" y="4645"/>
                      <a:pt x="323" y="4637"/>
                      <a:pt x="353" y="4618"/>
                    </a:cubicBezTo>
                    <a:cubicBezTo>
                      <a:pt x="2385" y="3184"/>
                      <a:pt x="4393" y="1773"/>
                      <a:pt x="6426" y="339"/>
                    </a:cubicBezTo>
                    <a:cubicBezTo>
                      <a:pt x="6587" y="238"/>
                      <a:pt x="6476" y="1"/>
                      <a:pt x="63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4"/>
              <p:cNvSpPr/>
              <p:nvPr/>
            </p:nvSpPr>
            <p:spPr>
              <a:xfrm>
                <a:off x="5028700" y="3919000"/>
                <a:ext cx="15575" cy="163200"/>
              </a:xfrm>
              <a:custGeom>
                <a:rect b="b" l="l" r="r" t="t"/>
                <a:pathLst>
                  <a:path extrusionOk="0" h="6528" w="623">
                    <a:moveTo>
                      <a:pt x="443" y="0"/>
                    </a:moveTo>
                    <a:cubicBezTo>
                      <a:pt x="353" y="0"/>
                      <a:pt x="264" y="60"/>
                      <a:pt x="264" y="180"/>
                    </a:cubicBezTo>
                    <a:cubicBezTo>
                      <a:pt x="240" y="2236"/>
                      <a:pt x="144" y="4292"/>
                      <a:pt x="1" y="6348"/>
                    </a:cubicBezTo>
                    <a:cubicBezTo>
                      <a:pt x="1" y="6467"/>
                      <a:pt x="90" y="6527"/>
                      <a:pt x="180" y="6527"/>
                    </a:cubicBezTo>
                    <a:cubicBezTo>
                      <a:pt x="270" y="6527"/>
                      <a:pt x="359" y="6467"/>
                      <a:pt x="359" y="6348"/>
                    </a:cubicBezTo>
                    <a:cubicBezTo>
                      <a:pt x="527" y="4292"/>
                      <a:pt x="598" y="2236"/>
                      <a:pt x="622" y="180"/>
                    </a:cubicBezTo>
                    <a:cubicBezTo>
                      <a:pt x="622" y="60"/>
                      <a:pt x="533" y="0"/>
                      <a:pt x="4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4"/>
              <p:cNvSpPr/>
              <p:nvPr/>
            </p:nvSpPr>
            <p:spPr>
              <a:xfrm>
                <a:off x="4418000" y="3852025"/>
                <a:ext cx="141275" cy="100825"/>
              </a:xfrm>
              <a:custGeom>
                <a:rect b="b" l="l" r="r" t="t"/>
                <a:pathLst>
                  <a:path extrusionOk="0" h="4033" w="5651">
                    <a:moveTo>
                      <a:pt x="5403" y="0"/>
                    </a:moveTo>
                    <a:cubicBezTo>
                      <a:pt x="5371" y="0"/>
                      <a:pt x="5337" y="12"/>
                      <a:pt x="5302" y="37"/>
                    </a:cubicBezTo>
                    <a:cubicBezTo>
                      <a:pt x="3581" y="1257"/>
                      <a:pt x="1859" y="2476"/>
                      <a:pt x="162" y="3671"/>
                    </a:cubicBezTo>
                    <a:cubicBezTo>
                      <a:pt x="0" y="3793"/>
                      <a:pt x="95" y="4033"/>
                      <a:pt x="243" y="4033"/>
                    </a:cubicBezTo>
                    <a:cubicBezTo>
                      <a:pt x="270" y="4033"/>
                      <a:pt x="300" y="4025"/>
                      <a:pt x="329" y="4006"/>
                    </a:cubicBezTo>
                    <a:cubicBezTo>
                      <a:pt x="2051" y="2787"/>
                      <a:pt x="3772" y="1568"/>
                      <a:pt x="5493" y="348"/>
                    </a:cubicBezTo>
                    <a:cubicBezTo>
                      <a:pt x="5650" y="231"/>
                      <a:pt x="5550" y="0"/>
                      <a:pt x="54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4"/>
              <p:cNvSpPr/>
              <p:nvPr/>
            </p:nvSpPr>
            <p:spPr>
              <a:xfrm>
                <a:off x="4546625" y="4058825"/>
                <a:ext cx="142950" cy="97500"/>
              </a:xfrm>
              <a:custGeom>
                <a:rect b="b" l="l" r="r" t="t"/>
                <a:pathLst>
                  <a:path extrusionOk="0" h="3900" w="5718">
                    <a:moveTo>
                      <a:pt x="5492" y="1"/>
                    </a:moveTo>
                    <a:cubicBezTo>
                      <a:pt x="5461" y="1"/>
                      <a:pt x="5428" y="12"/>
                      <a:pt x="5393" y="38"/>
                    </a:cubicBezTo>
                    <a:cubicBezTo>
                      <a:pt x="3648" y="1209"/>
                      <a:pt x="1902" y="2381"/>
                      <a:pt x="157" y="3552"/>
                    </a:cubicBezTo>
                    <a:cubicBezTo>
                      <a:pt x="0" y="3670"/>
                      <a:pt x="85" y="3900"/>
                      <a:pt x="239" y="3900"/>
                    </a:cubicBezTo>
                    <a:cubicBezTo>
                      <a:pt x="273" y="3900"/>
                      <a:pt x="310" y="3889"/>
                      <a:pt x="348" y="3863"/>
                    </a:cubicBezTo>
                    <a:cubicBezTo>
                      <a:pt x="2070" y="2691"/>
                      <a:pt x="3815" y="1520"/>
                      <a:pt x="5560" y="348"/>
                    </a:cubicBezTo>
                    <a:cubicBezTo>
                      <a:pt x="5717" y="231"/>
                      <a:pt x="5633" y="1"/>
                      <a:pt x="54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4"/>
              <p:cNvSpPr/>
              <p:nvPr/>
            </p:nvSpPr>
            <p:spPr>
              <a:xfrm>
                <a:off x="4902725" y="3580675"/>
                <a:ext cx="143675" cy="97850"/>
              </a:xfrm>
              <a:custGeom>
                <a:rect b="b" l="l" r="r" t="t"/>
                <a:pathLst>
                  <a:path extrusionOk="0" h="3914" w="5747">
                    <a:moveTo>
                      <a:pt x="5499" y="0"/>
                    </a:moveTo>
                    <a:cubicBezTo>
                      <a:pt x="5467" y="0"/>
                      <a:pt x="5433" y="11"/>
                      <a:pt x="5398" y="37"/>
                    </a:cubicBezTo>
                    <a:cubicBezTo>
                      <a:pt x="3653" y="1209"/>
                      <a:pt x="1908" y="2380"/>
                      <a:pt x="162" y="3552"/>
                    </a:cubicBezTo>
                    <a:cubicBezTo>
                      <a:pt x="1" y="3673"/>
                      <a:pt x="112" y="3913"/>
                      <a:pt x="266" y="3913"/>
                    </a:cubicBezTo>
                    <a:cubicBezTo>
                      <a:pt x="294" y="3913"/>
                      <a:pt x="324" y="3905"/>
                      <a:pt x="354" y="3886"/>
                    </a:cubicBezTo>
                    <a:cubicBezTo>
                      <a:pt x="2099" y="2691"/>
                      <a:pt x="3844" y="1519"/>
                      <a:pt x="5590" y="348"/>
                    </a:cubicBezTo>
                    <a:cubicBezTo>
                      <a:pt x="5746" y="230"/>
                      <a:pt x="5646" y="0"/>
                      <a:pt x="54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44"/>
            <p:cNvGrpSpPr/>
            <p:nvPr/>
          </p:nvGrpSpPr>
          <p:grpSpPr>
            <a:xfrm>
              <a:off x="4966213" y="4165088"/>
              <a:ext cx="507325" cy="625350"/>
              <a:chOff x="4880025" y="2619575"/>
              <a:chExt cx="507325" cy="625350"/>
            </a:xfrm>
          </p:grpSpPr>
          <p:sp>
            <p:nvSpPr>
              <p:cNvPr id="472" name="Google Shape;472;p44"/>
              <p:cNvSpPr/>
              <p:nvPr/>
            </p:nvSpPr>
            <p:spPr>
              <a:xfrm>
                <a:off x="4884050" y="2959075"/>
                <a:ext cx="10200" cy="194425"/>
              </a:xfrm>
              <a:custGeom>
                <a:rect b="b" l="l" r="r" t="t"/>
                <a:pathLst>
                  <a:path extrusionOk="0" h="7777" w="408">
                    <a:moveTo>
                      <a:pt x="180" y="1"/>
                    </a:moveTo>
                    <a:cubicBezTo>
                      <a:pt x="91" y="1"/>
                      <a:pt x="1" y="61"/>
                      <a:pt x="1" y="180"/>
                    </a:cubicBezTo>
                    <a:lnTo>
                      <a:pt x="49" y="7616"/>
                    </a:lnTo>
                    <a:cubicBezTo>
                      <a:pt x="49" y="7723"/>
                      <a:pt x="138" y="7777"/>
                      <a:pt x="228" y="7777"/>
                    </a:cubicBezTo>
                    <a:cubicBezTo>
                      <a:pt x="318" y="7777"/>
                      <a:pt x="407" y="7723"/>
                      <a:pt x="407" y="7616"/>
                    </a:cubicBezTo>
                    <a:lnTo>
                      <a:pt x="360" y="180"/>
                    </a:lnTo>
                    <a:cubicBezTo>
                      <a:pt x="360" y="61"/>
                      <a:pt x="270" y="1"/>
                      <a:pt x="1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4"/>
              <p:cNvSpPr/>
              <p:nvPr/>
            </p:nvSpPr>
            <p:spPr>
              <a:xfrm>
                <a:off x="4880025" y="3150575"/>
                <a:ext cx="143175" cy="92225"/>
              </a:xfrm>
              <a:custGeom>
                <a:rect b="b" l="l" r="r" t="t"/>
                <a:pathLst>
                  <a:path extrusionOk="0" h="3689" w="5727">
                    <a:moveTo>
                      <a:pt x="265" y="0"/>
                    </a:moveTo>
                    <a:cubicBezTo>
                      <a:pt x="111" y="0"/>
                      <a:pt x="1" y="237"/>
                      <a:pt x="162" y="338"/>
                    </a:cubicBezTo>
                    <a:cubicBezTo>
                      <a:pt x="1859" y="1510"/>
                      <a:pt x="3605" y="2609"/>
                      <a:pt x="5374" y="3661"/>
                    </a:cubicBezTo>
                    <a:cubicBezTo>
                      <a:pt x="5408" y="3680"/>
                      <a:pt x="5440" y="3688"/>
                      <a:pt x="5470" y="3688"/>
                    </a:cubicBezTo>
                    <a:cubicBezTo>
                      <a:pt x="5633" y="3688"/>
                      <a:pt x="5726" y="3451"/>
                      <a:pt x="5565" y="3351"/>
                    </a:cubicBezTo>
                    <a:cubicBezTo>
                      <a:pt x="3796" y="2299"/>
                      <a:pt x="2051" y="1199"/>
                      <a:pt x="353" y="27"/>
                    </a:cubicBezTo>
                    <a:cubicBezTo>
                      <a:pt x="323" y="9"/>
                      <a:pt x="293" y="0"/>
                      <a:pt x="2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4"/>
              <p:cNvSpPr/>
              <p:nvPr/>
            </p:nvSpPr>
            <p:spPr>
              <a:xfrm>
                <a:off x="4885875" y="2888025"/>
                <a:ext cx="190175" cy="75975"/>
              </a:xfrm>
              <a:custGeom>
                <a:rect b="b" l="l" r="r" t="t"/>
                <a:pathLst>
                  <a:path extrusionOk="0" h="3039" w="7607">
                    <a:moveTo>
                      <a:pt x="7376" y="0"/>
                    </a:moveTo>
                    <a:cubicBezTo>
                      <a:pt x="7357" y="0"/>
                      <a:pt x="7337" y="3"/>
                      <a:pt x="7316" y="10"/>
                    </a:cubicBezTo>
                    <a:cubicBezTo>
                      <a:pt x="4949" y="894"/>
                      <a:pt x="2558" y="1803"/>
                      <a:pt x="191" y="2687"/>
                    </a:cubicBezTo>
                    <a:cubicBezTo>
                      <a:pt x="1" y="2751"/>
                      <a:pt x="35" y="3038"/>
                      <a:pt x="210" y="3038"/>
                    </a:cubicBezTo>
                    <a:cubicBezTo>
                      <a:pt x="233" y="3038"/>
                      <a:pt x="259" y="3033"/>
                      <a:pt x="287" y="3022"/>
                    </a:cubicBezTo>
                    <a:cubicBezTo>
                      <a:pt x="2653" y="2161"/>
                      <a:pt x="5044" y="1253"/>
                      <a:pt x="7411" y="368"/>
                    </a:cubicBezTo>
                    <a:cubicBezTo>
                      <a:pt x="7607" y="303"/>
                      <a:pt x="7565" y="0"/>
                      <a:pt x="73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4"/>
              <p:cNvSpPr/>
              <p:nvPr/>
            </p:nvSpPr>
            <p:spPr>
              <a:xfrm>
                <a:off x="5014975" y="3171775"/>
                <a:ext cx="185875" cy="73150"/>
              </a:xfrm>
              <a:custGeom>
                <a:rect b="b" l="l" r="r" t="t"/>
                <a:pathLst>
                  <a:path extrusionOk="0" h="2926" w="7435">
                    <a:moveTo>
                      <a:pt x="7218" y="0"/>
                    </a:moveTo>
                    <a:cubicBezTo>
                      <a:pt x="7197" y="0"/>
                      <a:pt x="7173" y="5"/>
                      <a:pt x="7148" y="16"/>
                    </a:cubicBezTo>
                    <a:cubicBezTo>
                      <a:pt x="4829" y="853"/>
                      <a:pt x="2510" y="1714"/>
                      <a:pt x="191" y="2574"/>
                    </a:cubicBezTo>
                    <a:cubicBezTo>
                      <a:pt x="1" y="2638"/>
                      <a:pt x="53" y="2925"/>
                      <a:pt x="217" y="2925"/>
                    </a:cubicBezTo>
                    <a:cubicBezTo>
                      <a:pt x="238" y="2925"/>
                      <a:pt x="262" y="2920"/>
                      <a:pt x="287" y="2909"/>
                    </a:cubicBezTo>
                    <a:cubicBezTo>
                      <a:pt x="2606" y="2072"/>
                      <a:pt x="4925" y="1212"/>
                      <a:pt x="7244" y="351"/>
                    </a:cubicBezTo>
                    <a:cubicBezTo>
                      <a:pt x="7434" y="287"/>
                      <a:pt x="7382" y="0"/>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4"/>
              <p:cNvSpPr/>
              <p:nvPr/>
            </p:nvSpPr>
            <p:spPr>
              <a:xfrm>
                <a:off x="5193075" y="2974475"/>
                <a:ext cx="15575" cy="202200"/>
              </a:xfrm>
              <a:custGeom>
                <a:rect b="b" l="l" r="r" t="t"/>
                <a:pathLst>
                  <a:path extrusionOk="0" h="8088" w="623">
                    <a:moveTo>
                      <a:pt x="419" y="1"/>
                    </a:moveTo>
                    <a:cubicBezTo>
                      <a:pt x="329" y="1"/>
                      <a:pt x="240" y="54"/>
                      <a:pt x="240" y="162"/>
                    </a:cubicBezTo>
                    <a:cubicBezTo>
                      <a:pt x="263" y="2744"/>
                      <a:pt x="0" y="5326"/>
                      <a:pt x="24" y="7908"/>
                    </a:cubicBezTo>
                    <a:cubicBezTo>
                      <a:pt x="24" y="8028"/>
                      <a:pt x="114" y="8087"/>
                      <a:pt x="204" y="8087"/>
                    </a:cubicBezTo>
                    <a:cubicBezTo>
                      <a:pt x="293" y="8087"/>
                      <a:pt x="383" y="8028"/>
                      <a:pt x="383" y="7908"/>
                    </a:cubicBezTo>
                    <a:cubicBezTo>
                      <a:pt x="359" y="5326"/>
                      <a:pt x="622" y="2744"/>
                      <a:pt x="598" y="162"/>
                    </a:cubicBezTo>
                    <a:cubicBezTo>
                      <a:pt x="598" y="54"/>
                      <a:pt x="508" y="1"/>
                      <a:pt x="4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4"/>
              <p:cNvSpPr/>
              <p:nvPr/>
            </p:nvSpPr>
            <p:spPr>
              <a:xfrm>
                <a:off x="5064200" y="2885575"/>
                <a:ext cx="142875" cy="94600"/>
              </a:xfrm>
              <a:custGeom>
                <a:rect b="b" l="l" r="r" t="t"/>
                <a:pathLst>
                  <a:path extrusionOk="0" h="3784" w="5715">
                    <a:moveTo>
                      <a:pt x="254" y="1"/>
                    </a:moveTo>
                    <a:cubicBezTo>
                      <a:pt x="104" y="1"/>
                      <a:pt x="0" y="248"/>
                      <a:pt x="159" y="347"/>
                    </a:cubicBezTo>
                    <a:cubicBezTo>
                      <a:pt x="1832" y="1542"/>
                      <a:pt x="3697" y="2451"/>
                      <a:pt x="5299" y="3742"/>
                    </a:cubicBezTo>
                    <a:cubicBezTo>
                      <a:pt x="5338" y="3771"/>
                      <a:pt x="5380" y="3783"/>
                      <a:pt x="5420" y="3783"/>
                    </a:cubicBezTo>
                    <a:cubicBezTo>
                      <a:pt x="5578" y="3783"/>
                      <a:pt x="5714" y="3593"/>
                      <a:pt x="5562" y="3479"/>
                    </a:cubicBezTo>
                    <a:cubicBezTo>
                      <a:pt x="3936" y="2164"/>
                      <a:pt x="2047" y="1231"/>
                      <a:pt x="350" y="36"/>
                    </a:cubicBezTo>
                    <a:cubicBezTo>
                      <a:pt x="317" y="11"/>
                      <a:pt x="284" y="1"/>
                      <a:pt x="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4"/>
              <p:cNvSpPr/>
              <p:nvPr/>
            </p:nvSpPr>
            <p:spPr>
              <a:xfrm>
                <a:off x="5094725" y="2870000"/>
                <a:ext cx="122550" cy="80725"/>
              </a:xfrm>
              <a:custGeom>
                <a:rect b="b" l="l" r="r" t="t"/>
                <a:pathLst>
                  <a:path extrusionOk="0" h="3229" w="4902">
                    <a:moveTo>
                      <a:pt x="247" y="1"/>
                    </a:moveTo>
                    <a:cubicBezTo>
                      <a:pt x="100" y="1"/>
                      <a:pt x="0" y="231"/>
                      <a:pt x="157" y="348"/>
                    </a:cubicBezTo>
                    <a:cubicBezTo>
                      <a:pt x="1591" y="1352"/>
                      <a:pt x="3074" y="2285"/>
                      <a:pt x="4556" y="3193"/>
                    </a:cubicBezTo>
                    <a:cubicBezTo>
                      <a:pt x="4589" y="3218"/>
                      <a:pt x="4622" y="3228"/>
                      <a:pt x="4652" y="3228"/>
                    </a:cubicBezTo>
                    <a:cubicBezTo>
                      <a:pt x="4801" y="3228"/>
                      <a:pt x="4902" y="2982"/>
                      <a:pt x="4723" y="2882"/>
                    </a:cubicBezTo>
                    <a:cubicBezTo>
                      <a:pt x="3241" y="1974"/>
                      <a:pt x="1759" y="1042"/>
                      <a:pt x="348" y="37"/>
                    </a:cubicBezTo>
                    <a:cubicBezTo>
                      <a:pt x="314" y="12"/>
                      <a:pt x="27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4"/>
              <p:cNvSpPr/>
              <p:nvPr/>
            </p:nvSpPr>
            <p:spPr>
              <a:xfrm>
                <a:off x="5109650" y="2848475"/>
                <a:ext cx="122750" cy="80525"/>
              </a:xfrm>
              <a:custGeom>
                <a:rect b="b" l="l" r="r" t="t"/>
                <a:pathLst>
                  <a:path extrusionOk="0" h="3221" w="4910">
                    <a:moveTo>
                      <a:pt x="248" y="1"/>
                    </a:moveTo>
                    <a:cubicBezTo>
                      <a:pt x="101" y="1"/>
                      <a:pt x="1" y="231"/>
                      <a:pt x="158" y="349"/>
                    </a:cubicBezTo>
                    <a:cubicBezTo>
                      <a:pt x="1592" y="1353"/>
                      <a:pt x="3074" y="2285"/>
                      <a:pt x="4557" y="3194"/>
                    </a:cubicBezTo>
                    <a:cubicBezTo>
                      <a:pt x="4587" y="3212"/>
                      <a:pt x="4617" y="3220"/>
                      <a:pt x="4645" y="3220"/>
                    </a:cubicBezTo>
                    <a:cubicBezTo>
                      <a:pt x="4799" y="3220"/>
                      <a:pt x="4909" y="2984"/>
                      <a:pt x="4748" y="2883"/>
                    </a:cubicBezTo>
                    <a:cubicBezTo>
                      <a:pt x="3242" y="1974"/>
                      <a:pt x="1783" y="1042"/>
                      <a:pt x="349" y="38"/>
                    </a:cubicBezTo>
                    <a:cubicBezTo>
                      <a:pt x="314" y="12"/>
                      <a:pt x="280" y="1"/>
                      <a:pt x="2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4"/>
              <p:cNvSpPr/>
              <p:nvPr/>
            </p:nvSpPr>
            <p:spPr>
              <a:xfrm>
                <a:off x="5070575" y="2623675"/>
                <a:ext cx="186450" cy="73150"/>
              </a:xfrm>
              <a:custGeom>
                <a:rect b="b" l="l" r="r" t="t"/>
                <a:pathLst>
                  <a:path extrusionOk="0" h="2926" w="7458">
                    <a:moveTo>
                      <a:pt x="7242" y="0"/>
                    </a:moveTo>
                    <a:cubicBezTo>
                      <a:pt x="7220" y="0"/>
                      <a:pt x="7197" y="5"/>
                      <a:pt x="7172" y="16"/>
                    </a:cubicBezTo>
                    <a:cubicBezTo>
                      <a:pt x="4853" y="853"/>
                      <a:pt x="2534" y="1714"/>
                      <a:pt x="191" y="2575"/>
                    </a:cubicBezTo>
                    <a:cubicBezTo>
                      <a:pt x="0" y="2638"/>
                      <a:pt x="53" y="2925"/>
                      <a:pt x="216" y="2925"/>
                    </a:cubicBezTo>
                    <a:cubicBezTo>
                      <a:pt x="238" y="2925"/>
                      <a:pt x="261" y="2920"/>
                      <a:pt x="286" y="2909"/>
                    </a:cubicBezTo>
                    <a:cubicBezTo>
                      <a:pt x="2629" y="2072"/>
                      <a:pt x="4948" y="1212"/>
                      <a:pt x="7267" y="351"/>
                    </a:cubicBezTo>
                    <a:cubicBezTo>
                      <a:pt x="7457" y="288"/>
                      <a:pt x="7405" y="0"/>
                      <a:pt x="72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4"/>
              <p:cNvSpPr/>
              <p:nvPr/>
            </p:nvSpPr>
            <p:spPr>
              <a:xfrm>
                <a:off x="5066350" y="2693100"/>
                <a:ext cx="12000" cy="202650"/>
              </a:xfrm>
              <a:custGeom>
                <a:rect b="b" l="l" r="r" t="t"/>
                <a:pathLst>
                  <a:path extrusionOk="0" h="8106" w="480">
                    <a:moveTo>
                      <a:pt x="288" y="1"/>
                    </a:moveTo>
                    <a:cubicBezTo>
                      <a:pt x="192" y="1"/>
                      <a:pt x="97" y="61"/>
                      <a:pt x="97" y="180"/>
                    </a:cubicBezTo>
                    <a:cubicBezTo>
                      <a:pt x="120" y="2762"/>
                      <a:pt x="1" y="5344"/>
                      <a:pt x="25" y="7926"/>
                    </a:cubicBezTo>
                    <a:cubicBezTo>
                      <a:pt x="25" y="8046"/>
                      <a:pt x="114" y="8106"/>
                      <a:pt x="204" y="8106"/>
                    </a:cubicBezTo>
                    <a:cubicBezTo>
                      <a:pt x="294" y="8106"/>
                      <a:pt x="383" y="8046"/>
                      <a:pt x="383" y="7926"/>
                    </a:cubicBezTo>
                    <a:cubicBezTo>
                      <a:pt x="383" y="5344"/>
                      <a:pt x="479" y="2762"/>
                      <a:pt x="479" y="180"/>
                    </a:cubicBezTo>
                    <a:cubicBezTo>
                      <a:pt x="479" y="61"/>
                      <a:pt x="383" y="1"/>
                      <a:pt x="2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4"/>
              <p:cNvSpPr/>
              <p:nvPr/>
            </p:nvSpPr>
            <p:spPr>
              <a:xfrm>
                <a:off x="5070450" y="2624425"/>
                <a:ext cx="186125" cy="73450"/>
              </a:xfrm>
              <a:custGeom>
                <a:rect b="b" l="l" r="r" t="t"/>
                <a:pathLst>
                  <a:path extrusionOk="0" h="2938" w="7445">
                    <a:moveTo>
                      <a:pt x="7213" y="1"/>
                    </a:moveTo>
                    <a:cubicBezTo>
                      <a:pt x="7195" y="1"/>
                      <a:pt x="7174" y="4"/>
                      <a:pt x="7153" y="10"/>
                    </a:cubicBezTo>
                    <a:cubicBezTo>
                      <a:pt x="4834" y="871"/>
                      <a:pt x="2515" y="1732"/>
                      <a:pt x="196" y="2568"/>
                    </a:cubicBezTo>
                    <a:cubicBezTo>
                      <a:pt x="1" y="2655"/>
                      <a:pt x="61" y="2937"/>
                      <a:pt x="233" y="2937"/>
                    </a:cubicBezTo>
                    <a:cubicBezTo>
                      <a:pt x="251" y="2937"/>
                      <a:pt x="271" y="2934"/>
                      <a:pt x="291" y="2927"/>
                    </a:cubicBezTo>
                    <a:cubicBezTo>
                      <a:pt x="2610" y="2066"/>
                      <a:pt x="4929" y="1230"/>
                      <a:pt x="7248" y="369"/>
                    </a:cubicBezTo>
                    <a:cubicBezTo>
                      <a:pt x="7444" y="304"/>
                      <a:pt x="7402" y="1"/>
                      <a:pt x="72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4"/>
              <p:cNvSpPr/>
              <p:nvPr/>
            </p:nvSpPr>
            <p:spPr>
              <a:xfrm>
                <a:off x="5199575" y="2905350"/>
                <a:ext cx="186700" cy="73425"/>
              </a:xfrm>
              <a:custGeom>
                <a:rect b="b" l="l" r="r" t="t"/>
                <a:pathLst>
                  <a:path extrusionOk="0" h="2937" w="7468">
                    <a:moveTo>
                      <a:pt x="7231" y="1"/>
                    </a:moveTo>
                    <a:cubicBezTo>
                      <a:pt x="7214" y="1"/>
                      <a:pt x="7195" y="4"/>
                      <a:pt x="7176" y="10"/>
                    </a:cubicBezTo>
                    <a:cubicBezTo>
                      <a:pt x="4833" y="871"/>
                      <a:pt x="2514" y="1731"/>
                      <a:pt x="195" y="2568"/>
                    </a:cubicBezTo>
                    <a:cubicBezTo>
                      <a:pt x="0" y="2655"/>
                      <a:pt x="60" y="2937"/>
                      <a:pt x="232" y="2937"/>
                    </a:cubicBezTo>
                    <a:cubicBezTo>
                      <a:pt x="250" y="2937"/>
                      <a:pt x="270" y="2934"/>
                      <a:pt x="290" y="2927"/>
                    </a:cubicBezTo>
                    <a:cubicBezTo>
                      <a:pt x="2609" y="2066"/>
                      <a:pt x="4928" y="1229"/>
                      <a:pt x="7271" y="369"/>
                    </a:cubicBezTo>
                    <a:cubicBezTo>
                      <a:pt x="7467" y="303"/>
                      <a:pt x="7406" y="1"/>
                      <a:pt x="72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4"/>
              <p:cNvSpPr/>
              <p:nvPr/>
            </p:nvSpPr>
            <p:spPr>
              <a:xfrm>
                <a:off x="5377175" y="2715825"/>
                <a:ext cx="10175" cy="194425"/>
              </a:xfrm>
              <a:custGeom>
                <a:rect b="b" l="l" r="r" t="t"/>
                <a:pathLst>
                  <a:path extrusionOk="0" h="7777" w="407">
                    <a:moveTo>
                      <a:pt x="191" y="0"/>
                    </a:moveTo>
                    <a:cubicBezTo>
                      <a:pt x="96" y="0"/>
                      <a:pt x="0" y="60"/>
                      <a:pt x="0" y="180"/>
                    </a:cubicBezTo>
                    <a:lnTo>
                      <a:pt x="48" y="7615"/>
                    </a:lnTo>
                    <a:cubicBezTo>
                      <a:pt x="48" y="7723"/>
                      <a:pt x="138" y="7776"/>
                      <a:pt x="227" y="7776"/>
                    </a:cubicBezTo>
                    <a:cubicBezTo>
                      <a:pt x="317" y="7776"/>
                      <a:pt x="407" y="7723"/>
                      <a:pt x="407" y="7615"/>
                    </a:cubicBezTo>
                    <a:lnTo>
                      <a:pt x="383" y="180"/>
                    </a:lnTo>
                    <a:cubicBezTo>
                      <a:pt x="383" y="60"/>
                      <a:pt x="287"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4"/>
              <p:cNvSpPr/>
              <p:nvPr/>
            </p:nvSpPr>
            <p:spPr>
              <a:xfrm>
                <a:off x="5248925" y="2619575"/>
                <a:ext cx="136200" cy="101850"/>
              </a:xfrm>
              <a:custGeom>
                <a:rect b="b" l="l" r="r" t="t"/>
                <a:pathLst>
                  <a:path extrusionOk="0" h="4074" w="5448">
                    <a:moveTo>
                      <a:pt x="247" y="0"/>
                    </a:moveTo>
                    <a:cubicBezTo>
                      <a:pt x="101" y="0"/>
                      <a:pt x="0" y="230"/>
                      <a:pt x="157" y="348"/>
                    </a:cubicBezTo>
                    <a:cubicBezTo>
                      <a:pt x="1831" y="1519"/>
                      <a:pt x="3457" y="2762"/>
                      <a:pt x="5058" y="4030"/>
                    </a:cubicBezTo>
                    <a:cubicBezTo>
                      <a:pt x="5095" y="4061"/>
                      <a:pt x="5136" y="4074"/>
                      <a:pt x="5175" y="4074"/>
                    </a:cubicBezTo>
                    <a:cubicBezTo>
                      <a:pt x="5318" y="4074"/>
                      <a:pt x="5447" y="3903"/>
                      <a:pt x="5297" y="3791"/>
                    </a:cubicBezTo>
                    <a:cubicBezTo>
                      <a:pt x="3696" y="2476"/>
                      <a:pt x="2046" y="1232"/>
                      <a:pt x="349" y="37"/>
                    </a:cubicBezTo>
                    <a:cubicBezTo>
                      <a:pt x="314" y="11"/>
                      <a:pt x="280"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4"/>
              <p:cNvSpPr/>
              <p:nvPr/>
            </p:nvSpPr>
            <p:spPr>
              <a:xfrm>
                <a:off x="4918125" y="2981800"/>
                <a:ext cx="10800" cy="166325"/>
              </a:xfrm>
              <a:custGeom>
                <a:rect b="b" l="l" r="r" t="t"/>
                <a:pathLst>
                  <a:path extrusionOk="0" h="6653" w="432">
                    <a:moveTo>
                      <a:pt x="180" y="0"/>
                    </a:moveTo>
                    <a:cubicBezTo>
                      <a:pt x="90" y="0"/>
                      <a:pt x="1" y="60"/>
                      <a:pt x="1" y="180"/>
                    </a:cubicBezTo>
                    <a:lnTo>
                      <a:pt x="72" y="6491"/>
                    </a:lnTo>
                    <a:cubicBezTo>
                      <a:pt x="72" y="6599"/>
                      <a:pt x="162" y="6653"/>
                      <a:pt x="252" y="6653"/>
                    </a:cubicBezTo>
                    <a:cubicBezTo>
                      <a:pt x="341" y="6653"/>
                      <a:pt x="431" y="6599"/>
                      <a:pt x="431" y="6491"/>
                    </a:cubicBezTo>
                    <a:lnTo>
                      <a:pt x="359" y="180"/>
                    </a:lnTo>
                    <a:cubicBezTo>
                      <a:pt x="359" y="60"/>
                      <a:pt x="270"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4"/>
              <p:cNvSpPr/>
              <p:nvPr/>
            </p:nvSpPr>
            <p:spPr>
              <a:xfrm>
                <a:off x="5160200" y="2992400"/>
                <a:ext cx="11375" cy="166350"/>
              </a:xfrm>
              <a:custGeom>
                <a:rect b="b" l="l" r="r" t="t"/>
                <a:pathLst>
                  <a:path extrusionOk="0" h="6654" w="455">
                    <a:moveTo>
                      <a:pt x="275" y="1"/>
                    </a:moveTo>
                    <a:cubicBezTo>
                      <a:pt x="186" y="1"/>
                      <a:pt x="96" y="55"/>
                      <a:pt x="96" y="162"/>
                    </a:cubicBezTo>
                    <a:cubicBezTo>
                      <a:pt x="72" y="2266"/>
                      <a:pt x="48" y="4370"/>
                      <a:pt x="0" y="6474"/>
                    </a:cubicBezTo>
                    <a:cubicBezTo>
                      <a:pt x="0" y="6593"/>
                      <a:pt x="90" y="6653"/>
                      <a:pt x="183" y="6653"/>
                    </a:cubicBezTo>
                    <a:cubicBezTo>
                      <a:pt x="275" y="6653"/>
                      <a:pt x="371" y="6593"/>
                      <a:pt x="383" y="6474"/>
                    </a:cubicBezTo>
                    <a:cubicBezTo>
                      <a:pt x="407" y="4370"/>
                      <a:pt x="431" y="2266"/>
                      <a:pt x="455" y="162"/>
                    </a:cubicBezTo>
                    <a:cubicBezTo>
                      <a:pt x="455" y="55"/>
                      <a:pt x="365" y="1"/>
                      <a:pt x="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44"/>
            <p:cNvGrpSpPr/>
            <p:nvPr/>
          </p:nvGrpSpPr>
          <p:grpSpPr>
            <a:xfrm>
              <a:off x="7827725" y="1657550"/>
              <a:ext cx="605500" cy="933350"/>
              <a:chOff x="7824975" y="1451700"/>
              <a:chExt cx="605500" cy="933350"/>
            </a:xfrm>
          </p:grpSpPr>
          <p:sp>
            <p:nvSpPr>
              <p:cNvPr id="489" name="Google Shape;489;p44"/>
              <p:cNvSpPr/>
              <p:nvPr/>
            </p:nvSpPr>
            <p:spPr>
              <a:xfrm>
                <a:off x="7890125" y="1946325"/>
                <a:ext cx="476375" cy="438725"/>
              </a:xfrm>
              <a:custGeom>
                <a:rect b="b" l="l" r="r" t="t"/>
                <a:pathLst>
                  <a:path extrusionOk="0" h="17549" w="19055">
                    <a:moveTo>
                      <a:pt x="7880" y="0"/>
                    </a:moveTo>
                    <a:cubicBezTo>
                      <a:pt x="7709" y="0"/>
                      <a:pt x="7604" y="246"/>
                      <a:pt x="7770" y="329"/>
                    </a:cubicBezTo>
                    <a:cubicBezTo>
                      <a:pt x="10807" y="1620"/>
                      <a:pt x="13986" y="2863"/>
                      <a:pt x="16306" y="5302"/>
                    </a:cubicBezTo>
                    <a:cubicBezTo>
                      <a:pt x="17405" y="6449"/>
                      <a:pt x="18386" y="7908"/>
                      <a:pt x="18505" y="9534"/>
                    </a:cubicBezTo>
                    <a:cubicBezTo>
                      <a:pt x="18601" y="10992"/>
                      <a:pt x="18051" y="12474"/>
                      <a:pt x="17023" y="13502"/>
                    </a:cubicBezTo>
                    <a:cubicBezTo>
                      <a:pt x="15827" y="14722"/>
                      <a:pt x="14082" y="15152"/>
                      <a:pt x="12504" y="15606"/>
                    </a:cubicBezTo>
                    <a:cubicBezTo>
                      <a:pt x="10735" y="16084"/>
                      <a:pt x="8942" y="16515"/>
                      <a:pt x="7125" y="16849"/>
                    </a:cubicBezTo>
                    <a:cubicBezTo>
                      <a:pt x="6298" y="17010"/>
                      <a:pt x="5369" y="17209"/>
                      <a:pt x="4469" y="17209"/>
                    </a:cubicBezTo>
                    <a:cubicBezTo>
                      <a:pt x="3627" y="17209"/>
                      <a:pt x="2810" y="17034"/>
                      <a:pt x="2128" y="16491"/>
                    </a:cubicBezTo>
                    <a:cubicBezTo>
                      <a:pt x="837" y="15439"/>
                      <a:pt x="431" y="13622"/>
                      <a:pt x="502" y="12020"/>
                    </a:cubicBezTo>
                    <a:cubicBezTo>
                      <a:pt x="526" y="11040"/>
                      <a:pt x="717" y="10060"/>
                      <a:pt x="980" y="9103"/>
                    </a:cubicBezTo>
                    <a:cubicBezTo>
                      <a:pt x="1196" y="8219"/>
                      <a:pt x="1459" y="7334"/>
                      <a:pt x="1865" y="6521"/>
                    </a:cubicBezTo>
                    <a:cubicBezTo>
                      <a:pt x="2678" y="4871"/>
                      <a:pt x="3802" y="3389"/>
                      <a:pt x="4519" y="1668"/>
                    </a:cubicBezTo>
                    <a:cubicBezTo>
                      <a:pt x="4577" y="1537"/>
                      <a:pt x="4468" y="1451"/>
                      <a:pt x="4357" y="1451"/>
                    </a:cubicBezTo>
                    <a:cubicBezTo>
                      <a:pt x="4285" y="1451"/>
                      <a:pt x="4212" y="1487"/>
                      <a:pt x="4184" y="1572"/>
                    </a:cubicBezTo>
                    <a:cubicBezTo>
                      <a:pt x="3467" y="3246"/>
                      <a:pt x="2343" y="4704"/>
                      <a:pt x="1554" y="6330"/>
                    </a:cubicBezTo>
                    <a:cubicBezTo>
                      <a:pt x="789" y="7884"/>
                      <a:pt x="335" y="9677"/>
                      <a:pt x="168" y="11374"/>
                    </a:cubicBezTo>
                    <a:cubicBezTo>
                      <a:pt x="0" y="13024"/>
                      <a:pt x="239" y="14841"/>
                      <a:pt x="1315" y="16156"/>
                    </a:cubicBezTo>
                    <a:cubicBezTo>
                      <a:pt x="2147" y="17210"/>
                      <a:pt x="3322" y="17549"/>
                      <a:pt x="4553" y="17549"/>
                    </a:cubicBezTo>
                    <a:cubicBezTo>
                      <a:pt x="4914" y="17549"/>
                      <a:pt x="5279" y="17520"/>
                      <a:pt x="5642" y="17471"/>
                    </a:cubicBezTo>
                    <a:cubicBezTo>
                      <a:pt x="7555" y="17208"/>
                      <a:pt x="9468" y="16754"/>
                      <a:pt x="11333" y="16276"/>
                    </a:cubicBezTo>
                    <a:cubicBezTo>
                      <a:pt x="13054" y="15845"/>
                      <a:pt x="14919" y="15439"/>
                      <a:pt x="16425" y="14459"/>
                    </a:cubicBezTo>
                    <a:cubicBezTo>
                      <a:pt x="17692" y="13622"/>
                      <a:pt x="18553" y="12283"/>
                      <a:pt x="18792" y="10801"/>
                    </a:cubicBezTo>
                    <a:cubicBezTo>
                      <a:pt x="19055" y="9223"/>
                      <a:pt x="18577" y="7740"/>
                      <a:pt x="17692" y="6425"/>
                    </a:cubicBezTo>
                    <a:cubicBezTo>
                      <a:pt x="15421" y="3078"/>
                      <a:pt x="11548" y="1548"/>
                      <a:pt x="7962" y="18"/>
                    </a:cubicBezTo>
                    <a:cubicBezTo>
                      <a:pt x="7933" y="6"/>
                      <a:pt x="7906" y="0"/>
                      <a:pt x="7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4"/>
              <p:cNvSpPr/>
              <p:nvPr/>
            </p:nvSpPr>
            <p:spPr>
              <a:xfrm>
                <a:off x="7929675" y="1760250"/>
                <a:ext cx="74750" cy="231850"/>
              </a:xfrm>
              <a:custGeom>
                <a:rect b="b" l="l" r="r" t="t"/>
                <a:pathLst>
                  <a:path extrusionOk="0" h="9274" w="2990">
                    <a:moveTo>
                      <a:pt x="212" y="0"/>
                    </a:moveTo>
                    <a:cubicBezTo>
                      <a:pt x="106" y="0"/>
                      <a:pt x="0" y="87"/>
                      <a:pt x="44" y="217"/>
                    </a:cubicBezTo>
                    <a:cubicBezTo>
                      <a:pt x="976" y="3158"/>
                      <a:pt x="1885" y="6122"/>
                      <a:pt x="2602" y="9135"/>
                    </a:cubicBezTo>
                    <a:cubicBezTo>
                      <a:pt x="2621" y="9231"/>
                      <a:pt x="2691" y="9273"/>
                      <a:pt x="2765" y="9273"/>
                    </a:cubicBezTo>
                    <a:cubicBezTo>
                      <a:pt x="2873" y="9273"/>
                      <a:pt x="2989" y="9182"/>
                      <a:pt x="2961" y="9039"/>
                    </a:cubicBezTo>
                    <a:cubicBezTo>
                      <a:pt x="2220" y="6027"/>
                      <a:pt x="1335" y="3062"/>
                      <a:pt x="379" y="121"/>
                    </a:cubicBezTo>
                    <a:cubicBezTo>
                      <a:pt x="350" y="37"/>
                      <a:pt x="281"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4"/>
              <p:cNvSpPr/>
              <p:nvPr/>
            </p:nvSpPr>
            <p:spPr>
              <a:xfrm>
                <a:off x="7886525" y="1698650"/>
                <a:ext cx="148850" cy="73050"/>
              </a:xfrm>
              <a:custGeom>
                <a:rect b="b" l="l" r="r" t="t"/>
                <a:pathLst>
                  <a:path extrusionOk="0" h="2922" w="5954">
                    <a:moveTo>
                      <a:pt x="4981" y="0"/>
                    </a:moveTo>
                    <a:cubicBezTo>
                      <a:pt x="4827" y="0"/>
                      <a:pt x="4669" y="28"/>
                      <a:pt x="4543" y="51"/>
                    </a:cubicBezTo>
                    <a:cubicBezTo>
                      <a:pt x="3969" y="123"/>
                      <a:pt x="3420" y="314"/>
                      <a:pt x="2870" y="505"/>
                    </a:cubicBezTo>
                    <a:cubicBezTo>
                      <a:pt x="2320" y="720"/>
                      <a:pt x="1770" y="960"/>
                      <a:pt x="1268" y="1223"/>
                    </a:cubicBezTo>
                    <a:cubicBezTo>
                      <a:pt x="885" y="1438"/>
                      <a:pt x="455" y="1701"/>
                      <a:pt x="192" y="2059"/>
                    </a:cubicBezTo>
                    <a:cubicBezTo>
                      <a:pt x="1" y="2346"/>
                      <a:pt x="72" y="2681"/>
                      <a:pt x="407" y="2824"/>
                    </a:cubicBezTo>
                    <a:cubicBezTo>
                      <a:pt x="578" y="2897"/>
                      <a:pt x="777" y="2921"/>
                      <a:pt x="984" y="2921"/>
                    </a:cubicBezTo>
                    <a:cubicBezTo>
                      <a:pt x="1325" y="2921"/>
                      <a:pt x="1687" y="2854"/>
                      <a:pt x="1985" y="2824"/>
                    </a:cubicBezTo>
                    <a:cubicBezTo>
                      <a:pt x="2224" y="2824"/>
                      <a:pt x="2224" y="2466"/>
                      <a:pt x="1985" y="2466"/>
                    </a:cubicBezTo>
                    <a:cubicBezTo>
                      <a:pt x="1656" y="2486"/>
                      <a:pt x="1291" y="2542"/>
                      <a:pt x="952" y="2542"/>
                    </a:cubicBezTo>
                    <a:cubicBezTo>
                      <a:pt x="897" y="2542"/>
                      <a:pt x="843" y="2541"/>
                      <a:pt x="790" y="2538"/>
                    </a:cubicBezTo>
                    <a:cubicBezTo>
                      <a:pt x="718" y="2538"/>
                      <a:pt x="551" y="2538"/>
                      <a:pt x="503" y="2466"/>
                    </a:cubicBezTo>
                    <a:cubicBezTo>
                      <a:pt x="455" y="2418"/>
                      <a:pt x="527" y="2227"/>
                      <a:pt x="575" y="2179"/>
                    </a:cubicBezTo>
                    <a:cubicBezTo>
                      <a:pt x="646" y="2059"/>
                      <a:pt x="790" y="1964"/>
                      <a:pt x="885" y="1892"/>
                    </a:cubicBezTo>
                    <a:cubicBezTo>
                      <a:pt x="1531" y="1438"/>
                      <a:pt x="2296" y="1103"/>
                      <a:pt x="3037" y="840"/>
                    </a:cubicBezTo>
                    <a:cubicBezTo>
                      <a:pt x="3396" y="697"/>
                      <a:pt x="3778" y="577"/>
                      <a:pt x="4161" y="481"/>
                    </a:cubicBezTo>
                    <a:cubicBezTo>
                      <a:pt x="4321" y="446"/>
                      <a:pt x="4641" y="344"/>
                      <a:pt x="4883" y="344"/>
                    </a:cubicBezTo>
                    <a:cubicBezTo>
                      <a:pt x="4965" y="344"/>
                      <a:pt x="5038" y="355"/>
                      <a:pt x="5093" y="386"/>
                    </a:cubicBezTo>
                    <a:cubicBezTo>
                      <a:pt x="5452" y="553"/>
                      <a:pt x="4472" y="1199"/>
                      <a:pt x="4328" y="1342"/>
                    </a:cubicBezTo>
                    <a:cubicBezTo>
                      <a:pt x="4198" y="1472"/>
                      <a:pt x="4327" y="1659"/>
                      <a:pt x="4458" y="1659"/>
                    </a:cubicBezTo>
                    <a:cubicBezTo>
                      <a:pt x="4496" y="1659"/>
                      <a:pt x="4535" y="1643"/>
                      <a:pt x="4567" y="1605"/>
                    </a:cubicBezTo>
                    <a:cubicBezTo>
                      <a:pt x="4878" y="1318"/>
                      <a:pt x="5954" y="697"/>
                      <a:pt x="5428" y="147"/>
                    </a:cubicBezTo>
                    <a:cubicBezTo>
                      <a:pt x="5315" y="34"/>
                      <a:pt x="5150" y="0"/>
                      <a:pt x="49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4"/>
              <p:cNvSpPr/>
              <p:nvPr/>
            </p:nvSpPr>
            <p:spPr>
              <a:xfrm>
                <a:off x="7996625" y="1732750"/>
                <a:ext cx="96775" cy="222700"/>
              </a:xfrm>
              <a:custGeom>
                <a:rect b="b" l="l" r="r" t="t"/>
                <a:pathLst>
                  <a:path extrusionOk="0" h="8908" w="3871">
                    <a:moveTo>
                      <a:pt x="228" y="0"/>
                    </a:moveTo>
                    <a:cubicBezTo>
                      <a:pt x="115" y="0"/>
                      <a:pt x="0" y="87"/>
                      <a:pt x="44" y="217"/>
                    </a:cubicBezTo>
                    <a:cubicBezTo>
                      <a:pt x="1119" y="3110"/>
                      <a:pt x="2291" y="5979"/>
                      <a:pt x="3510" y="8824"/>
                    </a:cubicBezTo>
                    <a:cubicBezTo>
                      <a:pt x="3532" y="8883"/>
                      <a:pt x="3577" y="8908"/>
                      <a:pt x="3626" y="8908"/>
                    </a:cubicBezTo>
                    <a:cubicBezTo>
                      <a:pt x="3737" y="8908"/>
                      <a:pt x="3871" y="8782"/>
                      <a:pt x="3821" y="8633"/>
                    </a:cubicBezTo>
                    <a:cubicBezTo>
                      <a:pt x="2602" y="5812"/>
                      <a:pt x="1454" y="2991"/>
                      <a:pt x="402" y="122"/>
                    </a:cubicBezTo>
                    <a:cubicBezTo>
                      <a:pt x="374" y="37"/>
                      <a:pt x="301"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4"/>
              <p:cNvSpPr/>
              <p:nvPr/>
            </p:nvSpPr>
            <p:spPr>
              <a:xfrm>
                <a:off x="7948175" y="2052475"/>
                <a:ext cx="367525" cy="271825"/>
              </a:xfrm>
              <a:custGeom>
                <a:rect b="b" l="l" r="r" t="t"/>
                <a:pathLst>
                  <a:path extrusionOk="0" h="10873" w="14701">
                    <a:moveTo>
                      <a:pt x="571" y="4044"/>
                    </a:moveTo>
                    <a:lnTo>
                      <a:pt x="514" y="4243"/>
                    </a:lnTo>
                    <a:lnTo>
                      <a:pt x="514" y="4243"/>
                    </a:lnTo>
                    <a:cubicBezTo>
                      <a:pt x="526" y="4207"/>
                      <a:pt x="537" y="4170"/>
                      <a:pt x="549" y="4133"/>
                    </a:cubicBezTo>
                    <a:lnTo>
                      <a:pt x="549" y="4133"/>
                    </a:lnTo>
                    <a:cubicBezTo>
                      <a:pt x="557" y="4104"/>
                      <a:pt x="564" y="4074"/>
                      <a:pt x="571" y="4044"/>
                    </a:cubicBezTo>
                    <a:close/>
                    <a:moveTo>
                      <a:pt x="514" y="4243"/>
                    </a:moveTo>
                    <a:lnTo>
                      <a:pt x="514" y="4243"/>
                    </a:lnTo>
                    <a:cubicBezTo>
                      <a:pt x="462" y="4409"/>
                      <a:pt x="417" y="4567"/>
                      <a:pt x="380" y="4714"/>
                    </a:cubicBezTo>
                    <a:lnTo>
                      <a:pt x="514" y="4243"/>
                    </a:lnTo>
                    <a:close/>
                    <a:moveTo>
                      <a:pt x="8973" y="0"/>
                    </a:moveTo>
                    <a:cubicBezTo>
                      <a:pt x="8793" y="0"/>
                      <a:pt x="8614" y="31"/>
                      <a:pt x="8437" y="99"/>
                    </a:cubicBezTo>
                    <a:cubicBezTo>
                      <a:pt x="7720" y="362"/>
                      <a:pt x="7289" y="1175"/>
                      <a:pt x="6548" y="1295"/>
                    </a:cubicBezTo>
                    <a:cubicBezTo>
                      <a:pt x="6500" y="1303"/>
                      <a:pt x="6451" y="1306"/>
                      <a:pt x="6403" y="1306"/>
                    </a:cubicBezTo>
                    <a:cubicBezTo>
                      <a:pt x="5581" y="1306"/>
                      <a:pt x="4741" y="242"/>
                      <a:pt x="3921" y="242"/>
                    </a:cubicBezTo>
                    <a:cubicBezTo>
                      <a:pt x="3904" y="242"/>
                      <a:pt x="3887" y="242"/>
                      <a:pt x="3870" y="243"/>
                    </a:cubicBezTo>
                    <a:cubicBezTo>
                      <a:pt x="3225" y="291"/>
                      <a:pt x="2460" y="769"/>
                      <a:pt x="2029" y="1271"/>
                    </a:cubicBezTo>
                    <a:cubicBezTo>
                      <a:pt x="1398" y="1981"/>
                      <a:pt x="864" y="3164"/>
                      <a:pt x="549" y="4133"/>
                    </a:cubicBezTo>
                    <a:lnTo>
                      <a:pt x="549" y="4133"/>
                    </a:lnTo>
                    <a:cubicBezTo>
                      <a:pt x="270" y="5278"/>
                      <a:pt x="1" y="6466"/>
                      <a:pt x="141" y="7654"/>
                    </a:cubicBezTo>
                    <a:cubicBezTo>
                      <a:pt x="284" y="8874"/>
                      <a:pt x="930" y="10093"/>
                      <a:pt x="2029" y="10595"/>
                    </a:cubicBezTo>
                    <a:cubicBezTo>
                      <a:pt x="2504" y="10803"/>
                      <a:pt x="3016" y="10873"/>
                      <a:pt x="3531" y="10873"/>
                    </a:cubicBezTo>
                    <a:cubicBezTo>
                      <a:pt x="3845" y="10873"/>
                      <a:pt x="4160" y="10847"/>
                      <a:pt x="4468" y="10810"/>
                    </a:cubicBezTo>
                    <a:cubicBezTo>
                      <a:pt x="7026" y="10571"/>
                      <a:pt x="9513" y="9878"/>
                      <a:pt x="11832" y="8802"/>
                    </a:cubicBezTo>
                    <a:cubicBezTo>
                      <a:pt x="12692" y="8396"/>
                      <a:pt x="13601" y="7894"/>
                      <a:pt x="14079" y="7033"/>
                    </a:cubicBezTo>
                    <a:cubicBezTo>
                      <a:pt x="14701" y="5933"/>
                      <a:pt x="14414" y="4499"/>
                      <a:pt x="13721" y="3447"/>
                    </a:cubicBezTo>
                    <a:cubicBezTo>
                      <a:pt x="13027" y="2395"/>
                      <a:pt x="11975" y="1630"/>
                      <a:pt x="10947" y="888"/>
                    </a:cubicBezTo>
                    <a:cubicBezTo>
                      <a:pt x="10359" y="452"/>
                      <a:pt x="9665" y="0"/>
                      <a:pt x="89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4"/>
              <p:cNvSpPr/>
              <p:nvPr/>
            </p:nvSpPr>
            <p:spPr>
              <a:xfrm>
                <a:off x="8103500" y="2051950"/>
                <a:ext cx="12575" cy="9600"/>
              </a:xfrm>
              <a:custGeom>
                <a:rect b="b" l="l" r="r" t="t"/>
                <a:pathLst>
                  <a:path extrusionOk="0" h="384" w="503">
                    <a:moveTo>
                      <a:pt x="263" y="1"/>
                    </a:moveTo>
                    <a:cubicBezTo>
                      <a:pt x="0" y="1"/>
                      <a:pt x="0" y="383"/>
                      <a:pt x="263" y="383"/>
                    </a:cubicBezTo>
                    <a:cubicBezTo>
                      <a:pt x="502" y="383"/>
                      <a:pt x="502"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4"/>
              <p:cNvSpPr/>
              <p:nvPr/>
            </p:nvSpPr>
            <p:spPr>
              <a:xfrm>
                <a:off x="8063225" y="2015475"/>
                <a:ext cx="22975" cy="21425"/>
              </a:xfrm>
              <a:custGeom>
                <a:rect b="b" l="l" r="r" t="t"/>
                <a:pathLst>
                  <a:path extrusionOk="0" h="857" w="919">
                    <a:moveTo>
                      <a:pt x="430" y="0"/>
                    </a:moveTo>
                    <a:cubicBezTo>
                      <a:pt x="288" y="0"/>
                      <a:pt x="167" y="76"/>
                      <a:pt x="90" y="189"/>
                    </a:cubicBezTo>
                    <a:lnTo>
                      <a:pt x="90" y="189"/>
                    </a:lnTo>
                    <a:cubicBezTo>
                      <a:pt x="37" y="251"/>
                      <a:pt x="7" y="329"/>
                      <a:pt x="6" y="413"/>
                    </a:cubicBezTo>
                    <a:lnTo>
                      <a:pt x="6" y="413"/>
                    </a:lnTo>
                    <a:cubicBezTo>
                      <a:pt x="1" y="458"/>
                      <a:pt x="2" y="505"/>
                      <a:pt x="10" y="551"/>
                    </a:cubicBezTo>
                    <a:cubicBezTo>
                      <a:pt x="22" y="614"/>
                      <a:pt x="58" y="654"/>
                      <a:pt x="102" y="673"/>
                    </a:cubicBezTo>
                    <a:lnTo>
                      <a:pt x="102" y="673"/>
                    </a:lnTo>
                    <a:cubicBezTo>
                      <a:pt x="152" y="750"/>
                      <a:pt x="227" y="810"/>
                      <a:pt x="320" y="838"/>
                    </a:cubicBezTo>
                    <a:cubicBezTo>
                      <a:pt x="363" y="851"/>
                      <a:pt x="405" y="857"/>
                      <a:pt x="446" y="857"/>
                    </a:cubicBezTo>
                    <a:cubicBezTo>
                      <a:pt x="638" y="857"/>
                      <a:pt x="807" y="728"/>
                      <a:pt x="846" y="551"/>
                    </a:cubicBezTo>
                    <a:cubicBezTo>
                      <a:pt x="918" y="288"/>
                      <a:pt x="751" y="2"/>
                      <a:pt x="464" y="2"/>
                    </a:cubicBezTo>
                    <a:cubicBezTo>
                      <a:pt x="453" y="1"/>
                      <a:pt x="441" y="0"/>
                      <a:pt x="4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4"/>
              <p:cNvSpPr/>
              <p:nvPr/>
            </p:nvSpPr>
            <p:spPr>
              <a:xfrm>
                <a:off x="8119750" y="2019550"/>
                <a:ext cx="11400" cy="10750"/>
              </a:xfrm>
              <a:custGeom>
                <a:rect b="b" l="l" r="r" t="t"/>
                <a:pathLst>
                  <a:path extrusionOk="0" h="430" w="456">
                    <a:moveTo>
                      <a:pt x="236" y="1"/>
                    </a:moveTo>
                    <a:cubicBezTo>
                      <a:pt x="122" y="1"/>
                      <a:pt x="1" y="101"/>
                      <a:pt x="44" y="245"/>
                    </a:cubicBezTo>
                    <a:cubicBezTo>
                      <a:pt x="44" y="269"/>
                      <a:pt x="44" y="269"/>
                      <a:pt x="44" y="293"/>
                    </a:cubicBezTo>
                    <a:cubicBezTo>
                      <a:pt x="63" y="388"/>
                      <a:pt x="134" y="430"/>
                      <a:pt x="211" y="430"/>
                    </a:cubicBezTo>
                    <a:cubicBezTo>
                      <a:pt x="327" y="430"/>
                      <a:pt x="455" y="332"/>
                      <a:pt x="426" y="173"/>
                    </a:cubicBezTo>
                    <a:cubicBezTo>
                      <a:pt x="426" y="173"/>
                      <a:pt x="402" y="149"/>
                      <a:pt x="402" y="149"/>
                    </a:cubicBezTo>
                    <a:cubicBezTo>
                      <a:pt x="383" y="45"/>
                      <a:pt x="311" y="1"/>
                      <a:pt x="2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4"/>
              <p:cNvSpPr/>
              <p:nvPr/>
            </p:nvSpPr>
            <p:spPr>
              <a:xfrm>
                <a:off x="8013175" y="2238950"/>
                <a:ext cx="49700" cy="41725"/>
              </a:xfrm>
              <a:custGeom>
                <a:rect b="b" l="l" r="r" t="t"/>
                <a:pathLst>
                  <a:path extrusionOk="0" h="1669" w="1988">
                    <a:moveTo>
                      <a:pt x="886" y="732"/>
                    </a:moveTo>
                    <a:cubicBezTo>
                      <a:pt x="917" y="732"/>
                      <a:pt x="945" y="750"/>
                      <a:pt x="960" y="793"/>
                    </a:cubicBezTo>
                    <a:cubicBezTo>
                      <a:pt x="989" y="868"/>
                      <a:pt x="954" y="905"/>
                      <a:pt x="906" y="905"/>
                    </a:cubicBezTo>
                    <a:cubicBezTo>
                      <a:pt x="877" y="905"/>
                      <a:pt x="843" y="892"/>
                      <a:pt x="816" y="865"/>
                    </a:cubicBezTo>
                    <a:cubicBezTo>
                      <a:pt x="799" y="842"/>
                      <a:pt x="780" y="826"/>
                      <a:pt x="760" y="815"/>
                    </a:cubicBezTo>
                    <a:lnTo>
                      <a:pt x="760" y="815"/>
                    </a:lnTo>
                    <a:cubicBezTo>
                      <a:pt x="787" y="770"/>
                      <a:pt x="840" y="732"/>
                      <a:pt x="886" y="732"/>
                    </a:cubicBezTo>
                    <a:close/>
                    <a:moveTo>
                      <a:pt x="856" y="1"/>
                    </a:moveTo>
                    <a:cubicBezTo>
                      <a:pt x="500" y="1"/>
                      <a:pt x="183" y="259"/>
                      <a:pt x="123" y="602"/>
                    </a:cubicBezTo>
                    <a:cubicBezTo>
                      <a:pt x="1" y="1228"/>
                      <a:pt x="542" y="1669"/>
                      <a:pt x="1061" y="1669"/>
                    </a:cubicBezTo>
                    <a:cubicBezTo>
                      <a:pt x="1354" y="1669"/>
                      <a:pt x="1641" y="1528"/>
                      <a:pt x="1796" y="1200"/>
                    </a:cubicBezTo>
                    <a:cubicBezTo>
                      <a:pt x="1988" y="769"/>
                      <a:pt x="1725" y="219"/>
                      <a:pt x="1270" y="76"/>
                    </a:cubicBezTo>
                    <a:cubicBezTo>
                      <a:pt x="1219" y="60"/>
                      <a:pt x="1167" y="50"/>
                      <a:pt x="1115" y="45"/>
                    </a:cubicBezTo>
                    <a:lnTo>
                      <a:pt x="1115" y="45"/>
                    </a:lnTo>
                    <a:cubicBezTo>
                      <a:pt x="1096" y="39"/>
                      <a:pt x="1076" y="33"/>
                      <a:pt x="1055" y="28"/>
                    </a:cubicBezTo>
                    <a:cubicBezTo>
                      <a:pt x="988" y="9"/>
                      <a:pt x="921" y="1"/>
                      <a:pt x="8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4"/>
              <p:cNvSpPr/>
              <p:nvPr/>
            </p:nvSpPr>
            <p:spPr>
              <a:xfrm>
                <a:off x="8027000" y="2187000"/>
                <a:ext cx="21125" cy="18225"/>
              </a:xfrm>
              <a:custGeom>
                <a:rect b="b" l="l" r="r" t="t"/>
                <a:pathLst>
                  <a:path extrusionOk="0" h="729" w="845">
                    <a:moveTo>
                      <a:pt x="356" y="0"/>
                    </a:moveTo>
                    <a:cubicBezTo>
                      <a:pt x="276" y="0"/>
                      <a:pt x="194" y="29"/>
                      <a:pt x="120" y="98"/>
                    </a:cubicBezTo>
                    <a:cubicBezTo>
                      <a:pt x="0" y="217"/>
                      <a:pt x="0" y="433"/>
                      <a:pt x="120" y="576"/>
                    </a:cubicBezTo>
                    <a:cubicBezTo>
                      <a:pt x="202" y="675"/>
                      <a:pt x="308" y="728"/>
                      <a:pt x="420" y="728"/>
                    </a:cubicBezTo>
                    <a:cubicBezTo>
                      <a:pt x="470" y="728"/>
                      <a:pt x="522" y="718"/>
                      <a:pt x="574" y="695"/>
                    </a:cubicBezTo>
                    <a:cubicBezTo>
                      <a:pt x="609" y="678"/>
                      <a:pt x="635" y="656"/>
                      <a:pt x="653" y="631"/>
                    </a:cubicBezTo>
                    <a:lnTo>
                      <a:pt x="653" y="631"/>
                    </a:lnTo>
                    <a:cubicBezTo>
                      <a:pt x="678" y="613"/>
                      <a:pt x="700" y="587"/>
                      <a:pt x="717" y="552"/>
                    </a:cubicBezTo>
                    <a:cubicBezTo>
                      <a:pt x="845" y="297"/>
                      <a:pt x="612" y="0"/>
                      <a:pt x="3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4"/>
              <p:cNvSpPr/>
              <p:nvPr/>
            </p:nvSpPr>
            <p:spPr>
              <a:xfrm>
                <a:off x="8072925" y="2214425"/>
                <a:ext cx="15300" cy="9925"/>
              </a:xfrm>
              <a:custGeom>
                <a:rect b="b" l="l" r="r" t="t"/>
                <a:pathLst>
                  <a:path extrusionOk="0" h="397" w="612">
                    <a:moveTo>
                      <a:pt x="331" y="1"/>
                    </a:moveTo>
                    <a:cubicBezTo>
                      <a:pt x="318" y="1"/>
                      <a:pt x="305" y="2"/>
                      <a:pt x="291" y="5"/>
                    </a:cubicBezTo>
                    <a:cubicBezTo>
                      <a:pt x="267" y="5"/>
                      <a:pt x="243" y="5"/>
                      <a:pt x="219" y="29"/>
                    </a:cubicBezTo>
                    <a:cubicBezTo>
                      <a:pt x="1" y="73"/>
                      <a:pt x="62" y="396"/>
                      <a:pt x="257" y="396"/>
                    </a:cubicBezTo>
                    <a:cubicBezTo>
                      <a:pt x="275" y="396"/>
                      <a:pt x="294" y="394"/>
                      <a:pt x="315" y="387"/>
                    </a:cubicBezTo>
                    <a:lnTo>
                      <a:pt x="387" y="387"/>
                    </a:lnTo>
                    <a:cubicBezTo>
                      <a:pt x="612" y="342"/>
                      <a:pt x="540"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4"/>
              <p:cNvSpPr/>
              <p:nvPr/>
            </p:nvSpPr>
            <p:spPr>
              <a:xfrm>
                <a:off x="7928975" y="1549650"/>
                <a:ext cx="83100" cy="77325"/>
              </a:xfrm>
              <a:custGeom>
                <a:rect b="b" l="l" r="r" t="t"/>
                <a:pathLst>
                  <a:path extrusionOk="0" h="3093" w="3324">
                    <a:moveTo>
                      <a:pt x="1633" y="378"/>
                    </a:moveTo>
                    <a:cubicBezTo>
                      <a:pt x="1967" y="378"/>
                      <a:pt x="2310" y="527"/>
                      <a:pt x="2558" y="799"/>
                    </a:cubicBezTo>
                    <a:cubicBezTo>
                      <a:pt x="3060" y="1349"/>
                      <a:pt x="3084" y="2186"/>
                      <a:pt x="2391" y="2568"/>
                    </a:cubicBezTo>
                    <a:cubicBezTo>
                      <a:pt x="2176" y="2690"/>
                      <a:pt x="1927" y="2753"/>
                      <a:pt x="1681" y="2753"/>
                    </a:cubicBezTo>
                    <a:cubicBezTo>
                      <a:pt x="1300" y="2753"/>
                      <a:pt x="926" y="2601"/>
                      <a:pt x="694" y="2281"/>
                    </a:cubicBezTo>
                    <a:cubicBezTo>
                      <a:pt x="673" y="2249"/>
                      <a:pt x="646" y="2227"/>
                      <a:pt x="617" y="2213"/>
                    </a:cubicBezTo>
                    <a:lnTo>
                      <a:pt x="617" y="2213"/>
                    </a:lnTo>
                    <a:cubicBezTo>
                      <a:pt x="427" y="1787"/>
                      <a:pt x="489" y="1268"/>
                      <a:pt x="741" y="871"/>
                    </a:cubicBezTo>
                    <a:cubicBezTo>
                      <a:pt x="959" y="533"/>
                      <a:pt x="1292" y="378"/>
                      <a:pt x="1633" y="378"/>
                    </a:cubicBezTo>
                    <a:close/>
                    <a:moveTo>
                      <a:pt x="1643" y="1"/>
                    </a:moveTo>
                    <a:cubicBezTo>
                      <a:pt x="1133" y="1"/>
                      <a:pt x="659" y="291"/>
                      <a:pt x="383" y="751"/>
                    </a:cubicBezTo>
                    <a:cubicBezTo>
                      <a:pt x="0" y="1421"/>
                      <a:pt x="48" y="2305"/>
                      <a:pt x="622" y="2855"/>
                    </a:cubicBezTo>
                    <a:cubicBezTo>
                      <a:pt x="661" y="2884"/>
                      <a:pt x="701" y="2897"/>
                      <a:pt x="740" y="2897"/>
                    </a:cubicBezTo>
                    <a:cubicBezTo>
                      <a:pt x="777" y="2897"/>
                      <a:pt x="811" y="2886"/>
                      <a:pt x="841" y="2868"/>
                    </a:cubicBezTo>
                    <a:lnTo>
                      <a:pt x="841" y="2868"/>
                    </a:lnTo>
                    <a:cubicBezTo>
                      <a:pt x="1102" y="3020"/>
                      <a:pt x="1407" y="3093"/>
                      <a:pt x="1711" y="3093"/>
                    </a:cubicBezTo>
                    <a:cubicBezTo>
                      <a:pt x="2485" y="3093"/>
                      <a:pt x="3256" y="2619"/>
                      <a:pt x="3300" y="1755"/>
                    </a:cubicBezTo>
                    <a:cubicBezTo>
                      <a:pt x="3323" y="1014"/>
                      <a:pt x="2797" y="321"/>
                      <a:pt x="2104" y="82"/>
                    </a:cubicBezTo>
                    <a:cubicBezTo>
                      <a:pt x="1950" y="27"/>
                      <a:pt x="1795" y="1"/>
                      <a:pt x="16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4"/>
              <p:cNvSpPr/>
              <p:nvPr/>
            </p:nvSpPr>
            <p:spPr>
              <a:xfrm>
                <a:off x="7824975" y="1475550"/>
                <a:ext cx="59775" cy="53900"/>
              </a:xfrm>
              <a:custGeom>
                <a:rect b="b" l="l" r="r" t="t"/>
                <a:pathLst>
                  <a:path extrusionOk="0" h="2156" w="2391">
                    <a:moveTo>
                      <a:pt x="1190" y="367"/>
                    </a:moveTo>
                    <a:cubicBezTo>
                      <a:pt x="1357" y="367"/>
                      <a:pt x="1534" y="437"/>
                      <a:pt x="1698" y="607"/>
                    </a:cubicBezTo>
                    <a:cubicBezTo>
                      <a:pt x="1985" y="894"/>
                      <a:pt x="2008" y="1348"/>
                      <a:pt x="1674" y="1611"/>
                    </a:cubicBezTo>
                    <a:cubicBezTo>
                      <a:pt x="1519" y="1727"/>
                      <a:pt x="1323" y="1795"/>
                      <a:pt x="1133" y="1795"/>
                    </a:cubicBezTo>
                    <a:cubicBezTo>
                      <a:pt x="972" y="1795"/>
                      <a:pt x="815" y="1745"/>
                      <a:pt x="694" y="1635"/>
                    </a:cubicBezTo>
                    <a:cubicBezTo>
                      <a:pt x="677" y="1619"/>
                      <a:pt x="660" y="1607"/>
                      <a:pt x="643" y="1598"/>
                    </a:cubicBezTo>
                    <a:lnTo>
                      <a:pt x="643" y="1598"/>
                    </a:lnTo>
                    <a:cubicBezTo>
                      <a:pt x="638" y="1587"/>
                      <a:pt x="631" y="1575"/>
                      <a:pt x="622" y="1564"/>
                    </a:cubicBezTo>
                    <a:cubicBezTo>
                      <a:pt x="261" y="1040"/>
                      <a:pt x="677" y="367"/>
                      <a:pt x="1190" y="367"/>
                    </a:cubicBezTo>
                    <a:close/>
                    <a:moveTo>
                      <a:pt x="1148" y="1"/>
                    </a:moveTo>
                    <a:cubicBezTo>
                      <a:pt x="920" y="1"/>
                      <a:pt x="692" y="79"/>
                      <a:pt x="502" y="249"/>
                    </a:cubicBezTo>
                    <a:cubicBezTo>
                      <a:pt x="96" y="631"/>
                      <a:pt x="0" y="1277"/>
                      <a:pt x="311" y="1755"/>
                    </a:cubicBezTo>
                    <a:cubicBezTo>
                      <a:pt x="333" y="1785"/>
                      <a:pt x="360" y="1805"/>
                      <a:pt x="388" y="1818"/>
                    </a:cubicBezTo>
                    <a:lnTo>
                      <a:pt x="388" y="1818"/>
                    </a:lnTo>
                    <a:cubicBezTo>
                      <a:pt x="396" y="1838"/>
                      <a:pt x="410" y="1857"/>
                      <a:pt x="431" y="1874"/>
                    </a:cubicBezTo>
                    <a:cubicBezTo>
                      <a:pt x="646" y="2066"/>
                      <a:pt x="909" y="2155"/>
                      <a:pt x="1172" y="2155"/>
                    </a:cubicBezTo>
                    <a:cubicBezTo>
                      <a:pt x="1435" y="2155"/>
                      <a:pt x="1698" y="2066"/>
                      <a:pt x="1913" y="1898"/>
                    </a:cubicBezTo>
                    <a:cubicBezTo>
                      <a:pt x="2391" y="1516"/>
                      <a:pt x="2391" y="846"/>
                      <a:pt x="2008" y="416"/>
                    </a:cubicBezTo>
                    <a:cubicBezTo>
                      <a:pt x="1786" y="152"/>
                      <a:pt x="1466"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4"/>
              <p:cNvSpPr/>
              <p:nvPr/>
            </p:nvSpPr>
            <p:spPr>
              <a:xfrm>
                <a:off x="7897375" y="1672875"/>
                <a:ext cx="30875" cy="24475"/>
              </a:xfrm>
              <a:custGeom>
                <a:rect b="b" l="l" r="r" t="t"/>
                <a:pathLst>
                  <a:path extrusionOk="0" h="979" w="1235">
                    <a:moveTo>
                      <a:pt x="603" y="356"/>
                    </a:moveTo>
                    <a:cubicBezTo>
                      <a:pt x="626" y="356"/>
                      <a:pt x="649" y="359"/>
                      <a:pt x="666" y="365"/>
                    </a:cubicBezTo>
                    <a:cubicBezTo>
                      <a:pt x="762" y="389"/>
                      <a:pt x="834" y="437"/>
                      <a:pt x="810" y="508"/>
                    </a:cubicBezTo>
                    <a:cubicBezTo>
                      <a:pt x="799" y="583"/>
                      <a:pt x="718" y="614"/>
                      <a:pt x="633" y="614"/>
                    </a:cubicBezTo>
                    <a:cubicBezTo>
                      <a:pt x="545" y="614"/>
                      <a:pt x="453" y="580"/>
                      <a:pt x="431" y="523"/>
                    </a:cubicBezTo>
                    <a:lnTo>
                      <a:pt x="431" y="523"/>
                    </a:lnTo>
                    <a:cubicBezTo>
                      <a:pt x="444" y="499"/>
                      <a:pt x="451" y="470"/>
                      <a:pt x="451" y="437"/>
                    </a:cubicBezTo>
                    <a:cubicBezTo>
                      <a:pt x="451" y="383"/>
                      <a:pt x="532" y="356"/>
                      <a:pt x="603" y="356"/>
                    </a:cubicBezTo>
                    <a:close/>
                    <a:moveTo>
                      <a:pt x="605" y="0"/>
                    </a:moveTo>
                    <a:cubicBezTo>
                      <a:pt x="403" y="0"/>
                      <a:pt x="206" y="90"/>
                      <a:pt x="127" y="284"/>
                    </a:cubicBezTo>
                    <a:lnTo>
                      <a:pt x="127" y="284"/>
                    </a:lnTo>
                    <a:cubicBezTo>
                      <a:pt x="100" y="306"/>
                      <a:pt x="78" y="341"/>
                      <a:pt x="69" y="389"/>
                    </a:cubicBezTo>
                    <a:cubicBezTo>
                      <a:pt x="0" y="758"/>
                      <a:pt x="339" y="979"/>
                      <a:pt x="660" y="979"/>
                    </a:cubicBezTo>
                    <a:cubicBezTo>
                      <a:pt x="899" y="979"/>
                      <a:pt x="1128" y="856"/>
                      <a:pt x="1169" y="580"/>
                    </a:cubicBezTo>
                    <a:cubicBezTo>
                      <a:pt x="1235" y="210"/>
                      <a:pt x="913"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4"/>
              <p:cNvSpPr/>
              <p:nvPr/>
            </p:nvSpPr>
            <p:spPr>
              <a:xfrm>
                <a:off x="8133975" y="1451700"/>
                <a:ext cx="296500" cy="237125"/>
              </a:xfrm>
              <a:custGeom>
                <a:rect b="b" l="l" r="r" t="t"/>
                <a:pathLst>
                  <a:path extrusionOk="0" h="9485" w="11860">
                    <a:moveTo>
                      <a:pt x="7125" y="2207"/>
                    </a:moveTo>
                    <a:cubicBezTo>
                      <a:pt x="7137" y="2210"/>
                      <a:pt x="7146" y="2212"/>
                      <a:pt x="7153" y="2213"/>
                    </a:cubicBezTo>
                    <a:lnTo>
                      <a:pt x="7153" y="2213"/>
                    </a:lnTo>
                    <a:cubicBezTo>
                      <a:pt x="7153" y="2213"/>
                      <a:pt x="7153" y="2213"/>
                      <a:pt x="7153" y="2213"/>
                    </a:cubicBezTo>
                    <a:cubicBezTo>
                      <a:pt x="7144" y="2213"/>
                      <a:pt x="7134" y="2211"/>
                      <a:pt x="7125" y="2207"/>
                    </a:cubicBezTo>
                    <a:close/>
                    <a:moveTo>
                      <a:pt x="3788" y="4700"/>
                    </a:moveTo>
                    <a:lnTo>
                      <a:pt x="3788" y="4700"/>
                    </a:lnTo>
                    <a:cubicBezTo>
                      <a:pt x="3792" y="4700"/>
                      <a:pt x="3795" y="4709"/>
                      <a:pt x="3789" y="4735"/>
                    </a:cubicBezTo>
                    <a:lnTo>
                      <a:pt x="3789" y="4735"/>
                    </a:lnTo>
                    <a:cubicBezTo>
                      <a:pt x="3776" y="4716"/>
                      <a:pt x="3783" y="4700"/>
                      <a:pt x="3788" y="4700"/>
                    </a:cubicBezTo>
                    <a:close/>
                    <a:moveTo>
                      <a:pt x="3794" y="4742"/>
                    </a:moveTo>
                    <a:cubicBezTo>
                      <a:pt x="3813" y="4755"/>
                      <a:pt x="3826" y="4765"/>
                      <a:pt x="3826" y="4765"/>
                    </a:cubicBezTo>
                    <a:cubicBezTo>
                      <a:pt x="3811" y="4758"/>
                      <a:pt x="3801" y="4750"/>
                      <a:pt x="3794" y="4742"/>
                    </a:cubicBezTo>
                    <a:close/>
                    <a:moveTo>
                      <a:pt x="5948" y="523"/>
                    </a:moveTo>
                    <a:cubicBezTo>
                      <a:pt x="6175" y="981"/>
                      <a:pt x="6395" y="1427"/>
                      <a:pt x="6647" y="1872"/>
                    </a:cubicBezTo>
                    <a:cubicBezTo>
                      <a:pt x="6758" y="2093"/>
                      <a:pt x="6889" y="2478"/>
                      <a:pt x="7153" y="2478"/>
                    </a:cubicBezTo>
                    <a:cubicBezTo>
                      <a:pt x="7175" y="2478"/>
                      <a:pt x="7198" y="2475"/>
                      <a:pt x="7221" y="2470"/>
                    </a:cubicBezTo>
                    <a:cubicBezTo>
                      <a:pt x="7364" y="2446"/>
                      <a:pt x="7556" y="2350"/>
                      <a:pt x="7699" y="2278"/>
                    </a:cubicBezTo>
                    <a:cubicBezTo>
                      <a:pt x="7986" y="2159"/>
                      <a:pt x="8249" y="2015"/>
                      <a:pt x="8536" y="1896"/>
                    </a:cubicBezTo>
                    <a:cubicBezTo>
                      <a:pt x="9037" y="1654"/>
                      <a:pt x="9524" y="1413"/>
                      <a:pt x="10031" y="1194"/>
                    </a:cubicBezTo>
                    <a:lnTo>
                      <a:pt x="10031" y="1194"/>
                    </a:lnTo>
                    <a:cubicBezTo>
                      <a:pt x="9522" y="1959"/>
                      <a:pt x="9029" y="2737"/>
                      <a:pt x="8536" y="3498"/>
                    </a:cubicBezTo>
                    <a:cubicBezTo>
                      <a:pt x="8503" y="3556"/>
                      <a:pt x="8510" y="3611"/>
                      <a:pt x="8537" y="3651"/>
                    </a:cubicBezTo>
                    <a:lnTo>
                      <a:pt x="8537" y="3651"/>
                    </a:lnTo>
                    <a:cubicBezTo>
                      <a:pt x="8542" y="3699"/>
                      <a:pt x="8572" y="3744"/>
                      <a:pt x="8632" y="3761"/>
                    </a:cubicBezTo>
                    <a:cubicBezTo>
                      <a:pt x="9482" y="4004"/>
                      <a:pt x="10332" y="4264"/>
                      <a:pt x="11182" y="4555"/>
                    </a:cubicBezTo>
                    <a:lnTo>
                      <a:pt x="11182" y="4555"/>
                    </a:lnTo>
                    <a:cubicBezTo>
                      <a:pt x="10217" y="4772"/>
                      <a:pt x="9266" y="5016"/>
                      <a:pt x="8297" y="5243"/>
                    </a:cubicBezTo>
                    <a:cubicBezTo>
                      <a:pt x="8249" y="5267"/>
                      <a:pt x="8201" y="5339"/>
                      <a:pt x="8201" y="5387"/>
                    </a:cubicBezTo>
                    <a:cubicBezTo>
                      <a:pt x="8159" y="6555"/>
                      <a:pt x="8116" y="7741"/>
                      <a:pt x="8107" y="8914"/>
                    </a:cubicBezTo>
                    <a:lnTo>
                      <a:pt x="8107" y="8914"/>
                    </a:lnTo>
                    <a:cubicBezTo>
                      <a:pt x="7462" y="8038"/>
                      <a:pt x="6703" y="7246"/>
                      <a:pt x="6073" y="6343"/>
                    </a:cubicBezTo>
                    <a:cubicBezTo>
                      <a:pt x="6059" y="6301"/>
                      <a:pt x="6013" y="6276"/>
                      <a:pt x="5963" y="6276"/>
                    </a:cubicBezTo>
                    <a:cubicBezTo>
                      <a:pt x="5927" y="6276"/>
                      <a:pt x="5888" y="6289"/>
                      <a:pt x="5858" y="6319"/>
                    </a:cubicBezTo>
                    <a:cubicBezTo>
                      <a:pt x="5165" y="7180"/>
                      <a:pt x="4417" y="8023"/>
                      <a:pt x="3694" y="8863"/>
                    </a:cubicBezTo>
                    <a:lnTo>
                      <a:pt x="3694" y="8863"/>
                    </a:lnTo>
                    <a:cubicBezTo>
                      <a:pt x="3780" y="8135"/>
                      <a:pt x="3839" y="7410"/>
                      <a:pt x="3898" y="6701"/>
                    </a:cubicBezTo>
                    <a:cubicBezTo>
                      <a:pt x="3922" y="6271"/>
                      <a:pt x="3969" y="5841"/>
                      <a:pt x="3993" y="5410"/>
                    </a:cubicBezTo>
                    <a:cubicBezTo>
                      <a:pt x="4017" y="5195"/>
                      <a:pt x="4089" y="4932"/>
                      <a:pt x="4065" y="4717"/>
                    </a:cubicBezTo>
                    <a:cubicBezTo>
                      <a:pt x="4041" y="4574"/>
                      <a:pt x="3993" y="4550"/>
                      <a:pt x="3898" y="4478"/>
                    </a:cubicBezTo>
                    <a:cubicBezTo>
                      <a:pt x="3683" y="4311"/>
                      <a:pt x="3443" y="4143"/>
                      <a:pt x="3228" y="3952"/>
                    </a:cubicBezTo>
                    <a:cubicBezTo>
                      <a:pt x="2356" y="3308"/>
                      <a:pt x="1501" y="2664"/>
                      <a:pt x="633" y="2020"/>
                    </a:cubicBezTo>
                    <a:lnTo>
                      <a:pt x="633" y="2020"/>
                    </a:lnTo>
                    <a:cubicBezTo>
                      <a:pt x="2199" y="2122"/>
                      <a:pt x="3764" y="2304"/>
                      <a:pt x="5308" y="2565"/>
                    </a:cubicBezTo>
                    <a:cubicBezTo>
                      <a:pt x="5380" y="2565"/>
                      <a:pt x="5452" y="2541"/>
                      <a:pt x="5476" y="2470"/>
                    </a:cubicBezTo>
                    <a:cubicBezTo>
                      <a:pt x="5638" y="1821"/>
                      <a:pt x="5800" y="1172"/>
                      <a:pt x="5948" y="523"/>
                    </a:cubicBezTo>
                    <a:close/>
                    <a:moveTo>
                      <a:pt x="5902" y="0"/>
                    </a:moveTo>
                    <a:cubicBezTo>
                      <a:pt x="5839" y="0"/>
                      <a:pt x="5776" y="37"/>
                      <a:pt x="5763" y="103"/>
                    </a:cubicBezTo>
                    <a:cubicBezTo>
                      <a:pt x="5605" y="821"/>
                      <a:pt x="5427" y="1539"/>
                      <a:pt x="5248" y="2257"/>
                    </a:cubicBezTo>
                    <a:lnTo>
                      <a:pt x="5248" y="2257"/>
                    </a:lnTo>
                    <a:cubicBezTo>
                      <a:pt x="3569" y="1982"/>
                      <a:pt x="1869" y="1798"/>
                      <a:pt x="168" y="1705"/>
                    </a:cubicBezTo>
                    <a:cubicBezTo>
                      <a:pt x="25" y="1705"/>
                      <a:pt x="1" y="1896"/>
                      <a:pt x="96" y="1968"/>
                    </a:cubicBezTo>
                    <a:cubicBezTo>
                      <a:pt x="1077" y="2685"/>
                      <a:pt x="2057" y="3426"/>
                      <a:pt x="3013" y="4143"/>
                    </a:cubicBezTo>
                    <a:cubicBezTo>
                      <a:pt x="3252" y="4335"/>
                      <a:pt x="3491" y="4502"/>
                      <a:pt x="3706" y="4693"/>
                    </a:cubicBezTo>
                    <a:cubicBezTo>
                      <a:pt x="3720" y="4693"/>
                      <a:pt x="3758" y="4717"/>
                      <a:pt x="3788" y="4738"/>
                    </a:cubicBezTo>
                    <a:lnTo>
                      <a:pt x="3788" y="4738"/>
                    </a:lnTo>
                    <a:cubicBezTo>
                      <a:pt x="3785" y="4745"/>
                      <a:pt x="3782" y="4754"/>
                      <a:pt x="3778" y="4765"/>
                    </a:cubicBezTo>
                    <a:cubicBezTo>
                      <a:pt x="3706" y="5004"/>
                      <a:pt x="3730" y="5315"/>
                      <a:pt x="3706" y="5554"/>
                    </a:cubicBezTo>
                    <a:cubicBezTo>
                      <a:pt x="3683" y="5960"/>
                      <a:pt x="3635" y="6367"/>
                      <a:pt x="3611" y="6773"/>
                    </a:cubicBezTo>
                    <a:cubicBezTo>
                      <a:pt x="3539" y="7634"/>
                      <a:pt x="3467" y="8471"/>
                      <a:pt x="3372" y="9331"/>
                    </a:cubicBezTo>
                    <a:cubicBezTo>
                      <a:pt x="3355" y="9400"/>
                      <a:pt x="3436" y="9456"/>
                      <a:pt x="3509" y="9456"/>
                    </a:cubicBezTo>
                    <a:cubicBezTo>
                      <a:pt x="3539" y="9456"/>
                      <a:pt x="3567" y="9447"/>
                      <a:pt x="3587" y="9427"/>
                    </a:cubicBezTo>
                    <a:cubicBezTo>
                      <a:pt x="4383" y="8494"/>
                      <a:pt x="5179" y="7605"/>
                      <a:pt x="5955" y="6656"/>
                    </a:cubicBezTo>
                    <a:lnTo>
                      <a:pt x="5955" y="6656"/>
                    </a:lnTo>
                    <a:cubicBezTo>
                      <a:pt x="6649" y="7613"/>
                      <a:pt x="7475" y="8456"/>
                      <a:pt x="8129" y="9427"/>
                    </a:cubicBezTo>
                    <a:cubicBezTo>
                      <a:pt x="8158" y="9465"/>
                      <a:pt x="8206" y="9484"/>
                      <a:pt x="8253" y="9484"/>
                    </a:cubicBezTo>
                    <a:cubicBezTo>
                      <a:pt x="8324" y="9484"/>
                      <a:pt x="8392" y="9441"/>
                      <a:pt x="8392" y="9355"/>
                    </a:cubicBezTo>
                    <a:cubicBezTo>
                      <a:pt x="8369" y="8078"/>
                      <a:pt x="8436" y="6779"/>
                      <a:pt x="8484" y="5501"/>
                    </a:cubicBezTo>
                    <a:lnTo>
                      <a:pt x="8484" y="5501"/>
                    </a:lnTo>
                    <a:cubicBezTo>
                      <a:pt x="9568" y="5223"/>
                      <a:pt x="10630" y="4948"/>
                      <a:pt x="11716" y="4717"/>
                    </a:cubicBezTo>
                    <a:cubicBezTo>
                      <a:pt x="11859" y="4693"/>
                      <a:pt x="11835" y="4502"/>
                      <a:pt x="11716" y="4454"/>
                    </a:cubicBezTo>
                    <a:cubicBezTo>
                      <a:pt x="10781" y="4089"/>
                      <a:pt x="9802" y="3811"/>
                      <a:pt x="8842" y="3537"/>
                    </a:cubicBezTo>
                    <a:lnTo>
                      <a:pt x="8842" y="3537"/>
                    </a:lnTo>
                    <a:cubicBezTo>
                      <a:pt x="9394" y="2686"/>
                      <a:pt x="9946" y="1813"/>
                      <a:pt x="10520" y="940"/>
                    </a:cubicBezTo>
                    <a:cubicBezTo>
                      <a:pt x="10577" y="845"/>
                      <a:pt x="10499" y="751"/>
                      <a:pt x="10405" y="751"/>
                    </a:cubicBezTo>
                    <a:cubicBezTo>
                      <a:pt x="10380" y="751"/>
                      <a:pt x="10354" y="757"/>
                      <a:pt x="10329" y="772"/>
                    </a:cubicBezTo>
                    <a:cubicBezTo>
                      <a:pt x="9301" y="1203"/>
                      <a:pt x="8273" y="1681"/>
                      <a:pt x="7269" y="2159"/>
                    </a:cubicBezTo>
                    <a:cubicBezTo>
                      <a:pt x="7237" y="2175"/>
                      <a:pt x="7205" y="2202"/>
                      <a:pt x="7173" y="2210"/>
                    </a:cubicBezTo>
                    <a:lnTo>
                      <a:pt x="7173" y="2210"/>
                    </a:lnTo>
                    <a:cubicBezTo>
                      <a:pt x="7167" y="2200"/>
                      <a:pt x="7139" y="2175"/>
                      <a:pt x="7125" y="2135"/>
                    </a:cubicBezTo>
                    <a:cubicBezTo>
                      <a:pt x="7030" y="1944"/>
                      <a:pt x="6886" y="1753"/>
                      <a:pt x="6791" y="1561"/>
                    </a:cubicBezTo>
                    <a:cubicBezTo>
                      <a:pt x="6528" y="1059"/>
                      <a:pt x="6265" y="557"/>
                      <a:pt x="6026" y="79"/>
                    </a:cubicBezTo>
                    <a:cubicBezTo>
                      <a:pt x="6004" y="25"/>
                      <a:pt x="5953"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4"/>
              <p:cNvSpPr/>
              <p:nvPr/>
            </p:nvSpPr>
            <p:spPr>
              <a:xfrm>
                <a:off x="8228600" y="1514050"/>
                <a:ext cx="115200" cy="92125"/>
              </a:xfrm>
              <a:custGeom>
                <a:rect b="b" l="l" r="r" t="t"/>
                <a:pathLst>
                  <a:path extrusionOk="0" h="3685" w="4608">
                    <a:moveTo>
                      <a:pt x="2330" y="575"/>
                    </a:moveTo>
                    <a:lnTo>
                      <a:pt x="2330" y="575"/>
                    </a:lnTo>
                    <a:cubicBezTo>
                      <a:pt x="2443" y="828"/>
                      <a:pt x="2592" y="1099"/>
                      <a:pt x="2790" y="1099"/>
                    </a:cubicBezTo>
                    <a:cubicBezTo>
                      <a:pt x="2910" y="1099"/>
                      <a:pt x="3125" y="956"/>
                      <a:pt x="3245" y="908"/>
                    </a:cubicBezTo>
                    <a:cubicBezTo>
                      <a:pt x="3358" y="846"/>
                      <a:pt x="3472" y="789"/>
                      <a:pt x="3586" y="734"/>
                    </a:cubicBezTo>
                    <a:lnTo>
                      <a:pt x="3586" y="734"/>
                    </a:lnTo>
                    <a:cubicBezTo>
                      <a:pt x="3456" y="935"/>
                      <a:pt x="3326" y="1137"/>
                      <a:pt x="3197" y="1339"/>
                    </a:cubicBezTo>
                    <a:cubicBezTo>
                      <a:pt x="3172" y="1376"/>
                      <a:pt x="3170" y="1414"/>
                      <a:pt x="3182" y="1446"/>
                    </a:cubicBezTo>
                    <a:lnTo>
                      <a:pt x="3182" y="1446"/>
                    </a:lnTo>
                    <a:cubicBezTo>
                      <a:pt x="3190" y="1493"/>
                      <a:pt x="3225" y="1537"/>
                      <a:pt x="3292" y="1554"/>
                    </a:cubicBezTo>
                    <a:cubicBezTo>
                      <a:pt x="3499" y="1622"/>
                      <a:pt x="3713" y="1691"/>
                      <a:pt x="3926" y="1760"/>
                    </a:cubicBezTo>
                    <a:lnTo>
                      <a:pt x="3926" y="1760"/>
                    </a:lnTo>
                    <a:cubicBezTo>
                      <a:pt x="3672" y="1821"/>
                      <a:pt x="3415" y="1886"/>
                      <a:pt x="3149" y="1960"/>
                    </a:cubicBezTo>
                    <a:cubicBezTo>
                      <a:pt x="3101" y="1960"/>
                      <a:pt x="3053" y="2032"/>
                      <a:pt x="3053" y="2080"/>
                    </a:cubicBezTo>
                    <a:cubicBezTo>
                      <a:pt x="3037" y="2432"/>
                      <a:pt x="3032" y="2773"/>
                      <a:pt x="3030" y="3111"/>
                    </a:cubicBezTo>
                    <a:lnTo>
                      <a:pt x="3030" y="3111"/>
                    </a:lnTo>
                    <a:cubicBezTo>
                      <a:pt x="2840" y="2831"/>
                      <a:pt x="2653" y="2551"/>
                      <a:pt x="2456" y="2271"/>
                    </a:cubicBezTo>
                    <a:cubicBezTo>
                      <a:pt x="2428" y="2229"/>
                      <a:pt x="2384" y="2204"/>
                      <a:pt x="2338" y="2204"/>
                    </a:cubicBezTo>
                    <a:cubicBezTo>
                      <a:pt x="2305" y="2204"/>
                      <a:pt x="2271" y="2217"/>
                      <a:pt x="2241" y="2247"/>
                    </a:cubicBezTo>
                    <a:cubicBezTo>
                      <a:pt x="2027" y="2510"/>
                      <a:pt x="1813" y="2795"/>
                      <a:pt x="1600" y="3072"/>
                    </a:cubicBezTo>
                    <a:lnTo>
                      <a:pt x="1600" y="3072"/>
                    </a:lnTo>
                    <a:cubicBezTo>
                      <a:pt x="1617" y="2883"/>
                      <a:pt x="1630" y="2693"/>
                      <a:pt x="1643" y="2510"/>
                    </a:cubicBezTo>
                    <a:cubicBezTo>
                      <a:pt x="1667" y="2295"/>
                      <a:pt x="1738" y="2008"/>
                      <a:pt x="1691" y="1817"/>
                    </a:cubicBezTo>
                    <a:cubicBezTo>
                      <a:pt x="1667" y="1673"/>
                      <a:pt x="1523" y="1601"/>
                      <a:pt x="1404" y="1530"/>
                    </a:cubicBezTo>
                    <a:cubicBezTo>
                      <a:pt x="1154" y="1327"/>
                      <a:pt x="905" y="1135"/>
                      <a:pt x="655" y="946"/>
                    </a:cubicBezTo>
                    <a:lnTo>
                      <a:pt x="655" y="946"/>
                    </a:lnTo>
                    <a:cubicBezTo>
                      <a:pt x="1120" y="985"/>
                      <a:pt x="1585" y="1034"/>
                      <a:pt x="2049" y="1123"/>
                    </a:cubicBezTo>
                    <a:cubicBezTo>
                      <a:pt x="2121" y="1123"/>
                      <a:pt x="2193" y="1099"/>
                      <a:pt x="2217" y="1028"/>
                    </a:cubicBezTo>
                    <a:cubicBezTo>
                      <a:pt x="2254" y="877"/>
                      <a:pt x="2292" y="726"/>
                      <a:pt x="2330" y="575"/>
                    </a:cubicBezTo>
                    <a:close/>
                    <a:moveTo>
                      <a:pt x="2304" y="0"/>
                    </a:moveTo>
                    <a:cubicBezTo>
                      <a:pt x="2245" y="0"/>
                      <a:pt x="2183" y="40"/>
                      <a:pt x="2169" y="95"/>
                    </a:cubicBezTo>
                    <a:cubicBezTo>
                      <a:pt x="2107" y="342"/>
                      <a:pt x="2045" y="589"/>
                      <a:pt x="1984" y="836"/>
                    </a:cubicBezTo>
                    <a:lnTo>
                      <a:pt x="1984" y="836"/>
                    </a:lnTo>
                    <a:cubicBezTo>
                      <a:pt x="1409" y="735"/>
                      <a:pt x="835" y="673"/>
                      <a:pt x="260" y="648"/>
                    </a:cubicBezTo>
                    <a:lnTo>
                      <a:pt x="260" y="648"/>
                    </a:lnTo>
                    <a:cubicBezTo>
                      <a:pt x="259" y="647"/>
                      <a:pt x="257" y="646"/>
                      <a:pt x="256" y="645"/>
                    </a:cubicBezTo>
                    <a:cubicBezTo>
                      <a:pt x="256" y="646"/>
                      <a:pt x="256" y="647"/>
                      <a:pt x="255" y="648"/>
                    </a:cubicBezTo>
                    <a:lnTo>
                      <a:pt x="255" y="648"/>
                    </a:lnTo>
                    <a:cubicBezTo>
                      <a:pt x="232" y="647"/>
                      <a:pt x="208" y="646"/>
                      <a:pt x="184" y="645"/>
                    </a:cubicBezTo>
                    <a:cubicBezTo>
                      <a:pt x="175" y="644"/>
                      <a:pt x="165" y="643"/>
                      <a:pt x="157" y="643"/>
                    </a:cubicBezTo>
                    <a:cubicBezTo>
                      <a:pt x="15" y="643"/>
                      <a:pt x="0" y="817"/>
                      <a:pt x="113" y="884"/>
                    </a:cubicBezTo>
                    <a:cubicBezTo>
                      <a:pt x="447" y="1147"/>
                      <a:pt x="806" y="1410"/>
                      <a:pt x="1141" y="1673"/>
                    </a:cubicBezTo>
                    <a:cubicBezTo>
                      <a:pt x="1212" y="1721"/>
                      <a:pt x="1356" y="1864"/>
                      <a:pt x="1428" y="1888"/>
                    </a:cubicBezTo>
                    <a:cubicBezTo>
                      <a:pt x="1332" y="2056"/>
                      <a:pt x="1380" y="2438"/>
                      <a:pt x="1356" y="2630"/>
                    </a:cubicBezTo>
                    <a:cubicBezTo>
                      <a:pt x="1332" y="2940"/>
                      <a:pt x="1308" y="3227"/>
                      <a:pt x="1260" y="3538"/>
                    </a:cubicBezTo>
                    <a:cubicBezTo>
                      <a:pt x="1260" y="3619"/>
                      <a:pt x="1337" y="3678"/>
                      <a:pt x="1409" y="3678"/>
                    </a:cubicBezTo>
                    <a:cubicBezTo>
                      <a:pt x="1443" y="3678"/>
                      <a:pt x="1476" y="3665"/>
                      <a:pt x="1499" y="3634"/>
                    </a:cubicBezTo>
                    <a:cubicBezTo>
                      <a:pt x="1797" y="3294"/>
                      <a:pt x="2056" y="2935"/>
                      <a:pt x="2329" y="2574"/>
                    </a:cubicBezTo>
                    <a:lnTo>
                      <a:pt x="2329" y="2574"/>
                    </a:lnTo>
                    <a:lnTo>
                      <a:pt x="3053" y="3610"/>
                    </a:lnTo>
                    <a:cubicBezTo>
                      <a:pt x="3083" y="3660"/>
                      <a:pt x="3134" y="3684"/>
                      <a:pt x="3181" y="3684"/>
                    </a:cubicBezTo>
                    <a:cubicBezTo>
                      <a:pt x="3247" y="3684"/>
                      <a:pt x="3306" y="3636"/>
                      <a:pt x="3292" y="3538"/>
                    </a:cubicBezTo>
                    <a:cubicBezTo>
                      <a:pt x="3292" y="3097"/>
                      <a:pt x="3313" y="2657"/>
                      <a:pt x="3335" y="2197"/>
                    </a:cubicBezTo>
                    <a:lnTo>
                      <a:pt x="3335" y="2197"/>
                    </a:lnTo>
                    <a:cubicBezTo>
                      <a:pt x="3711" y="2089"/>
                      <a:pt x="4088" y="2001"/>
                      <a:pt x="4464" y="1912"/>
                    </a:cubicBezTo>
                    <a:cubicBezTo>
                      <a:pt x="4607" y="1888"/>
                      <a:pt x="4584" y="1697"/>
                      <a:pt x="4464" y="1649"/>
                    </a:cubicBezTo>
                    <a:cubicBezTo>
                      <a:pt x="4159" y="1527"/>
                      <a:pt x="3836" y="1440"/>
                      <a:pt x="3526" y="1343"/>
                    </a:cubicBezTo>
                    <a:lnTo>
                      <a:pt x="3526" y="1343"/>
                    </a:lnTo>
                    <a:cubicBezTo>
                      <a:pt x="3711" y="1054"/>
                      <a:pt x="3896" y="766"/>
                      <a:pt x="4081" y="478"/>
                    </a:cubicBezTo>
                    <a:cubicBezTo>
                      <a:pt x="4142" y="377"/>
                      <a:pt x="4049" y="276"/>
                      <a:pt x="3947" y="276"/>
                    </a:cubicBezTo>
                    <a:cubicBezTo>
                      <a:pt x="3928" y="276"/>
                      <a:pt x="3909" y="279"/>
                      <a:pt x="3890" y="287"/>
                    </a:cubicBezTo>
                    <a:cubicBezTo>
                      <a:pt x="3699" y="382"/>
                      <a:pt x="3508" y="478"/>
                      <a:pt x="3316" y="550"/>
                    </a:cubicBezTo>
                    <a:cubicBezTo>
                      <a:pt x="3173" y="621"/>
                      <a:pt x="2934" y="693"/>
                      <a:pt x="2814" y="789"/>
                    </a:cubicBezTo>
                    <a:cubicBezTo>
                      <a:pt x="2805" y="789"/>
                      <a:pt x="2795" y="793"/>
                      <a:pt x="2785" y="797"/>
                    </a:cubicBezTo>
                    <a:lnTo>
                      <a:pt x="2785" y="797"/>
                    </a:lnTo>
                    <a:cubicBezTo>
                      <a:pt x="2760" y="731"/>
                      <a:pt x="2717" y="664"/>
                      <a:pt x="2695" y="597"/>
                    </a:cubicBezTo>
                    <a:cubicBezTo>
                      <a:pt x="2599" y="430"/>
                      <a:pt x="2504" y="239"/>
                      <a:pt x="2408" y="71"/>
                    </a:cubicBezTo>
                    <a:cubicBezTo>
                      <a:pt x="2388" y="21"/>
                      <a:pt x="2347" y="0"/>
                      <a:pt x="23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44"/>
            <p:cNvGrpSpPr/>
            <p:nvPr/>
          </p:nvGrpSpPr>
          <p:grpSpPr>
            <a:xfrm>
              <a:off x="3370300" y="419888"/>
              <a:ext cx="504925" cy="509725"/>
              <a:chOff x="1964875" y="2473875"/>
              <a:chExt cx="504925" cy="509725"/>
            </a:xfrm>
          </p:grpSpPr>
          <p:sp>
            <p:nvSpPr>
              <p:cNvPr id="506" name="Google Shape;506;p44"/>
              <p:cNvSpPr/>
              <p:nvPr/>
            </p:nvSpPr>
            <p:spPr>
              <a:xfrm>
                <a:off x="1964875" y="2575950"/>
                <a:ext cx="500300" cy="304300"/>
              </a:xfrm>
              <a:custGeom>
                <a:rect b="b" l="l" r="r" t="t"/>
                <a:pathLst>
                  <a:path extrusionOk="0" h="12172" w="20012">
                    <a:moveTo>
                      <a:pt x="4921" y="1"/>
                    </a:moveTo>
                    <a:cubicBezTo>
                      <a:pt x="4131" y="1"/>
                      <a:pt x="3346" y="99"/>
                      <a:pt x="2630" y="395"/>
                    </a:cubicBezTo>
                    <a:cubicBezTo>
                      <a:pt x="1196" y="1017"/>
                      <a:pt x="1" y="2475"/>
                      <a:pt x="455" y="4101"/>
                    </a:cubicBezTo>
                    <a:cubicBezTo>
                      <a:pt x="909" y="5751"/>
                      <a:pt x="2391" y="6970"/>
                      <a:pt x="3515" y="8189"/>
                    </a:cubicBezTo>
                    <a:cubicBezTo>
                      <a:pt x="3548" y="8222"/>
                      <a:pt x="3585" y="8236"/>
                      <a:pt x="3620" y="8236"/>
                    </a:cubicBezTo>
                    <a:cubicBezTo>
                      <a:pt x="3739" y="8236"/>
                      <a:pt x="3841" y="8079"/>
                      <a:pt x="3730" y="7950"/>
                    </a:cubicBezTo>
                    <a:cubicBezTo>
                      <a:pt x="2774" y="6898"/>
                      <a:pt x="1626" y="5894"/>
                      <a:pt x="1005" y="4603"/>
                    </a:cubicBezTo>
                    <a:cubicBezTo>
                      <a:pt x="670" y="3934"/>
                      <a:pt x="574" y="3240"/>
                      <a:pt x="837" y="2547"/>
                    </a:cubicBezTo>
                    <a:cubicBezTo>
                      <a:pt x="1100" y="1854"/>
                      <a:pt x="1674" y="1280"/>
                      <a:pt x="2320" y="921"/>
                    </a:cubicBezTo>
                    <a:cubicBezTo>
                      <a:pt x="3115" y="462"/>
                      <a:pt x="4018" y="336"/>
                      <a:pt x="4929" y="336"/>
                    </a:cubicBezTo>
                    <a:cubicBezTo>
                      <a:pt x="5442" y="336"/>
                      <a:pt x="5956" y="376"/>
                      <a:pt x="6456" y="419"/>
                    </a:cubicBezTo>
                    <a:cubicBezTo>
                      <a:pt x="7914" y="563"/>
                      <a:pt x="9373" y="873"/>
                      <a:pt x="10759" y="1328"/>
                    </a:cubicBezTo>
                    <a:cubicBezTo>
                      <a:pt x="13652" y="2260"/>
                      <a:pt x="16354" y="3886"/>
                      <a:pt x="18290" y="6253"/>
                    </a:cubicBezTo>
                    <a:cubicBezTo>
                      <a:pt x="18792" y="6874"/>
                      <a:pt x="19342" y="7568"/>
                      <a:pt x="19510" y="8381"/>
                    </a:cubicBezTo>
                    <a:cubicBezTo>
                      <a:pt x="19701" y="9217"/>
                      <a:pt x="19342" y="10078"/>
                      <a:pt x="18721" y="10652"/>
                    </a:cubicBezTo>
                    <a:cubicBezTo>
                      <a:pt x="17661" y="11649"/>
                      <a:pt x="16024" y="11834"/>
                      <a:pt x="14578" y="11834"/>
                    </a:cubicBezTo>
                    <a:cubicBezTo>
                      <a:pt x="14360" y="11834"/>
                      <a:pt x="14146" y="11830"/>
                      <a:pt x="13939" y="11823"/>
                    </a:cubicBezTo>
                    <a:cubicBezTo>
                      <a:pt x="10281" y="11704"/>
                      <a:pt x="7030" y="10006"/>
                      <a:pt x="4017" y="8094"/>
                    </a:cubicBezTo>
                    <a:cubicBezTo>
                      <a:pt x="3989" y="8079"/>
                      <a:pt x="3961" y="8073"/>
                      <a:pt x="3936" y="8073"/>
                    </a:cubicBezTo>
                    <a:cubicBezTo>
                      <a:pt x="3790" y="8073"/>
                      <a:pt x="3707" y="8279"/>
                      <a:pt x="3850" y="8381"/>
                    </a:cubicBezTo>
                    <a:cubicBezTo>
                      <a:pt x="6791" y="10222"/>
                      <a:pt x="9922" y="11895"/>
                      <a:pt x="13461" y="12134"/>
                    </a:cubicBezTo>
                    <a:cubicBezTo>
                      <a:pt x="13825" y="12156"/>
                      <a:pt x="14210" y="12171"/>
                      <a:pt x="14604" y="12171"/>
                    </a:cubicBezTo>
                    <a:cubicBezTo>
                      <a:pt x="15966" y="12171"/>
                      <a:pt x="17435" y="11986"/>
                      <a:pt x="18529" y="11226"/>
                    </a:cubicBezTo>
                    <a:cubicBezTo>
                      <a:pt x="19127" y="10819"/>
                      <a:pt x="19605" y="10222"/>
                      <a:pt x="19797" y="9528"/>
                    </a:cubicBezTo>
                    <a:cubicBezTo>
                      <a:pt x="20012" y="8739"/>
                      <a:pt x="19797" y="7974"/>
                      <a:pt x="19414" y="7281"/>
                    </a:cubicBezTo>
                    <a:cubicBezTo>
                      <a:pt x="18625" y="5894"/>
                      <a:pt x="17406" y="4699"/>
                      <a:pt x="16139" y="3742"/>
                    </a:cubicBezTo>
                    <a:cubicBezTo>
                      <a:pt x="14824" y="2714"/>
                      <a:pt x="13341" y="1925"/>
                      <a:pt x="11787" y="1352"/>
                    </a:cubicBezTo>
                    <a:cubicBezTo>
                      <a:pt x="10281" y="778"/>
                      <a:pt x="8703" y="395"/>
                      <a:pt x="7101" y="180"/>
                    </a:cubicBezTo>
                    <a:cubicBezTo>
                      <a:pt x="6407" y="88"/>
                      <a:pt x="5662" y="1"/>
                      <a:pt x="49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4"/>
              <p:cNvSpPr/>
              <p:nvPr/>
            </p:nvSpPr>
            <p:spPr>
              <a:xfrm>
                <a:off x="2080825" y="2473875"/>
                <a:ext cx="267800" cy="509725"/>
              </a:xfrm>
              <a:custGeom>
                <a:rect b="b" l="l" r="r" t="t"/>
                <a:pathLst>
                  <a:path extrusionOk="0" h="20389" w="10712">
                    <a:moveTo>
                      <a:pt x="6477" y="1"/>
                    </a:moveTo>
                    <a:cubicBezTo>
                      <a:pt x="6253" y="1"/>
                      <a:pt x="6015" y="26"/>
                      <a:pt x="5763" y="79"/>
                    </a:cubicBezTo>
                    <a:cubicBezTo>
                      <a:pt x="4161" y="438"/>
                      <a:pt x="3181" y="1681"/>
                      <a:pt x="2463" y="3044"/>
                    </a:cubicBezTo>
                    <a:cubicBezTo>
                      <a:pt x="1722" y="4526"/>
                      <a:pt x="1172" y="6104"/>
                      <a:pt x="790" y="7706"/>
                    </a:cubicBezTo>
                    <a:cubicBezTo>
                      <a:pt x="1" y="11173"/>
                      <a:pt x="96" y="14926"/>
                      <a:pt x="1627" y="18202"/>
                    </a:cubicBezTo>
                    <a:cubicBezTo>
                      <a:pt x="1937" y="18871"/>
                      <a:pt x="2344" y="19564"/>
                      <a:pt x="2989" y="19995"/>
                    </a:cubicBezTo>
                    <a:cubicBezTo>
                      <a:pt x="3417" y="20270"/>
                      <a:pt x="3913" y="20388"/>
                      <a:pt x="4409" y="20388"/>
                    </a:cubicBezTo>
                    <a:cubicBezTo>
                      <a:pt x="4689" y="20388"/>
                      <a:pt x="4969" y="20351"/>
                      <a:pt x="5237" y="20282"/>
                    </a:cubicBezTo>
                    <a:cubicBezTo>
                      <a:pt x="6862" y="19851"/>
                      <a:pt x="7914" y="18273"/>
                      <a:pt x="8679" y="16887"/>
                    </a:cubicBezTo>
                    <a:cubicBezTo>
                      <a:pt x="10568" y="13492"/>
                      <a:pt x="10712" y="9619"/>
                      <a:pt x="10496" y="5817"/>
                    </a:cubicBezTo>
                    <a:cubicBezTo>
                      <a:pt x="10484" y="5710"/>
                      <a:pt x="10401" y="5656"/>
                      <a:pt x="10320" y="5656"/>
                    </a:cubicBezTo>
                    <a:cubicBezTo>
                      <a:pt x="10239" y="5656"/>
                      <a:pt x="10162" y="5710"/>
                      <a:pt x="10162" y="5817"/>
                    </a:cubicBezTo>
                    <a:cubicBezTo>
                      <a:pt x="10329" y="8901"/>
                      <a:pt x="10329" y="12057"/>
                      <a:pt x="9205" y="14998"/>
                    </a:cubicBezTo>
                    <a:cubicBezTo>
                      <a:pt x="8656" y="16456"/>
                      <a:pt x="7843" y="17986"/>
                      <a:pt x="6695" y="19062"/>
                    </a:cubicBezTo>
                    <a:cubicBezTo>
                      <a:pt x="6073" y="19636"/>
                      <a:pt x="5284" y="20066"/>
                      <a:pt x="4424" y="20066"/>
                    </a:cubicBezTo>
                    <a:cubicBezTo>
                      <a:pt x="3539" y="20066"/>
                      <a:pt x="2822" y="19588"/>
                      <a:pt x="2344" y="18847"/>
                    </a:cubicBezTo>
                    <a:cubicBezTo>
                      <a:pt x="1483" y="17532"/>
                      <a:pt x="1029" y="15859"/>
                      <a:pt x="790" y="14305"/>
                    </a:cubicBezTo>
                    <a:cubicBezTo>
                      <a:pt x="527" y="12607"/>
                      <a:pt x="575" y="10862"/>
                      <a:pt x="838" y="9164"/>
                    </a:cubicBezTo>
                    <a:cubicBezTo>
                      <a:pt x="1077" y="7658"/>
                      <a:pt x="1507" y="6152"/>
                      <a:pt x="2081" y="4717"/>
                    </a:cubicBezTo>
                    <a:cubicBezTo>
                      <a:pt x="2607" y="3402"/>
                      <a:pt x="3228" y="1872"/>
                      <a:pt x="4424" y="1036"/>
                    </a:cubicBezTo>
                    <a:cubicBezTo>
                      <a:pt x="5015" y="616"/>
                      <a:pt x="5743" y="333"/>
                      <a:pt x="6475" y="333"/>
                    </a:cubicBezTo>
                    <a:cubicBezTo>
                      <a:pt x="6660" y="333"/>
                      <a:pt x="6846" y="351"/>
                      <a:pt x="7030" y="390"/>
                    </a:cubicBezTo>
                    <a:cubicBezTo>
                      <a:pt x="7723" y="533"/>
                      <a:pt x="8225" y="988"/>
                      <a:pt x="8608" y="1561"/>
                    </a:cubicBezTo>
                    <a:cubicBezTo>
                      <a:pt x="9397" y="2733"/>
                      <a:pt x="9731" y="4191"/>
                      <a:pt x="10186" y="5506"/>
                    </a:cubicBezTo>
                    <a:cubicBezTo>
                      <a:pt x="10205" y="5585"/>
                      <a:pt x="10269" y="5619"/>
                      <a:pt x="10334" y="5619"/>
                    </a:cubicBezTo>
                    <a:cubicBezTo>
                      <a:pt x="10428" y="5619"/>
                      <a:pt x="10525" y="5548"/>
                      <a:pt x="10496" y="5435"/>
                    </a:cubicBezTo>
                    <a:cubicBezTo>
                      <a:pt x="9792" y="3366"/>
                      <a:pt x="9068" y="1"/>
                      <a:pt x="64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4"/>
              <p:cNvSpPr/>
              <p:nvPr/>
            </p:nvSpPr>
            <p:spPr>
              <a:xfrm>
                <a:off x="1985200" y="2552400"/>
                <a:ext cx="467425" cy="347675"/>
              </a:xfrm>
              <a:custGeom>
                <a:rect b="b" l="l" r="r" t="t"/>
                <a:pathLst>
                  <a:path extrusionOk="0" h="13907" w="18697">
                    <a:moveTo>
                      <a:pt x="14610" y="1"/>
                    </a:moveTo>
                    <a:cubicBezTo>
                      <a:pt x="13739" y="1"/>
                      <a:pt x="12855" y="195"/>
                      <a:pt x="12002" y="429"/>
                    </a:cubicBezTo>
                    <a:cubicBezTo>
                      <a:pt x="10448" y="859"/>
                      <a:pt x="8942" y="1433"/>
                      <a:pt x="7508" y="2198"/>
                    </a:cubicBezTo>
                    <a:cubicBezTo>
                      <a:pt x="4663" y="3752"/>
                      <a:pt x="2104" y="6047"/>
                      <a:pt x="670" y="8988"/>
                    </a:cubicBezTo>
                    <a:cubicBezTo>
                      <a:pt x="311" y="9729"/>
                      <a:pt x="0" y="10566"/>
                      <a:pt x="144" y="11403"/>
                    </a:cubicBezTo>
                    <a:cubicBezTo>
                      <a:pt x="263" y="12096"/>
                      <a:pt x="718" y="12718"/>
                      <a:pt x="1292" y="13148"/>
                    </a:cubicBezTo>
                    <a:cubicBezTo>
                      <a:pt x="2090" y="13720"/>
                      <a:pt x="3065" y="13907"/>
                      <a:pt x="4054" y="13907"/>
                    </a:cubicBezTo>
                    <a:cubicBezTo>
                      <a:pt x="4842" y="13907"/>
                      <a:pt x="5639" y="13788"/>
                      <a:pt x="6360" y="13650"/>
                    </a:cubicBezTo>
                    <a:cubicBezTo>
                      <a:pt x="10090" y="12957"/>
                      <a:pt x="13126" y="10638"/>
                      <a:pt x="15875" y="8175"/>
                    </a:cubicBezTo>
                    <a:cubicBezTo>
                      <a:pt x="16007" y="8063"/>
                      <a:pt x="15888" y="7892"/>
                      <a:pt x="15762" y="7892"/>
                    </a:cubicBezTo>
                    <a:cubicBezTo>
                      <a:pt x="15727" y="7892"/>
                      <a:pt x="15691" y="7905"/>
                      <a:pt x="15660" y="7936"/>
                    </a:cubicBezTo>
                    <a:cubicBezTo>
                      <a:pt x="13365" y="9992"/>
                      <a:pt x="10926" y="11952"/>
                      <a:pt x="7986" y="12909"/>
                    </a:cubicBezTo>
                    <a:cubicBezTo>
                      <a:pt x="6774" y="13293"/>
                      <a:pt x="5439" y="13585"/>
                      <a:pt x="4142" y="13585"/>
                    </a:cubicBezTo>
                    <a:cubicBezTo>
                      <a:pt x="3827" y="13585"/>
                      <a:pt x="3513" y="13568"/>
                      <a:pt x="3204" y="13530"/>
                    </a:cubicBezTo>
                    <a:cubicBezTo>
                      <a:pt x="2391" y="13411"/>
                      <a:pt x="1578" y="13100"/>
                      <a:pt x="1005" y="12455"/>
                    </a:cubicBezTo>
                    <a:cubicBezTo>
                      <a:pt x="383" y="11737"/>
                      <a:pt x="311" y="10829"/>
                      <a:pt x="598" y="9968"/>
                    </a:cubicBezTo>
                    <a:cubicBezTo>
                      <a:pt x="1100" y="8510"/>
                      <a:pt x="2080" y="7123"/>
                      <a:pt x="3109" y="5999"/>
                    </a:cubicBezTo>
                    <a:cubicBezTo>
                      <a:pt x="4137" y="4900"/>
                      <a:pt x="5308" y="3919"/>
                      <a:pt x="6575" y="3130"/>
                    </a:cubicBezTo>
                    <a:cubicBezTo>
                      <a:pt x="7866" y="2318"/>
                      <a:pt x="9253" y="1672"/>
                      <a:pt x="10664" y="1170"/>
                    </a:cubicBezTo>
                    <a:cubicBezTo>
                      <a:pt x="11912" y="746"/>
                      <a:pt x="13306" y="302"/>
                      <a:pt x="14651" y="302"/>
                    </a:cubicBezTo>
                    <a:cubicBezTo>
                      <a:pt x="14749" y="302"/>
                      <a:pt x="14846" y="304"/>
                      <a:pt x="14943" y="309"/>
                    </a:cubicBezTo>
                    <a:cubicBezTo>
                      <a:pt x="16545" y="405"/>
                      <a:pt x="18338" y="1600"/>
                      <a:pt x="18147" y="3369"/>
                    </a:cubicBezTo>
                    <a:cubicBezTo>
                      <a:pt x="17979" y="4995"/>
                      <a:pt x="16736" y="6430"/>
                      <a:pt x="15899" y="7745"/>
                    </a:cubicBezTo>
                    <a:cubicBezTo>
                      <a:pt x="15817" y="7876"/>
                      <a:pt x="15927" y="7996"/>
                      <a:pt x="16035" y="7996"/>
                    </a:cubicBezTo>
                    <a:cubicBezTo>
                      <a:pt x="16084" y="7996"/>
                      <a:pt x="16133" y="7972"/>
                      <a:pt x="16162" y="7912"/>
                    </a:cubicBezTo>
                    <a:cubicBezTo>
                      <a:pt x="17023" y="6597"/>
                      <a:pt x="18123" y="5282"/>
                      <a:pt x="18434" y="3704"/>
                    </a:cubicBezTo>
                    <a:cubicBezTo>
                      <a:pt x="18697" y="2246"/>
                      <a:pt x="17812" y="979"/>
                      <a:pt x="16497" y="381"/>
                    </a:cubicBezTo>
                    <a:cubicBezTo>
                      <a:pt x="15888" y="107"/>
                      <a:pt x="15252" y="1"/>
                      <a:pt x="14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4"/>
              <p:cNvSpPr/>
              <p:nvPr/>
            </p:nvSpPr>
            <p:spPr>
              <a:xfrm>
                <a:off x="2189875" y="2685725"/>
                <a:ext cx="68450" cy="68850"/>
              </a:xfrm>
              <a:custGeom>
                <a:rect b="b" l="l" r="r" t="t"/>
                <a:pathLst>
                  <a:path extrusionOk="0" h="2754" w="2738">
                    <a:moveTo>
                      <a:pt x="1573" y="0"/>
                    </a:moveTo>
                    <a:cubicBezTo>
                      <a:pt x="1494" y="0"/>
                      <a:pt x="1413" y="14"/>
                      <a:pt x="1329" y="45"/>
                    </a:cubicBezTo>
                    <a:cubicBezTo>
                      <a:pt x="1260" y="68"/>
                      <a:pt x="1192" y="96"/>
                      <a:pt x="1126" y="130"/>
                    </a:cubicBezTo>
                    <a:lnTo>
                      <a:pt x="1126" y="130"/>
                    </a:lnTo>
                    <a:cubicBezTo>
                      <a:pt x="688" y="230"/>
                      <a:pt x="287" y="542"/>
                      <a:pt x="134" y="977"/>
                    </a:cubicBezTo>
                    <a:cubicBezTo>
                      <a:pt x="1" y="1354"/>
                      <a:pt x="73" y="1854"/>
                      <a:pt x="389" y="2116"/>
                    </a:cubicBezTo>
                    <a:lnTo>
                      <a:pt x="389" y="2116"/>
                    </a:lnTo>
                    <a:cubicBezTo>
                      <a:pt x="426" y="2251"/>
                      <a:pt x="491" y="2377"/>
                      <a:pt x="588" y="2483"/>
                    </a:cubicBezTo>
                    <a:cubicBezTo>
                      <a:pt x="764" y="2659"/>
                      <a:pt x="964" y="2734"/>
                      <a:pt x="1166" y="2734"/>
                    </a:cubicBezTo>
                    <a:cubicBezTo>
                      <a:pt x="1235" y="2734"/>
                      <a:pt x="1305" y="2725"/>
                      <a:pt x="1374" y="2708"/>
                    </a:cubicBezTo>
                    <a:lnTo>
                      <a:pt x="1374" y="2708"/>
                    </a:lnTo>
                    <a:cubicBezTo>
                      <a:pt x="1447" y="2739"/>
                      <a:pt x="1519" y="2753"/>
                      <a:pt x="1587" y="2753"/>
                    </a:cubicBezTo>
                    <a:cubicBezTo>
                      <a:pt x="1831" y="2753"/>
                      <a:pt x="2035" y="2570"/>
                      <a:pt x="2150" y="2328"/>
                    </a:cubicBezTo>
                    <a:lnTo>
                      <a:pt x="2150" y="2328"/>
                    </a:lnTo>
                    <a:cubicBezTo>
                      <a:pt x="2155" y="2324"/>
                      <a:pt x="2160" y="2320"/>
                      <a:pt x="2166" y="2316"/>
                    </a:cubicBezTo>
                    <a:cubicBezTo>
                      <a:pt x="2698" y="1911"/>
                      <a:pt x="2737" y="1108"/>
                      <a:pt x="2367" y="582"/>
                    </a:cubicBezTo>
                    <a:lnTo>
                      <a:pt x="2367" y="582"/>
                    </a:lnTo>
                    <a:cubicBezTo>
                      <a:pt x="2191" y="255"/>
                      <a:pt x="1908" y="0"/>
                      <a:pt x="15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4"/>
              <p:cNvSpPr/>
              <p:nvPr/>
            </p:nvSpPr>
            <p:spPr>
              <a:xfrm>
                <a:off x="2122000" y="2532275"/>
                <a:ext cx="39675" cy="38750"/>
              </a:xfrm>
              <a:custGeom>
                <a:rect b="b" l="l" r="r" t="t"/>
                <a:pathLst>
                  <a:path extrusionOk="0" h="1550" w="1587">
                    <a:moveTo>
                      <a:pt x="806" y="632"/>
                    </a:moveTo>
                    <a:cubicBezTo>
                      <a:pt x="980" y="632"/>
                      <a:pt x="949" y="947"/>
                      <a:pt x="792" y="947"/>
                    </a:cubicBezTo>
                    <a:cubicBezTo>
                      <a:pt x="754" y="951"/>
                      <a:pt x="723" y="965"/>
                      <a:pt x="698" y="985"/>
                    </a:cubicBezTo>
                    <a:lnTo>
                      <a:pt x="698" y="985"/>
                    </a:lnTo>
                    <a:cubicBezTo>
                      <a:pt x="534" y="902"/>
                      <a:pt x="585" y="659"/>
                      <a:pt x="768" y="636"/>
                    </a:cubicBezTo>
                    <a:cubicBezTo>
                      <a:pt x="782" y="633"/>
                      <a:pt x="794" y="632"/>
                      <a:pt x="806" y="632"/>
                    </a:cubicBezTo>
                    <a:close/>
                    <a:moveTo>
                      <a:pt x="736" y="1"/>
                    </a:moveTo>
                    <a:cubicBezTo>
                      <a:pt x="578" y="1"/>
                      <a:pt x="421" y="68"/>
                      <a:pt x="290" y="230"/>
                    </a:cubicBezTo>
                    <a:cubicBezTo>
                      <a:pt x="220" y="309"/>
                      <a:pt x="170" y="401"/>
                      <a:pt x="137" y="499"/>
                    </a:cubicBezTo>
                    <a:lnTo>
                      <a:pt x="137" y="499"/>
                    </a:lnTo>
                    <a:cubicBezTo>
                      <a:pt x="1" y="735"/>
                      <a:pt x="55" y="1039"/>
                      <a:pt x="237" y="1256"/>
                    </a:cubicBezTo>
                    <a:lnTo>
                      <a:pt x="237" y="1256"/>
                    </a:lnTo>
                    <a:cubicBezTo>
                      <a:pt x="326" y="1388"/>
                      <a:pt x="457" y="1493"/>
                      <a:pt x="625" y="1545"/>
                    </a:cubicBezTo>
                    <a:cubicBezTo>
                      <a:pt x="639" y="1548"/>
                      <a:pt x="652" y="1550"/>
                      <a:pt x="664" y="1550"/>
                    </a:cubicBezTo>
                    <a:cubicBezTo>
                      <a:pt x="691" y="1550"/>
                      <a:pt x="714" y="1543"/>
                      <a:pt x="735" y="1531"/>
                    </a:cubicBezTo>
                    <a:lnTo>
                      <a:pt x="735" y="1531"/>
                    </a:lnTo>
                    <a:cubicBezTo>
                      <a:pt x="773" y="1537"/>
                      <a:pt x="810" y="1540"/>
                      <a:pt x="846" y="1540"/>
                    </a:cubicBezTo>
                    <a:cubicBezTo>
                      <a:pt x="1277" y="1540"/>
                      <a:pt x="1587" y="1126"/>
                      <a:pt x="1486" y="660"/>
                    </a:cubicBezTo>
                    <a:cubicBezTo>
                      <a:pt x="1405" y="303"/>
                      <a:pt x="1070" y="1"/>
                      <a:pt x="7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4"/>
              <p:cNvSpPr/>
              <p:nvPr/>
            </p:nvSpPr>
            <p:spPr>
              <a:xfrm>
                <a:off x="2147650" y="2815600"/>
                <a:ext cx="39150" cy="38725"/>
              </a:xfrm>
              <a:custGeom>
                <a:rect b="b" l="l" r="r" t="t"/>
                <a:pathLst>
                  <a:path extrusionOk="0" h="1549" w="1566">
                    <a:moveTo>
                      <a:pt x="782" y="631"/>
                    </a:moveTo>
                    <a:cubicBezTo>
                      <a:pt x="934" y="631"/>
                      <a:pt x="904" y="924"/>
                      <a:pt x="771" y="946"/>
                    </a:cubicBezTo>
                    <a:cubicBezTo>
                      <a:pt x="732" y="951"/>
                      <a:pt x="700" y="965"/>
                      <a:pt x="676" y="985"/>
                    </a:cubicBezTo>
                    <a:lnTo>
                      <a:pt x="676" y="985"/>
                    </a:lnTo>
                    <a:cubicBezTo>
                      <a:pt x="487" y="903"/>
                      <a:pt x="540" y="659"/>
                      <a:pt x="747" y="636"/>
                    </a:cubicBezTo>
                    <a:cubicBezTo>
                      <a:pt x="759" y="632"/>
                      <a:pt x="771" y="631"/>
                      <a:pt x="782" y="631"/>
                    </a:cubicBezTo>
                    <a:close/>
                    <a:moveTo>
                      <a:pt x="707" y="0"/>
                    </a:moveTo>
                    <a:cubicBezTo>
                      <a:pt x="546" y="0"/>
                      <a:pt x="383" y="68"/>
                      <a:pt x="245" y="229"/>
                    </a:cubicBezTo>
                    <a:cubicBezTo>
                      <a:pt x="169" y="321"/>
                      <a:pt x="118" y="429"/>
                      <a:pt x="90" y="544"/>
                    </a:cubicBezTo>
                    <a:lnTo>
                      <a:pt x="90" y="544"/>
                    </a:lnTo>
                    <a:cubicBezTo>
                      <a:pt x="1" y="738"/>
                      <a:pt x="32" y="968"/>
                      <a:pt x="153" y="1159"/>
                    </a:cubicBezTo>
                    <a:lnTo>
                      <a:pt x="153" y="1159"/>
                    </a:lnTo>
                    <a:cubicBezTo>
                      <a:pt x="237" y="1336"/>
                      <a:pt x="381" y="1481"/>
                      <a:pt x="579" y="1544"/>
                    </a:cubicBezTo>
                    <a:cubicBezTo>
                      <a:pt x="595" y="1547"/>
                      <a:pt x="609" y="1549"/>
                      <a:pt x="623" y="1549"/>
                    </a:cubicBezTo>
                    <a:cubicBezTo>
                      <a:pt x="653" y="1549"/>
                      <a:pt x="680" y="1541"/>
                      <a:pt x="702" y="1528"/>
                    </a:cubicBezTo>
                    <a:lnTo>
                      <a:pt x="702" y="1528"/>
                    </a:lnTo>
                    <a:cubicBezTo>
                      <a:pt x="744" y="1536"/>
                      <a:pt x="784" y="1539"/>
                      <a:pt x="824" y="1539"/>
                    </a:cubicBezTo>
                    <a:cubicBezTo>
                      <a:pt x="1255" y="1539"/>
                      <a:pt x="1565" y="1125"/>
                      <a:pt x="1464" y="659"/>
                    </a:cubicBezTo>
                    <a:cubicBezTo>
                      <a:pt x="1383" y="302"/>
                      <a:pt x="1048" y="0"/>
                      <a:pt x="7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4"/>
              <p:cNvSpPr/>
              <p:nvPr/>
            </p:nvSpPr>
            <p:spPr>
              <a:xfrm>
                <a:off x="2419475" y="2608900"/>
                <a:ext cx="50325" cy="54950"/>
              </a:xfrm>
              <a:custGeom>
                <a:rect b="b" l="l" r="r" t="t"/>
                <a:pathLst>
                  <a:path extrusionOk="0" h="2198" w="2013">
                    <a:moveTo>
                      <a:pt x="1158" y="852"/>
                    </a:moveTo>
                    <a:cubicBezTo>
                      <a:pt x="1218" y="855"/>
                      <a:pt x="1276" y="870"/>
                      <a:pt x="1330" y="900"/>
                    </a:cubicBezTo>
                    <a:lnTo>
                      <a:pt x="1330" y="900"/>
                    </a:lnTo>
                    <a:cubicBezTo>
                      <a:pt x="1346" y="928"/>
                      <a:pt x="1360" y="957"/>
                      <a:pt x="1371" y="988"/>
                    </a:cubicBezTo>
                    <a:lnTo>
                      <a:pt x="1371" y="988"/>
                    </a:lnTo>
                    <a:cubicBezTo>
                      <a:pt x="1337" y="1005"/>
                      <a:pt x="1300" y="1013"/>
                      <a:pt x="1263" y="1013"/>
                    </a:cubicBezTo>
                    <a:cubicBezTo>
                      <a:pt x="1253" y="1013"/>
                      <a:pt x="1244" y="1012"/>
                      <a:pt x="1235" y="1012"/>
                    </a:cubicBezTo>
                    <a:lnTo>
                      <a:pt x="1235" y="1012"/>
                    </a:lnTo>
                    <a:cubicBezTo>
                      <a:pt x="1216" y="955"/>
                      <a:pt x="1191" y="901"/>
                      <a:pt x="1158" y="852"/>
                    </a:cubicBezTo>
                    <a:close/>
                    <a:moveTo>
                      <a:pt x="1398" y="1321"/>
                    </a:moveTo>
                    <a:lnTo>
                      <a:pt x="1398" y="1321"/>
                    </a:lnTo>
                    <a:cubicBezTo>
                      <a:pt x="1395" y="1342"/>
                      <a:pt x="1391" y="1362"/>
                      <a:pt x="1386" y="1383"/>
                    </a:cubicBezTo>
                    <a:lnTo>
                      <a:pt x="1386" y="1383"/>
                    </a:lnTo>
                    <a:cubicBezTo>
                      <a:pt x="1369" y="1384"/>
                      <a:pt x="1352" y="1384"/>
                      <a:pt x="1335" y="1384"/>
                    </a:cubicBezTo>
                    <a:cubicBezTo>
                      <a:pt x="1307" y="1384"/>
                      <a:pt x="1279" y="1383"/>
                      <a:pt x="1251" y="1380"/>
                    </a:cubicBezTo>
                    <a:lnTo>
                      <a:pt x="1251" y="1380"/>
                    </a:lnTo>
                    <a:cubicBezTo>
                      <a:pt x="1255" y="1363"/>
                      <a:pt x="1258" y="1346"/>
                      <a:pt x="1261" y="1329"/>
                    </a:cubicBezTo>
                    <a:lnTo>
                      <a:pt x="1261" y="1329"/>
                    </a:lnTo>
                    <a:cubicBezTo>
                      <a:pt x="1273" y="1329"/>
                      <a:pt x="1285" y="1329"/>
                      <a:pt x="1297" y="1329"/>
                    </a:cubicBezTo>
                    <a:cubicBezTo>
                      <a:pt x="1331" y="1329"/>
                      <a:pt x="1365" y="1327"/>
                      <a:pt x="1398" y="1321"/>
                    </a:cubicBezTo>
                    <a:close/>
                    <a:moveTo>
                      <a:pt x="1117" y="1"/>
                    </a:moveTo>
                    <a:cubicBezTo>
                      <a:pt x="950" y="1"/>
                      <a:pt x="778" y="61"/>
                      <a:pt x="632" y="201"/>
                    </a:cubicBezTo>
                    <a:cubicBezTo>
                      <a:pt x="630" y="203"/>
                      <a:pt x="629" y="204"/>
                      <a:pt x="627" y="206"/>
                    </a:cubicBezTo>
                    <a:lnTo>
                      <a:pt x="627" y="206"/>
                    </a:lnTo>
                    <a:cubicBezTo>
                      <a:pt x="342" y="329"/>
                      <a:pt x="108" y="578"/>
                      <a:pt x="35" y="894"/>
                    </a:cubicBezTo>
                    <a:cubicBezTo>
                      <a:pt x="0" y="1032"/>
                      <a:pt x="4" y="1171"/>
                      <a:pt x="38" y="1303"/>
                    </a:cubicBezTo>
                    <a:lnTo>
                      <a:pt x="38" y="1303"/>
                    </a:lnTo>
                    <a:cubicBezTo>
                      <a:pt x="50" y="1489"/>
                      <a:pt x="111" y="1673"/>
                      <a:pt x="226" y="1827"/>
                    </a:cubicBezTo>
                    <a:cubicBezTo>
                      <a:pt x="409" y="2062"/>
                      <a:pt x="713" y="2197"/>
                      <a:pt x="1014" y="2197"/>
                    </a:cubicBezTo>
                    <a:cubicBezTo>
                      <a:pt x="1264" y="2197"/>
                      <a:pt x="1511" y="2104"/>
                      <a:pt x="1684" y="1898"/>
                    </a:cubicBezTo>
                    <a:cubicBezTo>
                      <a:pt x="1789" y="1779"/>
                      <a:pt x="1849" y="1627"/>
                      <a:pt x="1868" y="1467"/>
                    </a:cubicBezTo>
                    <a:lnTo>
                      <a:pt x="1868" y="1467"/>
                    </a:lnTo>
                    <a:cubicBezTo>
                      <a:pt x="2013" y="1219"/>
                      <a:pt x="1985" y="910"/>
                      <a:pt x="1856" y="653"/>
                    </a:cubicBezTo>
                    <a:lnTo>
                      <a:pt x="1856" y="653"/>
                    </a:lnTo>
                    <a:cubicBezTo>
                      <a:pt x="1820" y="281"/>
                      <a:pt x="1478" y="1"/>
                      <a:pt x="11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4"/>
              <p:cNvSpPr/>
              <p:nvPr/>
            </p:nvSpPr>
            <p:spPr>
              <a:xfrm>
                <a:off x="2128725" y="2536925"/>
                <a:ext cx="19575" cy="24450"/>
              </a:xfrm>
              <a:custGeom>
                <a:rect b="b" l="l" r="r" t="t"/>
                <a:pathLst>
                  <a:path extrusionOk="0" h="978" w="783">
                    <a:moveTo>
                      <a:pt x="305" y="0"/>
                    </a:moveTo>
                    <a:cubicBezTo>
                      <a:pt x="280" y="0"/>
                      <a:pt x="257" y="6"/>
                      <a:pt x="237" y="20"/>
                    </a:cubicBezTo>
                    <a:cubicBezTo>
                      <a:pt x="46" y="141"/>
                      <a:pt x="6" y="350"/>
                      <a:pt x="71" y="537"/>
                    </a:cubicBezTo>
                    <a:lnTo>
                      <a:pt x="71" y="537"/>
                    </a:lnTo>
                    <a:cubicBezTo>
                      <a:pt x="70" y="540"/>
                      <a:pt x="70" y="543"/>
                      <a:pt x="69" y="546"/>
                    </a:cubicBezTo>
                    <a:cubicBezTo>
                      <a:pt x="0" y="786"/>
                      <a:pt x="215" y="977"/>
                      <a:pt x="431" y="977"/>
                    </a:cubicBezTo>
                    <a:cubicBezTo>
                      <a:pt x="515" y="977"/>
                      <a:pt x="599" y="948"/>
                      <a:pt x="667" y="880"/>
                    </a:cubicBezTo>
                    <a:cubicBezTo>
                      <a:pt x="696" y="856"/>
                      <a:pt x="710" y="827"/>
                      <a:pt x="713" y="798"/>
                    </a:cubicBezTo>
                    <a:lnTo>
                      <a:pt x="713" y="798"/>
                    </a:lnTo>
                    <a:cubicBezTo>
                      <a:pt x="772" y="728"/>
                      <a:pt x="783" y="625"/>
                      <a:pt x="739" y="522"/>
                    </a:cubicBezTo>
                    <a:cubicBezTo>
                      <a:pt x="702" y="441"/>
                      <a:pt x="630" y="380"/>
                      <a:pt x="548" y="345"/>
                    </a:cubicBezTo>
                    <a:lnTo>
                      <a:pt x="548" y="345"/>
                    </a:lnTo>
                    <a:cubicBezTo>
                      <a:pt x="532" y="257"/>
                      <a:pt x="500" y="172"/>
                      <a:pt x="452" y="91"/>
                    </a:cubicBezTo>
                    <a:cubicBezTo>
                      <a:pt x="434" y="40"/>
                      <a:pt x="368"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4"/>
              <p:cNvSpPr/>
              <p:nvPr/>
            </p:nvSpPr>
            <p:spPr>
              <a:xfrm>
                <a:off x="2154950" y="2822075"/>
                <a:ext cx="18575" cy="14800"/>
              </a:xfrm>
              <a:custGeom>
                <a:rect b="b" l="l" r="r" t="t"/>
                <a:pathLst>
                  <a:path extrusionOk="0" h="592" w="743">
                    <a:moveTo>
                      <a:pt x="407" y="257"/>
                    </a:moveTo>
                    <a:cubicBezTo>
                      <a:pt x="423" y="257"/>
                      <a:pt x="433" y="259"/>
                      <a:pt x="437" y="262"/>
                    </a:cubicBezTo>
                    <a:lnTo>
                      <a:pt x="437" y="262"/>
                    </a:lnTo>
                    <a:cubicBezTo>
                      <a:pt x="427" y="260"/>
                      <a:pt x="417" y="258"/>
                      <a:pt x="407" y="257"/>
                    </a:cubicBezTo>
                    <a:close/>
                    <a:moveTo>
                      <a:pt x="383" y="0"/>
                    </a:moveTo>
                    <a:cubicBezTo>
                      <a:pt x="325" y="0"/>
                      <a:pt x="267" y="20"/>
                      <a:pt x="216" y="66"/>
                    </a:cubicBezTo>
                    <a:cubicBezTo>
                      <a:pt x="0" y="257"/>
                      <a:pt x="168" y="568"/>
                      <a:pt x="407" y="592"/>
                    </a:cubicBezTo>
                    <a:cubicBezTo>
                      <a:pt x="482" y="592"/>
                      <a:pt x="531" y="554"/>
                      <a:pt x="553" y="504"/>
                    </a:cubicBezTo>
                    <a:lnTo>
                      <a:pt x="553" y="504"/>
                    </a:lnTo>
                    <a:cubicBezTo>
                      <a:pt x="606" y="498"/>
                      <a:pt x="653" y="466"/>
                      <a:pt x="670" y="400"/>
                    </a:cubicBezTo>
                    <a:cubicBezTo>
                      <a:pt x="743" y="200"/>
                      <a:pt x="566" y="0"/>
                      <a:pt x="3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p44"/>
            <p:cNvGrpSpPr/>
            <p:nvPr/>
          </p:nvGrpSpPr>
          <p:grpSpPr>
            <a:xfrm rot="1509030">
              <a:off x="2361431" y="3912625"/>
              <a:ext cx="962081" cy="959206"/>
              <a:chOff x="2754175" y="3560650"/>
              <a:chExt cx="962075" cy="959200"/>
            </a:xfrm>
          </p:grpSpPr>
          <p:sp>
            <p:nvSpPr>
              <p:cNvPr id="516" name="Google Shape;516;p44"/>
              <p:cNvSpPr/>
              <p:nvPr/>
            </p:nvSpPr>
            <p:spPr>
              <a:xfrm>
                <a:off x="2872525" y="4240550"/>
                <a:ext cx="93200" cy="176350"/>
              </a:xfrm>
              <a:custGeom>
                <a:rect b="b" l="l" r="r" t="t"/>
                <a:pathLst>
                  <a:path extrusionOk="0" h="7054" w="3728">
                    <a:moveTo>
                      <a:pt x="247" y="1"/>
                    </a:moveTo>
                    <a:cubicBezTo>
                      <a:pt x="124" y="1"/>
                      <a:pt x="0" y="127"/>
                      <a:pt x="83" y="276"/>
                    </a:cubicBezTo>
                    <a:cubicBezTo>
                      <a:pt x="1159" y="2499"/>
                      <a:pt x="2258" y="4723"/>
                      <a:pt x="3334" y="6970"/>
                    </a:cubicBezTo>
                    <a:cubicBezTo>
                      <a:pt x="3371" y="7029"/>
                      <a:pt x="3426" y="7054"/>
                      <a:pt x="3481" y="7054"/>
                    </a:cubicBezTo>
                    <a:cubicBezTo>
                      <a:pt x="3604" y="7054"/>
                      <a:pt x="3728" y="6928"/>
                      <a:pt x="3645" y="6779"/>
                    </a:cubicBezTo>
                    <a:cubicBezTo>
                      <a:pt x="2569" y="4555"/>
                      <a:pt x="1469" y="2332"/>
                      <a:pt x="394" y="84"/>
                    </a:cubicBezTo>
                    <a:cubicBezTo>
                      <a:pt x="357" y="26"/>
                      <a:pt x="302"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4"/>
              <p:cNvSpPr/>
              <p:nvPr/>
            </p:nvSpPr>
            <p:spPr>
              <a:xfrm>
                <a:off x="2914300" y="4284750"/>
                <a:ext cx="80175" cy="56275"/>
              </a:xfrm>
              <a:custGeom>
                <a:rect b="b" l="l" r="r" t="t"/>
                <a:pathLst>
                  <a:path extrusionOk="0" h="2251" w="3207">
                    <a:moveTo>
                      <a:pt x="2960" y="1"/>
                    </a:moveTo>
                    <a:cubicBezTo>
                      <a:pt x="2928" y="1"/>
                      <a:pt x="2893" y="12"/>
                      <a:pt x="2859" y="38"/>
                    </a:cubicBezTo>
                    <a:cubicBezTo>
                      <a:pt x="1950" y="659"/>
                      <a:pt x="1066" y="1281"/>
                      <a:pt x="157" y="1903"/>
                    </a:cubicBezTo>
                    <a:cubicBezTo>
                      <a:pt x="0" y="2020"/>
                      <a:pt x="101" y="2250"/>
                      <a:pt x="247" y="2250"/>
                    </a:cubicBezTo>
                    <a:cubicBezTo>
                      <a:pt x="279" y="2250"/>
                      <a:pt x="314" y="2239"/>
                      <a:pt x="348" y="2214"/>
                    </a:cubicBezTo>
                    <a:cubicBezTo>
                      <a:pt x="1233" y="1592"/>
                      <a:pt x="2141" y="970"/>
                      <a:pt x="3050" y="349"/>
                    </a:cubicBezTo>
                    <a:cubicBezTo>
                      <a:pt x="3207" y="231"/>
                      <a:pt x="3106" y="1"/>
                      <a:pt x="29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4"/>
              <p:cNvSpPr/>
              <p:nvPr/>
            </p:nvSpPr>
            <p:spPr>
              <a:xfrm>
                <a:off x="2936275" y="4194525"/>
                <a:ext cx="109125" cy="196975"/>
              </a:xfrm>
              <a:custGeom>
                <a:rect b="b" l="l" r="r" t="t"/>
                <a:pathLst>
                  <a:path extrusionOk="0" h="7879" w="4365">
                    <a:moveTo>
                      <a:pt x="247" y="1"/>
                    </a:moveTo>
                    <a:cubicBezTo>
                      <a:pt x="129" y="1"/>
                      <a:pt x="1" y="127"/>
                      <a:pt x="67" y="276"/>
                    </a:cubicBezTo>
                    <a:cubicBezTo>
                      <a:pt x="1382" y="2786"/>
                      <a:pt x="2673" y="5273"/>
                      <a:pt x="3988" y="7783"/>
                    </a:cubicBezTo>
                    <a:cubicBezTo>
                      <a:pt x="4018" y="7851"/>
                      <a:pt x="4069" y="7878"/>
                      <a:pt x="4122" y="7878"/>
                    </a:cubicBezTo>
                    <a:cubicBezTo>
                      <a:pt x="4239" y="7878"/>
                      <a:pt x="4364" y="7747"/>
                      <a:pt x="4299" y="7616"/>
                    </a:cubicBezTo>
                    <a:cubicBezTo>
                      <a:pt x="2984" y="5105"/>
                      <a:pt x="1693" y="2595"/>
                      <a:pt x="378" y="85"/>
                    </a:cubicBezTo>
                    <a:cubicBezTo>
                      <a:pt x="348" y="26"/>
                      <a:pt x="29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4"/>
              <p:cNvSpPr/>
              <p:nvPr/>
            </p:nvSpPr>
            <p:spPr>
              <a:xfrm>
                <a:off x="3051025" y="4280125"/>
                <a:ext cx="102375" cy="90125"/>
              </a:xfrm>
              <a:custGeom>
                <a:rect b="b" l="l" r="r" t="t"/>
                <a:pathLst>
                  <a:path extrusionOk="0" h="3605" w="4095">
                    <a:moveTo>
                      <a:pt x="1706" y="1"/>
                    </a:moveTo>
                    <a:cubicBezTo>
                      <a:pt x="955" y="1"/>
                      <a:pt x="290" y="485"/>
                      <a:pt x="43" y="1179"/>
                    </a:cubicBezTo>
                    <a:cubicBezTo>
                      <a:pt x="0" y="1310"/>
                      <a:pt x="106" y="1396"/>
                      <a:pt x="217" y="1396"/>
                    </a:cubicBezTo>
                    <a:cubicBezTo>
                      <a:pt x="290" y="1396"/>
                      <a:pt x="364" y="1360"/>
                      <a:pt x="402" y="1275"/>
                    </a:cubicBezTo>
                    <a:cubicBezTo>
                      <a:pt x="599" y="728"/>
                      <a:pt x="1116" y="381"/>
                      <a:pt x="1697" y="381"/>
                    </a:cubicBezTo>
                    <a:cubicBezTo>
                      <a:pt x="1704" y="381"/>
                      <a:pt x="1710" y="381"/>
                      <a:pt x="1717" y="381"/>
                    </a:cubicBezTo>
                    <a:lnTo>
                      <a:pt x="1717" y="381"/>
                    </a:lnTo>
                    <a:cubicBezTo>
                      <a:pt x="2051" y="1368"/>
                      <a:pt x="2038" y="2395"/>
                      <a:pt x="1741" y="3379"/>
                    </a:cubicBezTo>
                    <a:cubicBezTo>
                      <a:pt x="1707" y="3498"/>
                      <a:pt x="1806" y="3605"/>
                      <a:pt x="1918" y="3605"/>
                    </a:cubicBezTo>
                    <a:cubicBezTo>
                      <a:pt x="1963" y="3605"/>
                      <a:pt x="2010" y="3587"/>
                      <a:pt x="2052" y="3546"/>
                    </a:cubicBezTo>
                    <a:cubicBezTo>
                      <a:pt x="2673" y="2877"/>
                      <a:pt x="3319" y="2183"/>
                      <a:pt x="3964" y="1514"/>
                    </a:cubicBezTo>
                    <a:cubicBezTo>
                      <a:pt x="4094" y="1384"/>
                      <a:pt x="3966" y="1197"/>
                      <a:pt x="3834" y="1197"/>
                    </a:cubicBezTo>
                    <a:cubicBezTo>
                      <a:pt x="3796" y="1197"/>
                      <a:pt x="3758" y="1213"/>
                      <a:pt x="3725" y="1251"/>
                    </a:cubicBezTo>
                    <a:cubicBezTo>
                      <a:pt x="3231" y="1782"/>
                      <a:pt x="2737" y="2299"/>
                      <a:pt x="2243" y="2823"/>
                    </a:cubicBezTo>
                    <a:lnTo>
                      <a:pt x="2243" y="2823"/>
                    </a:lnTo>
                    <a:cubicBezTo>
                      <a:pt x="2411" y="1927"/>
                      <a:pt x="2335" y="1016"/>
                      <a:pt x="2028" y="151"/>
                    </a:cubicBezTo>
                    <a:cubicBezTo>
                      <a:pt x="2004" y="79"/>
                      <a:pt x="1932" y="32"/>
                      <a:pt x="1861" y="8"/>
                    </a:cubicBezTo>
                    <a:cubicBezTo>
                      <a:pt x="1809" y="3"/>
                      <a:pt x="1757" y="1"/>
                      <a:pt x="17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4"/>
              <p:cNvSpPr/>
              <p:nvPr/>
            </p:nvSpPr>
            <p:spPr>
              <a:xfrm>
                <a:off x="3137575" y="4086775"/>
                <a:ext cx="163500" cy="189600"/>
              </a:xfrm>
              <a:custGeom>
                <a:rect b="b" l="l" r="r" t="t"/>
                <a:pathLst>
                  <a:path extrusionOk="0" h="7584" w="6540">
                    <a:moveTo>
                      <a:pt x="2651" y="1"/>
                    </a:moveTo>
                    <a:cubicBezTo>
                      <a:pt x="1942" y="1"/>
                      <a:pt x="1307" y="394"/>
                      <a:pt x="861" y="976"/>
                    </a:cubicBezTo>
                    <a:cubicBezTo>
                      <a:pt x="239" y="1741"/>
                      <a:pt x="0" y="2697"/>
                      <a:pt x="72" y="3653"/>
                    </a:cubicBezTo>
                    <a:cubicBezTo>
                      <a:pt x="239" y="5590"/>
                      <a:pt x="1602" y="7407"/>
                      <a:pt x="3634" y="7574"/>
                    </a:cubicBezTo>
                    <a:cubicBezTo>
                      <a:pt x="3720" y="7580"/>
                      <a:pt x="3806" y="7583"/>
                      <a:pt x="3892" y="7583"/>
                    </a:cubicBezTo>
                    <a:cubicBezTo>
                      <a:pt x="4839" y="7583"/>
                      <a:pt x="5796" y="7220"/>
                      <a:pt x="6432" y="6475"/>
                    </a:cubicBezTo>
                    <a:cubicBezTo>
                      <a:pt x="6540" y="6349"/>
                      <a:pt x="6417" y="6169"/>
                      <a:pt x="6289" y="6169"/>
                    </a:cubicBezTo>
                    <a:cubicBezTo>
                      <a:pt x="6247" y="6169"/>
                      <a:pt x="6204" y="6188"/>
                      <a:pt x="6169" y="6235"/>
                    </a:cubicBezTo>
                    <a:cubicBezTo>
                      <a:pt x="5592" y="6892"/>
                      <a:pt x="4750" y="7234"/>
                      <a:pt x="3892" y="7234"/>
                    </a:cubicBezTo>
                    <a:cubicBezTo>
                      <a:pt x="3718" y="7234"/>
                      <a:pt x="3544" y="7220"/>
                      <a:pt x="3371" y="7192"/>
                    </a:cubicBezTo>
                    <a:cubicBezTo>
                      <a:pt x="2296" y="7001"/>
                      <a:pt x="1411" y="6259"/>
                      <a:pt x="909" y="5303"/>
                    </a:cubicBezTo>
                    <a:cubicBezTo>
                      <a:pt x="407" y="4323"/>
                      <a:pt x="263" y="3104"/>
                      <a:pt x="646" y="2075"/>
                    </a:cubicBezTo>
                    <a:cubicBezTo>
                      <a:pt x="958" y="1221"/>
                      <a:pt x="1707" y="367"/>
                      <a:pt x="2637" y="367"/>
                    </a:cubicBezTo>
                    <a:cubicBezTo>
                      <a:pt x="2775" y="367"/>
                      <a:pt x="2916" y="386"/>
                      <a:pt x="3061" y="426"/>
                    </a:cubicBezTo>
                    <a:cubicBezTo>
                      <a:pt x="3075" y="429"/>
                      <a:pt x="3089" y="430"/>
                      <a:pt x="3102" y="430"/>
                    </a:cubicBezTo>
                    <a:cubicBezTo>
                      <a:pt x="3287" y="430"/>
                      <a:pt x="3357" y="134"/>
                      <a:pt x="3156" y="67"/>
                    </a:cubicBezTo>
                    <a:cubicBezTo>
                      <a:pt x="2985" y="22"/>
                      <a:pt x="2816" y="1"/>
                      <a:pt x="26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4"/>
              <p:cNvSpPr/>
              <p:nvPr/>
            </p:nvSpPr>
            <p:spPr>
              <a:xfrm>
                <a:off x="3272100" y="4002975"/>
                <a:ext cx="178100" cy="186450"/>
              </a:xfrm>
              <a:custGeom>
                <a:rect b="b" l="l" r="r" t="t"/>
                <a:pathLst>
                  <a:path extrusionOk="0" h="7458" w="7124">
                    <a:moveTo>
                      <a:pt x="2872" y="361"/>
                    </a:moveTo>
                    <a:cubicBezTo>
                      <a:pt x="3631" y="361"/>
                      <a:pt x="4406" y="633"/>
                      <a:pt x="4972" y="1100"/>
                    </a:cubicBezTo>
                    <a:cubicBezTo>
                      <a:pt x="6143" y="2080"/>
                      <a:pt x="6860" y="3945"/>
                      <a:pt x="6550" y="5451"/>
                    </a:cubicBezTo>
                    <a:cubicBezTo>
                      <a:pt x="6314" y="6573"/>
                      <a:pt x="5313" y="7092"/>
                      <a:pt x="4280" y="7092"/>
                    </a:cubicBezTo>
                    <a:cubicBezTo>
                      <a:pt x="3948" y="7092"/>
                      <a:pt x="3612" y="7038"/>
                      <a:pt x="3298" y="6934"/>
                    </a:cubicBezTo>
                    <a:cubicBezTo>
                      <a:pt x="2241" y="6571"/>
                      <a:pt x="1547" y="5675"/>
                      <a:pt x="1052" y="4672"/>
                    </a:cubicBezTo>
                    <a:lnTo>
                      <a:pt x="1052" y="4672"/>
                    </a:lnTo>
                    <a:cubicBezTo>
                      <a:pt x="1098" y="4702"/>
                      <a:pt x="1145" y="4731"/>
                      <a:pt x="1194" y="4758"/>
                    </a:cubicBezTo>
                    <a:cubicBezTo>
                      <a:pt x="1226" y="4776"/>
                      <a:pt x="1257" y="4784"/>
                      <a:pt x="1286" y="4784"/>
                    </a:cubicBezTo>
                    <a:cubicBezTo>
                      <a:pt x="1451" y="4784"/>
                      <a:pt x="1548" y="4529"/>
                      <a:pt x="1385" y="4447"/>
                    </a:cubicBezTo>
                    <a:cubicBezTo>
                      <a:pt x="993" y="4235"/>
                      <a:pt x="718" y="3891"/>
                      <a:pt x="561" y="3494"/>
                    </a:cubicBezTo>
                    <a:lnTo>
                      <a:pt x="561" y="3494"/>
                    </a:lnTo>
                    <a:cubicBezTo>
                      <a:pt x="542" y="3440"/>
                      <a:pt x="523" y="3388"/>
                      <a:pt x="505" y="3335"/>
                    </a:cubicBezTo>
                    <a:lnTo>
                      <a:pt x="505" y="3335"/>
                    </a:lnTo>
                    <a:cubicBezTo>
                      <a:pt x="277" y="2598"/>
                      <a:pt x="427" y="1720"/>
                      <a:pt x="955" y="1148"/>
                    </a:cubicBezTo>
                    <a:cubicBezTo>
                      <a:pt x="1454" y="603"/>
                      <a:pt x="2156" y="361"/>
                      <a:pt x="2872" y="361"/>
                    </a:cubicBezTo>
                    <a:close/>
                    <a:moveTo>
                      <a:pt x="2867" y="1"/>
                    </a:moveTo>
                    <a:cubicBezTo>
                      <a:pt x="2147" y="1"/>
                      <a:pt x="1441" y="224"/>
                      <a:pt x="883" y="718"/>
                    </a:cubicBezTo>
                    <a:cubicBezTo>
                      <a:pt x="287" y="1242"/>
                      <a:pt x="6" y="2052"/>
                      <a:pt x="52" y="2830"/>
                    </a:cubicBezTo>
                    <a:lnTo>
                      <a:pt x="52" y="2830"/>
                    </a:lnTo>
                    <a:cubicBezTo>
                      <a:pt x="17" y="2868"/>
                      <a:pt x="1" y="2923"/>
                      <a:pt x="23" y="2989"/>
                    </a:cubicBezTo>
                    <a:cubicBezTo>
                      <a:pt x="54" y="3091"/>
                      <a:pt x="87" y="3193"/>
                      <a:pt x="120" y="3297"/>
                    </a:cubicBezTo>
                    <a:lnTo>
                      <a:pt x="120" y="3297"/>
                    </a:lnTo>
                    <a:cubicBezTo>
                      <a:pt x="159" y="3460"/>
                      <a:pt x="214" y="3619"/>
                      <a:pt x="284" y="3769"/>
                    </a:cubicBezTo>
                    <a:lnTo>
                      <a:pt x="284" y="3769"/>
                    </a:lnTo>
                    <a:cubicBezTo>
                      <a:pt x="795" y="5174"/>
                      <a:pt x="1577" y="6592"/>
                      <a:pt x="2987" y="7197"/>
                    </a:cubicBezTo>
                    <a:cubicBezTo>
                      <a:pt x="3396" y="7368"/>
                      <a:pt x="3855" y="7458"/>
                      <a:pt x="4313" y="7458"/>
                    </a:cubicBezTo>
                    <a:cubicBezTo>
                      <a:pt x="5328" y="7458"/>
                      <a:pt x="6336" y="7014"/>
                      <a:pt x="6765" y="6025"/>
                    </a:cubicBezTo>
                    <a:cubicBezTo>
                      <a:pt x="7123" y="5141"/>
                      <a:pt x="6980" y="4089"/>
                      <a:pt x="6717" y="3204"/>
                    </a:cubicBezTo>
                    <a:cubicBezTo>
                      <a:pt x="6454" y="2343"/>
                      <a:pt x="6000" y="1530"/>
                      <a:pt x="5330" y="933"/>
                    </a:cubicBezTo>
                    <a:cubicBezTo>
                      <a:pt x="4658" y="339"/>
                      <a:pt x="3752" y="1"/>
                      <a:pt x="28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4"/>
              <p:cNvSpPr/>
              <p:nvPr/>
            </p:nvSpPr>
            <p:spPr>
              <a:xfrm>
                <a:off x="3490525" y="4050150"/>
                <a:ext cx="69350" cy="92500"/>
              </a:xfrm>
              <a:custGeom>
                <a:rect b="b" l="l" r="r" t="t"/>
                <a:pathLst>
                  <a:path extrusionOk="0" h="3700" w="2774">
                    <a:moveTo>
                      <a:pt x="873" y="1"/>
                    </a:moveTo>
                    <a:cubicBezTo>
                      <a:pt x="395" y="1"/>
                      <a:pt x="35" y="353"/>
                      <a:pt x="12" y="839"/>
                    </a:cubicBezTo>
                    <a:cubicBezTo>
                      <a:pt x="0" y="958"/>
                      <a:pt x="84" y="1018"/>
                      <a:pt x="173" y="1018"/>
                    </a:cubicBezTo>
                    <a:cubicBezTo>
                      <a:pt x="263" y="1018"/>
                      <a:pt x="359" y="958"/>
                      <a:pt x="371" y="839"/>
                    </a:cubicBezTo>
                    <a:cubicBezTo>
                      <a:pt x="391" y="575"/>
                      <a:pt x="567" y="397"/>
                      <a:pt x="795" y="364"/>
                    </a:cubicBezTo>
                    <a:lnTo>
                      <a:pt x="795" y="364"/>
                    </a:lnTo>
                    <a:cubicBezTo>
                      <a:pt x="964" y="1005"/>
                      <a:pt x="924" y="1627"/>
                      <a:pt x="658" y="2249"/>
                    </a:cubicBezTo>
                    <a:cubicBezTo>
                      <a:pt x="607" y="2384"/>
                      <a:pt x="722" y="2459"/>
                      <a:pt x="836" y="2459"/>
                    </a:cubicBezTo>
                    <a:cubicBezTo>
                      <a:pt x="884" y="2459"/>
                      <a:pt x="933" y="2445"/>
                      <a:pt x="968" y="2417"/>
                    </a:cubicBezTo>
                    <a:cubicBezTo>
                      <a:pt x="1131" y="2292"/>
                      <a:pt x="1359" y="2219"/>
                      <a:pt x="1580" y="2219"/>
                    </a:cubicBezTo>
                    <a:cubicBezTo>
                      <a:pt x="1782" y="2219"/>
                      <a:pt x="1979" y="2280"/>
                      <a:pt x="2116" y="2417"/>
                    </a:cubicBezTo>
                    <a:cubicBezTo>
                      <a:pt x="2413" y="2736"/>
                      <a:pt x="2144" y="3356"/>
                      <a:pt x="1745" y="3356"/>
                    </a:cubicBezTo>
                    <a:cubicBezTo>
                      <a:pt x="1695" y="3356"/>
                      <a:pt x="1643" y="3347"/>
                      <a:pt x="1590" y="3325"/>
                    </a:cubicBezTo>
                    <a:cubicBezTo>
                      <a:pt x="1562" y="3313"/>
                      <a:pt x="1534" y="3307"/>
                      <a:pt x="1508" y="3307"/>
                    </a:cubicBezTo>
                    <a:cubicBezTo>
                      <a:pt x="1332" y="3307"/>
                      <a:pt x="1212" y="3553"/>
                      <a:pt x="1399" y="3636"/>
                    </a:cubicBezTo>
                    <a:cubicBezTo>
                      <a:pt x="1504" y="3680"/>
                      <a:pt x="1609" y="3699"/>
                      <a:pt x="1712" y="3699"/>
                    </a:cubicBezTo>
                    <a:cubicBezTo>
                      <a:pt x="2288" y="3699"/>
                      <a:pt x="2773" y="3077"/>
                      <a:pt x="2570" y="2489"/>
                    </a:cubicBezTo>
                    <a:cubicBezTo>
                      <a:pt x="2423" y="2048"/>
                      <a:pt x="2030" y="1861"/>
                      <a:pt x="1616" y="1861"/>
                    </a:cubicBezTo>
                    <a:cubicBezTo>
                      <a:pt x="1459" y="1861"/>
                      <a:pt x="1300" y="1887"/>
                      <a:pt x="1150" y="1937"/>
                    </a:cubicBezTo>
                    <a:lnTo>
                      <a:pt x="1150" y="1937"/>
                    </a:lnTo>
                    <a:cubicBezTo>
                      <a:pt x="1303" y="1342"/>
                      <a:pt x="1282" y="724"/>
                      <a:pt x="1088" y="122"/>
                    </a:cubicBezTo>
                    <a:cubicBezTo>
                      <a:pt x="1064" y="50"/>
                      <a:pt x="1016" y="2"/>
                      <a:pt x="921" y="2"/>
                    </a:cubicBezTo>
                    <a:cubicBezTo>
                      <a:pt x="905" y="1"/>
                      <a:pt x="889" y="1"/>
                      <a:pt x="8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4"/>
              <p:cNvSpPr/>
              <p:nvPr/>
            </p:nvSpPr>
            <p:spPr>
              <a:xfrm>
                <a:off x="2754175" y="4226525"/>
                <a:ext cx="177475" cy="283050"/>
              </a:xfrm>
              <a:custGeom>
                <a:rect b="b" l="l" r="r" t="t"/>
                <a:pathLst>
                  <a:path extrusionOk="0" h="11322" w="7099">
                    <a:moveTo>
                      <a:pt x="244" y="1"/>
                    </a:moveTo>
                    <a:cubicBezTo>
                      <a:pt x="121" y="1"/>
                      <a:pt x="1" y="132"/>
                      <a:pt x="83" y="263"/>
                    </a:cubicBezTo>
                    <a:cubicBezTo>
                      <a:pt x="2187" y="3993"/>
                      <a:pt x="4386" y="7651"/>
                      <a:pt x="6706" y="11237"/>
                    </a:cubicBezTo>
                    <a:cubicBezTo>
                      <a:pt x="6743" y="11296"/>
                      <a:pt x="6799" y="11321"/>
                      <a:pt x="6854" y="11321"/>
                    </a:cubicBezTo>
                    <a:cubicBezTo>
                      <a:pt x="6977" y="11321"/>
                      <a:pt x="7099" y="11201"/>
                      <a:pt x="7016" y="11069"/>
                    </a:cubicBezTo>
                    <a:cubicBezTo>
                      <a:pt x="4697" y="7459"/>
                      <a:pt x="2498" y="3801"/>
                      <a:pt x="394" y="96"/>
                    </a:cubicBezTo>
                    <a:cubicBezTo>
                      <a:pt x="356" y="28"/>
                      <a:pt x="300"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4"/>
              <p:cNvSpPr/>
              <p:nvPr/>
            </p:nvSpPr>
            <p:spPr>
              <a:xfrm>
                <a:off x="2760575" y="3804450"/>
                <a:ext cx="679225" cy="411400"/>
              </a:xfrm>
              <a:custGeom>
                <a:rect b="b" l="l" r="r" t="t"/>
                <a:pathLst>
                  <a:path extrusionOk="0" h="16456" w="27169">
                    <a:moveTo>
                      <a:pt x="26893" y="1"/>
                    </a:moveTo>
                    <a:cubicBezTo>
                      <a:pt x="26862" y="1"/>
                      <a:pt x="26829" y="9"/>
                      <a:pt x="26795" y="28"/>
                    </a:cubicBezTo>
                    <a:cubicBezTo>
                      <a:pt x="19838" y="4116"/>
                      <a:pt x="12905" y="8300"/>
                      <a:pt x="6019" y="12508"/>
                    </a:cubicBezTo>
                    <a:cubicBezTo>
                      <a:pt x="4059" y="13703"/>
                      <a:pt x="2122" y="14923"/>
                      <a:pt x="162" y="16118"/>
                    </a:cubicBezTo>
                    <a:cubicBezTo>
                      <a:pt x="0" y="16219"/>
                      <a:pt x="111" y="16456"/>
                      <a:pt x="265" y="16456"/>
                    </a:cubicBezTo>
                    <a:cubicBezTo>
                      <a:pt x="293" y="16456"/>
                      <a:pt x="323" y="16447"/>
                      <a:pt x="353" y="16429"/>
                    </a:cubicBezTo>
                    <a:cubicBezTo>
                      <a:pt x="7215" y="12173"/>
                      <a:pt x="14148" y="7965"/>
                      <a:pt x="21081" y="3829"/>
                    </a:cubicBezTo>
                    <a:cubicBezTo>
                      <a:pt x="23042" y="2658"/>
                      <a:pt x="25026" y="1510"/>
                      <a:pt x="26987" y="339"/>
                    </a:cubicBezTo>
                    <a:cubicBezTo>
                      <a:pt x="27168" y="238"/>
                      <a:pt x="27060" y="1"/>
                      <a:pt x="268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4"/>
              <p:cNvSpPr/>
              <p:nvPr/>
            </p:nvSpPr>
            <p:spPr>
              <a:xfrm>
                <a:off x="3440925" y="3809625"/>
                <a:ext cx="178750" cy="276050"/>
              </a:xfrm>
              <a:custGeom>
                <a:rect b="b" l="l" r="r" t="t"/>
                <a:pathLst>
                  <a:path extrusionOk="0" h="11042" w="7150">
                    <a:moveTo>
                      <a:pt x="258" y="0"/>
                    </a:moveTo>
                    <a:cubicBezTo>
                      <a:pt x="136" y="0"/>
                      <a:pt x="1" y="126"/>
                      <a:pt x="83" y="275"/>
                    </a:cubicBezTo>
                    <a:cubicBezTo>
                      <a:pt x="2068" y="3981"/>
                      <a:pt x="4291" y="7543"/>
                      <a:pt x="6730" y="10962"/>
                    </a:cubicBezTo>
                    <a:cubicBezTo>
                      <a:pt x="6772" y="11018"/>
                      <a:pt x="6828" y="11041"/>
                      <a:pt x="6884" y="11041"/>
                    </a:cubicBezTo>
                    <a:cubicBezTo>
                      <a:pt x="7018" y="11041"/>
                      <a:pt x="7149" y="10906"/>
                      <a:pt x="7065" y="10771"/>
                    </a:cubicBezTo>
                    <a:cubicBezTo>
                      <a:pt x="4602" y="7352"/>
                      <a:pt x="2379" y="3790"/>
                      <a:pt x="394" y="84"/>
                    </a:cubicBezTo>
                    <a:cubicBezTo>
                      <a:pt x="365" y="25"/>
                      <a:pt x="313" y="0"/>
                      <a:pt x="2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4"/>
              <p:cNvSpPr/>
              <p:nvPr/>
            </p:nvSpPr>
            <p:spPr>
              <a:xfrm>
                <a:off x="3033675" y="4117400"/>
                <a:ext cx="636200" cy="402450"/>
              </a:xfrm>
              <a:custGeom>
                <a:rect b="b" l="l" r="r" t="t"/>
                <a:pathLst>
                  <a:path extrusionOk="0" h="16098" w="25448">
                    <a:moveTo>
                      <a:pt x="25201" y="1"/>
                    </a:moveTo>
                    <a:cubicBezTo>
                      <a:pt x="25169" y="1"/>
                      <a:pt x="25134" y="12"/>
                      <a:pt x="25100" y="38"/>
                    </a:cubicBezTo>
                    <a:cubicBezTo>
                      <a:pt x="18908" y="4580"/>
                      <a:pt x="12476" y="8764"/>
                      <a:pt x="5830" y="12613"/>
                    </a:cubicBezTo>
                    <a:cubicBezTo>
                      <a:pt x="3965" y="13689"/>
                      <a:pt x="2076" y="14741"/>
                      <a:pt x="188" y="15769"/>
                    </a:cubicBezTo>
                    <a:cubicBezTo>
                      <a:pt x="1" y="15852"/>
                      <a:pt x="121" y="16098"/>
                      <a:pt x="281" y="16098"/>
                    </a:cubicBezTo>
                    <a:cubicBezTo>
                      <a:pt x="305" y="16098"/>
                      <a:pt x="330" y="16092"/>
                      <a:pt x="355" y="16080"/>
                    </a:cubicBezTo>
                    <a:cubicBezTo>
                      <a:pt x="7121" y="12446"/>
                      <a:pt x="13696" y="8429"/>
                      <a:pt x="20007" y="4078"/>
                    </a:cubicBezTo>
                    <a:cubicBezTo>
                      <a:pt x="21801" y="2859"/>
                      <a:pt x="23546" y="1616"/>
                      <a:pt x="25291" y="348"/>
                    </a:cubicBezTo>
                    <a:cubicBezTo>
                      <a:pt x="25448" y="231"/>
                      <a:pt x="25348" y="1"/>
                      <a:pt x="25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4"/>
              <p:cNvSpPr/>
              <p:nvPr/>
            </p:nvSpPr>
            <p:spPr>
              <a:xfrm>
                <a:off x="3568725" y="3572025"/>
                <a:ext cx="125925" cy="315300"/>
              </a:xfrm>
              <a:custGeom>
                <a:rect b="b" l="l" r="r" t="t"/>
                <a:pathLst>
                  <a:path extrusionOk="0" h="12612" w="5037">
                    <a:moveTo>
                      <a:pt x="3551" y="0"/>
                    </a:moveTo>
                    <a:cubicBezTo>
                      <a:pt x="3426" y="0"/>
                      <a:pt x="3304" y="93"/>
                      <a:pt x="3363" y="240"/>
                    </a:cubicBezTo>
                    <a:cubicBezTo>
                      <a:pt x="5037" y="4304"/>
                      <a:pt x="3817" y="9636"/>
                      <a:pt x="159" y="12265"/>
                    </a:cubicBezTo>
                    <a:cubicBezTo>
                      <a:pt x="1" y="12365"/>
                      <a:pt x="105" y="12611"/>
                      <a:pt x="254" y="12611"/>
                    </a:cubicBezTo>
                    <a:cubicBezTo>
                      <a:pt x="285" y="12611"/>
                      <a:pt x="318" y="12601"/>
                      <a:pt x="351" y="12576"/>
                    </a:cubicBezTo>
                    <a:cubicBezTo>
                      <a:pt x="3291" y="10496"/>
                      <a:pt x="4726" y="6695"/>
                      <a:pt x="4439" y="3156"/>
                    </a:cubicBezTo>
                    <a:cubicBezTo>
                      <a:pt x="4367" y="2105"/>
                      <a:pt x="4128" y="1100"/>
                      <a:pt x="3746" y="120"/>
                    </a:cubicBezTo>
                    <a:cubicBezTo>
                      <a:pt x="3709" y="37"/>
                      <a:pt x="3629" y="0"/>
                      <a:pt x="35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4"/>
              <p:cNvSpPr/>
              <p:nvPr/>
            </p:nvSpPr>
            <p:spPr>
              <a:xfrm>
                <a:off x="3643225" y="3560650"/>
                <a:ext cx="73025" cy="101950"/>
              </a:xfrm>
              <a:custGeom>
                <a:rect b="b" l="l" r="r" t="t"/>
                <a:pathLst>
                  <a:path extrusionOk="0" h="4078" w="2921">
                    <a:moveTo>
                      <a:pt x="247" y="0"/>
                    </a:moveTo>
                    <a:cubicBezTo>
                      <a:pt x="158" y="0"/>
                      <a:pt x="72" y="55"/>
                      <a:pt x="72" y="169"/>
                    </a:cubicBezTo>
                    <a:cubicBezTo>
                      <a:pt x="48" y="1412"/>
                      <a:pt x="25" y="2655"/>
                      <a:pt x="1" y="3898"/>
                    </a:cubicBezTo>
                    <a:cubicBezTo>
                      <a:pt x="1" y="4018"/>
                      <a:pt x="90" y="4078"/>
                      <a:pt x="183" y="4078"/>
                    </a:cubicBezTo>
                    <a:cubicBezTo>
                      <a:pt x="276" y="4078"/>
                      <a:pt x="371" y="4018"/>
                      <a:pt x="383" y="3898"/>
                    </a:cubicBezTo>
                    <a:cubicBezTo>
                      <a:pt x="383" y="2837"/>
                      <a:pt x="401" y="1776"/>
                      <a:pt x="421" y="714"/>
                    </a:cubicBezTo>
                    <a:lnTo>
                      <a:pt x="421" y="714"/>
                    </a:lnTo>
                    <a:cubicBezTo>
                      <a:pt x="1120" y="1688"/>
                      <a:pt x="1807" y="2658"/>
                      <a:pt x="2511" y="3611"/>
                    </a:cubicBezTo>
                    <a:cubicBezTo>
                      <a:pt x="2556" y="3671"/>
                      <a:pt x="2617" y="3696"/>
                      <a:pt x="2675" y="3696"/>
                    </a:cubicBezTo>
                    <a:cubicBezTo>
                      <a:pt x="2804" y="3696"/>
                      <a:pt x="2920" y="3576"/>
                      <a:pt x="2822" y="3444"/>
                    </a:cubicBezTo>
                    <a:cubicBezTo>
                      <a:pt x="2009" y="2320"/>
                      <a:pt x="1220" y="1197"/>
                      <a:pt x="407" y="73"/>
                    </a:cubicBezTo>
                    <a:cubicBezTo>
                      <a:pt x="369" y="25"/>
                      <a:pt x="307"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44"/>
            <p:cNvGrpSpPr/>
            <p:nvPr/>
          </p:nvGrpSpPr>
          <p:grpSpPr>
            <a:xfrm>
              <a:off x="604316" y="3527655"/>
              <a:ext cx="1092399" cy="1078567"/>
              <a:chOff x="462455" y="2771570"/>
              <a:chExt cx="1237285" cy="1221618"/>
            </a:xfrm>
          </p:grpSpPr>
          <p:sp>
            <p:nvSpPr>
              <p:cNvPr id="530" name="Google Shape;530;p44"/>
              <p:cNvSpPr/>
              <p:nvPr/>
            </p:nvSpPr>
            <p:spPr>
              <a:xfrm>
                <a:off x="1335215" y="2771570"/>
                <a:ext cx="15360" cy="185336"/>
              </a:xfrm>
              <a:custGeom>
                <a:rect b="b" l="l" r="r" t="t"/>
                <a:pathLst>
                  <a:path extrusionOk="0" h="9074" w="752">
                    <a:moveTo>
                      <a:pt x="384" y="0"/>
                    </a:moveTo>
                    <a:cubicBezTo>
                      <a:pt x="226" y="0"/>
                      <a:pt x="67" y="100"/>
                      <a:pt x="67" y="300"/>
                    </a:cubicBezTo>
                    <a:cubicBezTo>
                      <a:pt x="1" y="3102"/>
                      <a:pt x="34" y="5938"/>
                      <a:pt x="101" y="8773"/>
                    </a:cubicBezTo>
                    <a:cubicBezTo>
                      <a:pt x="117" y="8973"/>
                      <a:pt x="284" y="9073"/>
                      <a:pt x="443" y="9073"/>
                    </a:cubicBezTo>
                    <a:cubicBezTo>
                      <a:pt x="601" y="9073"/>
                      <a:pt x="751" y="8973"/>
                      <a:pt x="735" y="8773"/>
                    </a:cubicBezTo>
                    <a:cubicBezTo>
                      <a:pt x="634" y="5938"/>
                      <a:pt x="634" y="3102"/>
                      <a:pt x="701" y="300"/>
                    </a:cubicBezTo>
                    <a:cubicBezTo>
                      <a:pt x="701" y="100"/>
                      <a:pt x="543" y="0"/>
                      <a:pt x="3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4"/>
              <p:cNvSpPr/>
              <p:nvPr/>
            </p:nvSpPr>
            <p:spPr>
              <a:xfrm>
                <a:off x="1293283" y="2837052"/>
                <a:ext cx="144139" cy="44241"/>
              </a:xfrm>
              <a:custGeom>
                <a:rect b="b" l="l" r="r" t="t"/>
                <a:pathLst>
                  <a:path extrusionOk="0" h="2166" w="7057">
                    <a:moveTo>
                      <a:pt x="386" y="1"/>
                    </a:moveTo>
                    <a:cubicBezTo>
                      <a:pt x="87" y="1"/>
                      <a:pt x="0" y="483"/>
                      <a:pt x="352" y="630"/>
                    </a:cubicBezTo>
                    <a:cubicBezTo>
                      <a:pt x="2387" y="1397"/>
                      <a:pt x="4489" y="1898"/>
                      <a:pt x="6657" y="2165"/>
                    </a:cubicBezTo>
                    <a:cubicBezTo>
                      <a:pt x="6667" y="2166"/>
                      <a:pt x="6677" y="2166"/>
                      <a:pt x="6687" y="2166"/>
                    </a:cubicBezTo>
                    <a:cubicBezTo>
                      <a:pt x="7057" y="2166"/>
                      <a:pt x="7047" y="1563"/>
                      <a:pt x="6657" y="1531"/>
                    </a:cubicBezTo>
                    <a:cubicBezTo>
                      <a:pt x="4522" y="1297"/>
                      <a:pt x="2487" y="797"/>
                      <a:pt x="519" y="30"/>
                    </a:cubicBezTo>
                    <a:cubicBezTo>
                      <a:pt x="471" y="10"/>
                      <a:pt x="427"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4"/>
              <p:cNvSpPr/>
              <p:nvPr/>
            </p:nvSpPr>
            <p:spPr>
              <a:xfrm>
                <a:off x="1413913" y="2786562"/>
                <a:ext cx="21487" cy="165320"/>
              </a:xfrm>
              <a:custGeom>
                <a:rect b="b" l="l" r="r" t="t"/>
                <a:pathLst>
                  <a:path extrusionOk="0" h="8094" w="1052">
                    <a:moveTo>
                      <a:pt x="747" y="0"/>
                    </a:moveTo>
                    <a:cubicBezTo>
                      <a:pt x="593" y="0"/>
                      <a:pt x="434" y="100"/>
                      <a:pt x="417" y="300"/>
                    </a:cubicBezTo>
                    <a:cubicBezTo>
                      <a:pt x="417" y="2802"/>
                      <a:pt x="284" y="5304"/>
                      <a:pt x="17" y="7806"/>
                    </a:cubicBezTo>
                    <a:cubicBezTo>
                      <a:pt x="1" y="8001"/>
                      <a:pt x="144" y="8093"/>
                      <a:pt x="299" y="8093"/>
                    </a:cubicBezTo>
                    <a:cubicBezTo>
                      <a:pt x="460" y="8093"/>
                      <a:pt x="634" y="7993"/>
                      <a:pt x="651" y="7806"/>
                    </a:cubicBezTo>
                    <a:cubicBezTo>
                      <a:pt x="884" y="5304"/>
                      <a:pt x="1051" y="2802"/>
                      <a:pt x="1051" y="300"/>
                    </a:cubicBezTo>
                    <a:cubicBezTo>
                      <a:pt x="1051" y="100"/>
                      <a:pt x="901" y="0"/>
                      <a:pt x="7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4"/>
              <p:cNvSpPr/>
              <p:nvPr/>
            </p:nvSpPr>
            <p:spPr>
              <a:xfrm>
                <a:off x="829635" y="3485526"/>
                <a:ext cx="538995" cy="501761"/>
              </a:xfrm>
              <a:custGeom>
                <a:rect b="b" l="l" r="r" t="t"/>
                <a:pathLst>
                  <a:path extrusionOk="0" h="24566" w="26389">
                    <a:moveTo>
                      <a:pt x="13485" y="583"/>
                    </a:moveTo>
                    <a:cubicBezTo>
                      <a:pt x="16497" y="583"/>
                      <a:pt x="19041" y="2905"/>
                      <a:pt x="21051" y="4974"/>
                    </a:cubicBezTo>
                    <a:cubicBezTo>
                      <a:pt x="26021" y="10044"/>
                      <a:pt x="25354" y="17616"/>
                      <a:pt x="19717" y="21886"/>
                    </a:cubicBezTo>
                    <a:cubicBezTo>
                      <a:pt x="17775" y="23339"/>
                      <a:pt x="15551" y="24007"/>
                      <a:pt x="13333" y="24007"/>
                    </a:cubicBezTo>
                    <a:cubicBezTo>
                      <a:pt x="10103" y="24007"/>
                      <a:pt x="6887" y="22590"/>
                      <a:pt x="4573" y="20118"/>
                    </a:cubicBezTo>
                    <a:cubicBezTo>
                      <a:pt x="443" y="15722"/>
                      <a:pt x="1268" y="8566"/>
                      <a:pt x="5387" y="4526"/>
                    </a:cubicBezTo>
                    <a:lnTo>
                      <a:pt x="5387" y="4526"/>
                    </a:lnTo>
                    <a:cubicBezTo>
                      <a:pt x="7405" y="2860"/>
                      <a:pt x="9541" y="1373"/>
                      <a:pt x="12145" y="737"/>
                    </a:cubicBezTo>
                    <a:cubicBezTo>
                      <a:pt x="12601" y="632"/>
                      <a:pt x="13048" y="583"/>
                      <a:pt x="13485" y="583"/>
                    </a:cubicBezTo>
                    <a:close/>
                    <a:moveTo>
                      <a:pt x="13155" y="1"/>
                    </a:moveTo>
                    <a:cubicBezTo>
                      <a:pt x="10122" y="1"/>
                      <a:pt x="7355" y="2100"/>
                      <a:pt x="5063" y="4002"/>
                    </a:cubicBezTo>
                    <a:lnTo>
                      <a:pt x="5063" y="4002"/>
                    </a:lnTo>
                    <a:cubicBezTo>
                      <a:pt x="5021" y="4015"/>
                      <a:pt x="4979" y="4038"/>
                      <a:pt x="4940" y="4073"/>
                    </a:cubicBezTo>
                    <a:cubicBezTo>
                      <a:pt x="4878" y="4134"/>
                      <a:pt x="4817" y="4195"/>
                      <a:pt x="4756" y="4257"/>
                    </a:cubicBezTo>
                    <a:lnTo>
                      <a:pt x="4756" y="4257"/>
                    </a:lnTo>
                    <a:cubicBezTo>
                      <a:pt x="4615" y="4375"/>
                      <a:pt x="4476" y="4492"/>
                      <a:pt x="4339" y="4607"/>
                    </a:cubicBezTo>
                    <a:cubicBezTo>
                      <a:pt x="4259" y="4669"/>
                      <a:pt x="4231" y="4748"/>
                      <a:pt x="4239" y="4825"/>
                    </a:cubicBezTo>
                    <a:lnTo>
                      <a:pt x="4239" y="4825"/>
                    </a:lnTo>
                    <a:cubicBezTo>
                      <a:pt x="641" y="9039"/>
                      <a:pt x="0" y="15686"/>
                      <a:pt x="3739" y="20085"/>
                    </a:cubicBezTo>
                    <a:cubicBezTo>
                      <a:pt x="6223" y="23032"/>
                      <a:pt x="9642" y="24566"/>
                      <a:pt x="13116" y="24566"/>
                    </a:cubicBezTo>
                    <a:cubicBezTo>
                      <a:pt x="15658" y="24566"/>
                      <a:pt x="18229" y="23744"/>
                      <a:pt x="20484" y="22053"/>
                    </a:cubicBezTo>
                    <a:cubicBezTo>
                      <a:pt x="26121" y="17816"/>
                      <a:pt x="26388" y="10111"/>
                      <a:pt x="21918" y="5007"/>
                    </a:cubicBezTo>
                    <a:cubicBezTo>
                      <a:pt x="19717" y="2439"/>
                      <a:pt x="16848" y="104"/>
                      <a:pt x="13346" y="4"/>
                    </a:cubicBezTo>
                    <a:cubicBezTo>
                      <a:pt x="13282" y="2"/>
                      <a:pt x="13219" y="1"/>
                      <a:pt x="13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4"/>
              <p:cNvSpPr/>
              <p:nvPr/>
            </p:nvSpPr>
            <p:spPr>
              <a:xfrm>
                <a:off x="513660" y="3172329"/>
                <a:ext cx="180455" cy="164605"/>
              </a:xfrm>
              <a:custGeom>
                <a:rect b="b" l="l" r="r" t="t"/>
                <a:pathLst>
                  <a:path extrusionOk="0" h="8059" w="8835">
                    <a:moveTo>
                      <a:pt x="4462" y="641"/>
                    </a:moveTo>
                    <a:cubicBezTo>
                      <a:pt x="5100" y="641"/>
                      <a:pt x="5752" y="903"/>
                      <a:pt x="6433" y="1528"/>
                    </a:cubicBezTo>
                    <a:cubicBezTo>
                      <a:pt x="8034" y="2995"/>
                      <a:pt x="8167" y="5063"/>
                      <a:pt x="6600" y="6598"/>
                    </a:cubicBezTo>
                    <a:cubicBezTo>
                      <a:pt x="6004" y="7179"/>
                      <a:pt x="5275" y="7431"/>
                      <a:pt x="4537" y="7431"/>
                    </a:cubicBezTo>
                    <a:cubicBezTo>
                      <a:pt x="3582" y="7431"/>
                      <a:pt x="2612" y="7009"/>
                      <a:pt x="1896" y="6331"/>
                    </a:cubicBezTo>
                    <a:cubicBezTo>
                      <a:pt x="570" y="5071"/>
                      <a:pt x="924" y="2922"/>
                      <a:pt x="2075" y="1684"/>
                    </a:cubicBezTo>
                    <a:lnTo>
                      <a:pt x="2075" y="1684"/>
                    </a:lnTo>
                    <a:cubicBezTo>
                      <a:pt x="2875" y="1055"/>
                      <a:pt x="3658" y="641"/>
                      <a:pt x="4462" y="641"/>
                    </a:cubicBezTo>
                    <a:close/>
                    <a:moveTo>
                      <a:pt x="4548" y="1"/>
                    </a:moveTo>
                    <a:cubicBezTo>
                      <a:pt x="3635" y="1"/>
                      <a:pt x="2706" y="431"/>
                      <a:pt x="1769" y="1149"/>
                    </a:cubicBezTo>
                    <a:lnTo>
                      <a:pt x="1769" y="1149"/>
                    </a:lnTo>
                    <a:cubicBezTo>
                      <a:pt x="1732" y="1165"/>
                      <a:pt x="1696" y="1190"/>
                      <a:pt x="1663" y="1227"/>
                    </a:cubicBezTo>
                    <a:cubicBezTo>
                      <a:pt x="1657" y="1234"/>
                      <a:pt x="1651" y="1240"/>
                      <a:pt x="1645" y="1246"/>
                    </a:cubicBezTo>
                    <a:lnTo>
                      <a:pt x="1645" y="1246"/>
                    </a:lnTo>
                    <a:cubicBezTo>
                      <a:pt x="1584" y="1294"/>
                      <a:pt x="1524" y="1344"/>
                      <a:pt x="1463" y="1394"/>
                    </a:cubicBezTo>
                    <a:cubicBezTo>
                      <a:pt x="1399" y="1451"/>
                      <a:pt x="1368" y="1516"/>
                      <a:pt x="1362" y="1580"/>
                    </a:cubicBezTo>
                    <a:lnTo>
                      <a:pt x="1362" y="1580"/>
                    </a:lnTo>
                    <a:cubicBezTo>
                      <a:pt x="298" y="2970"/>
                      <a:pt x="1" y="5055"/>
                      <a:pt x="1196" y="6464"/>
                    </a:cubicBezTo>
                    <a:cubicBezTo>
                      <a:pt x="2039" y="7451"/>
                      <a:pt x="3275" y="8058"/>
                      <a:pt x="4505" y="8058"/>
                    </a:cubicBezTo>
                    <a:cubicBezTo>
                      <a:pt x="5271" y="8058"/>
                      <a:pt x="6034" y="7823"/>
                      <a:pt x="6700" y="7298"/>
                    </a:cubicBezTo>
                    <a:cubicBezTo>
                      <a:pt x="8701" y="5731"/>
                      <a:pt x="8835" y="3262"/>
                      <a:pt x="7200" y="1394"/>
                    </a:cubicBezTo>
                    <a:cubicBezTo>
                      <a:pt x="6336" y="420"/>
                      <a:pt x="5450" y="1"/>
                      <a:pt x="45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4"/>
              <p:cNvSpPr/>
              <p:nvPr/>
            </p:nvSpPr>
            <p:spPr>
              <a:xfrm>
                <a:off x="1461911" y="3154661"/>
                <a:ext cx="237829" cy="216771"/>
              </a:xfrm>
              <a:custGeom>
                <a:rect b="b" l="l" r="r" t="t"/>
                <a:pathLst>
                  <a:path extrusionOk="0" h="10613" w="11644">
                    <a:moveTo>
                      <a:pt x="5911" y="654"/>
                    </a:moveTo>
                    <a:cubicBezTo>
                      <a:pt x="6784" y="654"/>
                      <a:pt x="7675" y="1010"/>
                      <a:pt x="8608" y="1859"/>
                    </a:cubicBezTo>
                    <a:cubicBezTo>
                      <a:pt x="10810" y="3860"/>
                      <a:pt x="10977" y="6729"/>
                      <a:pt x="8808" y="8831"/>
                    </a:cubicBezTo>
                    <a:cubicBezTo>
                      <a:pt x="7989" y="9636"/>
                      <a:pt x="6989" y="9985"/>
                      <a:pt x="5978" y="9985"/>
                    </a:cubicBezTo>
                    <a:cubicBezTo>
                      <a:pt x="4687" y="9985"/>
                      <a:pt x="3377" y="9414"/>
                      <a:pt x="2404" y="8497"/>
                    </a:cubicBezTo>
                    <a:cubicBezTo>
                      <a:pt x="592" y="6783"/>
                      <a:pt x="1008" y="3939"/>
                      <a:pt x="2495" y="2217"/>
                    </a:cubicBezTo>
                    <a:lnTo>
                      <a:pt x="2495" y="2217"/>
                    </a:lnTo>
                    <a:cubicBezTo>
                      <a:pt x="3636" y="1279"/>
                      <a:pt x="4757" y="654"/>
                      <a:pt x="5911" y="654"/>
                    </a:cubicBezTo>
                    <a:close/>
                    <a:moveTo>
                      <a:pt x="6008" y="1"/>
                    </a:moveTo>
                    <a:cubicBezTo>
                      <a:pt x="4804" y="1"/>
                      <a:pt x="3576" y="580"/>
                      <a:pt x="2333" y="1541"/>
                    </a:cubicBezTo>
                    <a:lnTo>
                      <a:pt x="2333" y="1541"/>
                    </a:lnTo>
                    <a:cubicBezTo>
                      <a:pt x="2289" y="1557"/>
                      <a:pt x="2245" y="1584"/>
                      <a:pt x="2204" y="1625"/>
                    </a:cubicBezTo>
                    <a:cubicBezTo>
                      <a:pt x="2184" y="1647"/>
                      <a:pt x="2164" y="1668"/>
                      <a:pt x="2144" y="1689"/>
                    </a:cubicBezTo>
                    <a:lnTo>
                      <a:pt x="2144" y="1689"/>
                    </a:lnTo>
                    <a:cubicBezTo>
                      <a:pt x="2075" y="1745"/>
                      <a:pt x="2006" y="1801"/>
                      <a:pt x="1937" y="1859"/>
                    </a:cubicBezTo>
                    <a:cubicBezTo>
                      <a:pt x="1863" y="1916"/>
                      <a:pt x="1833" y="1986"/>
                      <a:pt x="1836" y="2055"/>
                    </a:cubicBezTo>
                    <a:lnTo>
                      <a:pt x="1836" y="2055"/>
                    </a:lnTo>
                    <a:cubicBezTo>
                      <a:pt x="420" y="3881"/>
                      <a:pt x="0" y="6619"/>
                      <a:pt x="1603" y="8530"/>
                    </a:cubicBezTo>
                    <a:cubicBezTo>
                      <a:pt x="2694" y="9806"/>
                      <a:pt x="4317" y="10612"/>
                      <a:pt x="5941" y="10612"/>
                    </a:cubicBezTo>
                    <a:cubicBezTo>
                      <a:pt x="6950" y="10612"/>
                      <a:pt x="7960" y="10301"/>
                      <a:pt x="8842" y="9598"/>
                    </a:cubicBezTo>
                    <a:cubicBezTo>
                      <a:pt x="11444" y="7563"/>
                      <a:pt x="11644" y="4327"/>
                      <a:pt x="9476" y="1859"/>
                    </a:cubicBezTo>
                    <a:cubicBezTo>
                      <a:pt x="8347" y="558"/>
                      <a:pt x="7189" y="1"/>
                      <a:pt x="60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4"/>
              <p:cNvSpPr/>
              <p:nvPr/>
            </p:nvSpPr>
            <p:spPr>
              <a:xfrm>
                <a:off x="730880" y="3369409"/>
                <a:ext cx="119425" cy="109049"/>
              </a:xfrm>
              <a:custGeom>
                <a:rect b="b" l="l" r="r" t="t"/>
                <a:pathLst>
                  <a:path extrusionOk="0" h="5339" w="5847">
                    <a:moveTo>
                      <a:pt x="459" y="1"/>
                    </a:moveTo>
                    <a:cubicBezTo>
                      <a:pt x="212" y="1"/>
                      <a:pt x="0" y="310"/>
                      <a:pt x="234" y="518"/>
                    </a:cubicBezTo>
                    <a:cubicBezTo>
                      <a:pt x="1969" y="2019"/>
                      <a:pt x="3603" y="3587"/>
                      <a:pt x="5205" y="5255"/>
                    </a:cubicBezTo>
                    <a:cubicBezTo>
                      <a:pt x="5263" y="5313"/>
                      <a:pt x="5329" y="5338"/>
                      <a:pt x="5395" y="5338"/>
                    </a:cubicBezTo>
                    <a:cubicBezTo>
                      <a:pt x="5628" y="5338"/>
                      <a:pt x="5847" y="5022"/>
                      <a:pt x="5638" y="4788"/>
                    </a:cubicBezTo>
                    <a:cubicBezTo>
                      <a:pt x="4070" y="3153"/>
                      <a:pt x="2403" y="1586"/>
                      <a:pt x="668" y="84"/>
                    </a:cubicBezTo>
                    <a:cubicBezTo>
                      <a:pt x="602" y="26"/>
                      <a:pt x="529" y="1"/>
                      <a:pt x="4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4"/>
              <p:cNvSpPr/>
              <p:nvPr/>
            </p:nvSpPr>
            <p:spPr>
              <a:xfrm>
                <a:off x="734822" y="3358074"/>
                <a:ext cx="67545" cy="86827"/>
              </a:xfrm>
              <a:custGeom>
                <a:rect b="b" l="l" r="r" t="t"/>
                <a:pathLst>
                  <a:path extrusionOk="0" h="4251" w="3307">
                    <a:moveTo>
                      <a:pt x="2967" y="1"/>
                    </a:moveTo>
                    <a:cubicBezTo>
                      <a:pt x="2949" y="1"/>
                      <a:pt x="2930" y="2"/>
                      <a:pt x="2910" y="6"/>
                    </a:cubicBezTo>
                    <a:cubicBezTo>
                      <a:pt x="2076" y="72"/>
                      <a:pt x="1242" y="172"/>
                      <a:pt x="408" y="273"/>
                    </a:cubicBezTo>
                    <a:cubicBezTo>
                      <a:pt x="161" y="303"/>
                      <a:pt x="29" y="477"/>
                      <a:pt x="90" y="688"/>
                    </a:cubicBezTo>
                    <a:lnTo>
                      <a:pt x="90" y="688"/>
                    </a:lnTo>
                    <a:cubicBezTo>
                      <a:pt x="28" y="754"/>
                      <a:pt x="1" y="851"/>
                      <a:pt x="41" y="973"/>
                    </a:cubicBezTo>
                    <a:cubicBezTo>
                      <a:pt x="375" y="2007"/>
                      <a:pt x="742" y="3008"/>
                      <a:pt x="1142" y="4009"/>
                    </a:cubicBezTo>
                    <a:cubicBezTo>
                      <a:pt x="1212" y="4176"/>
                      <a:pt x="1346" y="4250"/>
                      <a:pt x="1471" y="4250"/>
                    </a:cubicBezTo>
                    <a:cubicBezTo>
                      <a:pt x="1645" y="4250"/>
                      <a:pt x="1801" y="4108"/>
                      <a:pt x="1743" y="3875"/>
                    </a:cubicBezTo>
                    <a:cubicBezTo>
                      <a:pt x="1538" y="2824"/>
                      <a:pt x="1232" y="1825"/>
                      <a:pt x="846" y="854"/>
                    </a:cubicBezTo>
                    <a:lnTo>
                      <a:pt x="846" y="854"/>
                    </a:lnTo>
                    <a:cubicBezTo>
                      <a:pt x="1534" y="771"/>
                      <a:pt x="2222" y="689"/>
                      <a:pt x="2910" y="606"/>
                    </a:cubicBezTo>
                    <a:cubicBezTo>
                      <a:pt x="3259" y="574"/>
                      <a:pt x="3306" y="1"/>
                      <a:pt x="29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4"/>
              <p:cNvSpPr/>
              <p:nvPr/>
            </p:nvSpPr>
            <p:spPr>
              <a:xfrm>
                <a:off x="1323634" y="3416060"/>
                <a:ext cx="98714" cy="93056"/>
              </a:xfrm>
              <a:custGeom>
                <a:rect b="b" l="l" r="r" t="t"/>
                <a:pathLst>
                  <a:path extrusionOk="0" h="4556" w="4833">
                    <a:moveTo>
                      <a:pt x="4382" y="1"/>
                    </a:moveTo>
                    <a:cubicBezTo>
                      <a:pt x="4309" y="1"/>
                      <a:pt x="4234" y="31"/>
                      <a:pt x="4170" y="102"/>
                    </a:cubicBezTo>
                    <a:lnTo>
                      <a:pt x="234" y="4038"/>
                    </a:lnTo>
                    <a:cubicBezTo>
                      <a:pt x="0" y="4246"/>
                      <a:pt x="232" y="4556"/>
                      <a:pt x="472" y="4556"/>
                    </a:cubicBezTo>
                    <a:cubicBezTo>
                      <a:pt x="540" y="4556"/>
                      <a:pt x="609" y="4531"/>
                      <a:pt x="668" y="4472"/>
                    </a:cubicBezTo>
                    <a:cubicBezTo>
                      <a:pt x="1969" y="3171"/>
                      <a:pt x="3303" y="1837"/>
                      <a:pt x="4604" y="536"/>
                    </a:cubicBezTo>
                    <a:cubicBezTo>
                      <a:pt x="4833" y="307"/>
                      <a:pt x="4616" y="1"/>
                      <a:pt x="43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4"/>
              <p:cNvSpPr/>
              <p:nvPr/>
            </p:nvSpPr>
            <p:spPr>
              <a:xfrm>
                <a:off x="1363585" y="3402355"/>
                <a:ext cx="60560" cy="75756"/>
              </a:xfrm>
              <a:custGeom>
                <a:rect b="b" l="l" r="r" t="t"/>
                <a:pathLst>
                  <a:path extrusionOk="0" h="3709" w="2965">
                    <a:moveTo>
                      <a:pt x="485" y="1"/>
                    </a:moveTo>
                    <a:cubicBezTo>
                      <a:pt x="130" y="1"/>
                      <a:pt x="0" y="543"/>
                      <a:pt x="380" y="606"/>
                    </a:cubicBezTo>
                    <a:cubicBezTo>
                      <a:pt x="453" y="623"/>
                      <a:pt x="544" y="629"/>
                      <a:pt x="646" y="629"/>
                    </a:cubicBezTo>
                    <a:cubicBezTo>
                      <a:pt x="834" y="629"/>
                      <a:pt x="1058" y="610"/>
                      <a:pt x="1272" y="610"/>
                    </a:cubicBezTo>
                    <a:cubicBezTo>
                      <a:pt x="1630" y="610"/>
                      <a:pt x="1961" y="662"/>
                      <a:pt x="2047" y="940"/>
                    </a:cubicBezTo>
                    <a:cubicBezTo>
                      <a:pt x="2181" y="1307"/>
                      <a:pt x="2181" y="1807"/>
                      <a:pt x="2214" y="2174"/>
                    </a:cubicBezTo>
                    <a:cubicBezTo>
                      <a:pt x="2248" y="2608"/>
                      <a:pt x="2281" y="3008"/>
                      <a:pt x="2314" y="3408"/>
                    </a:cubicBezTo>
                    <a:cubicBezTo>
                      <a:pt x="2348" y="3609"/>
                      <a:pt x="2514" y="3709"/>
                      <a:pt x="2669" y="3709"/>
                    </a:cubicBezTo>
                    <a:cubicBezTo>
                      <a:pt x="2823" y="3709"/>
                      <a:pt x="2965" y="3609"/>
                      <a:pt x="2948" y="3408"/>
                    </a:cubicBezTo>
                    <a:cubicBezTo>
                      <a:pt x="2915" y="2808"/>
                      <a:pt x="2848" y="2207"/>
                      <a:pt x="2815" y="1640"/>
                    </a:cubicBezTo>
                    <a:cubicBezTo>
                      <a:pt x="2810" y="1583"/>
                      <a:pt x="2793" y="1534"/>
                      <a:pt x="2767" y="1494"/>
                    </a:cubicBezTo>
                    <a:lnTo>
                      <a:pt x="2767" y="1494"/>
                    </a:lnTo>
                    <a:cubicBezTo>
                      <a:pt x="2752" y="1166"/>
                      <a:pt x="2743" y="749"/>
                      <a:pt x="2581" y="506"/>
                    </a:cubicBezTo>
                    <a:cubicBezTo>
                      <a:pt x="2298" y="99"/>
                      <a:pt x="1958" y="30"/>
                      <a:pt x="1588" y="30"/>
                    </a:cubicBezTo>
                    <a:cubicBezTo>
                      <a:pt x="1397" y="30"/>
                      <a:pt x="1199" y="48"/>
                      <a:pt x="995" y="48"/>
                    </a:cubicBezTo>
                    <a:cubicBezTo>
                      <a:pt x="848" y="48"/>
                      <a:pt x="698" y="39"/>
                      <a:pt x="546" y="6"/>
                    </a:cubicBezTo>
                    <a:cubicBezTo>
                      <a:pt x="525" y="2"/>
                      <a:pt x="505" y="1"/>
                      <a:pt x="4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a:off x="1051103" y="3343082"/>
                <a:ext cx="25531" cy="87337"/>
              </a:xfrm>
              <a:custGeom>
                <a:rect b="b" l="l" r="r" t="t"/>
                <a:pathLst>
                  <a:path extrusionOk="0" h="4276" w="1250">
                    <a:moveTo>
                      <a:pt x="867" y="0"/>
                    </a:moveTo>
                    <a:cubicBezTo>
                      <a:pt x="744" y="0"/>
                      <a:pt x="620" y="62"/>
                      <a:pt x="568" y="206"/>
                    </a:cubicBezTo>
                    <a:cubicBezTo>
                      <a:pt x="134" y="1440"/>
                      <a:pt x="1" y="2708"/>
                      <a:pt x="101" y="3975"/>
                    </a:cubicBezTo>
                    <a:cubicBezTo>
                      <a:pt x="117" y="4175"/>
                      <a:pt x="284" y="4276"/>
                      <a:pt x="443" y="4276"/>
                    </a:cubicBezTo>
                    <a:cubicBezTo>
                      <a:pt x="601" y="4276"/>
                      <a:pt x="751" y="4175"/>
                      <a:pt x="735" y="3975"/>
                    </a:cubicBezTo>
                    <a:cubicBezTo>
                      <a:pt x="635" y="2741"/>
                      <a:pt x="768" y="1574"/>
                      <a:pt x="1168" y="373"/>
                    </a:cubicBezTo>
                    <a:cubicBezTo>
                      <a:pt x="1249" y="150"/>
                      <a:pt x="1059" y="0"/>
                      <a:pt x="8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4"/>
              <p:cNvSpPr/>
              <p:nvPr/>
            </p:nvSpPr>
            <p:spPr>
              <a:xfrm>
                <a:off x="1093894" y="3202925"/>
                <a:ext cx="55801" cy="64584"/>
              </a:xfrm>
              <a:custGeom>
                <a:rect b="b" l="l" r="r" t="t"/>
                <a:pathLst>
                  <a:path extrusionOk="0" h="3162" w="2732">
                    <a:moveTo>
                      <a:pt x="2365" y="1"/>
                    </a:moveTo>
                    <a:cubicBezTo>
                      <a:pt x="2327" y="1"/>
                      <a:pt x="2286" y="10"/>
                      <a:pt x="2242" y="30"/>
                    </a:cubicBezTo>
                    <a:cubicBezTo>
                      <a:pt x="1041" y="497"/>
                      <a:pt x="207" y="1497"/>
                      <a:pt x="41" y="2765"/>
                    </a:cubicBezTo>
                    <a:cubicBezTo>
                      <a:pt x="1" y="3005"/>
                      <a:pt x="201" y="3161"/>
                      <a:pt x="382" y="3161"/>
                    </a:cubicBezTo>
                    <a:cubicBezTo>
                      <a:pt x="502" y="3161"/>
                      <a:pt x="614" y="3092"/>
                      <a:pt x="641" y="2932"/>
                    </a:cubicBezTo>
                    <a:cubicBezTo>
                      <a:pt x="774" y="1898"/>
                      <a:pt x="1408" y="997"/>
                      <a:pt x="2409" y="630"/>
                    </a:cubicBezTo>
                    <a:cubicBezTo>
                      <a:pt x="2732" y="483"/>
                      <a:pt x="2641" y="1"/>
                      <a:pt x="23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4"/>
              <p:cNvSpPr/>
              <p:nvPr/>
            </p:nvSpPr>
            <p:spPr>
              <a:xfrm>
                <a:off x="1204332" y="3097879"/>
                <a:ext cx="87970" cy="50491"/>
              </a:xfrm>
              <a:custGeom>
                <a:rect b="b" l="l" r="r" t="t"/>
                <a:pathLst>
                  <a:path extrusionOk="0" h="2472" w="4307">
                    <a:moveTo>
                      <a:pt x="3938" y="1"/>
                    </a:moveTo>
                    <a:cubicBezTo>
                      <a:pt x="3928" y="1"/>
                      <a:pt x="3918" y="1"/>
                      <a:pt x="3907" y="2"/>
                    </a:cubicBezTo>
                    <a:cubicBezTo>
                      <a:pt x="2473" y="202"/>
                      <a:pt x="1172" y="836"/>
                      <a:pt x="204" y="1937"/>
                    </a:cubicBezTo>
                    <a:cubicBezTo>
                      <a:pt x="1" y="2166"/>
                      <a:pt x="204" y="2472"/>
                      <a:pt x="431" y="2472"/>
                    </a:cubicBezTo>
                    <a:cubicBezTo>
                      <a:pt x="501" y="2472"/>
                      <a:pt x="574" y="2442"/>
                      <a:pt x="638" y="2371"/>
                    </a:cubicBezTo>
                    <a:cubicBezTo>
                      <a:pt x="1505" y="1403"/>
                      <a:pt x="2639" y="803"/>
                      <a:pt x="3907" y="636"/>
                    </a:cubicBezTo>
                    <a:cubicBezTo>
                      <a:pt x="4296" y="571"/>
                      <a:pt x="4307" y="1"/>
                      <a:pt x="39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4"/>
              <p:cNvSpPr/>
              <p:nvPr/>
            </p:nvSpPr>
            <p:spPr>
              <a:xfrm>
                <a:off x="1536218" y="3278457"/>
                <a:ext cx="16360" cy="12970"/>
              </a:xfrm>
              <a:custGeom>
                <a:rect b="b" l="l" r="r" t="t"/>
                <a:pathLst>
                  <a:path extrusionOk="0" h="635" w="801">
                    <a:moveTo>
                      <a:pt x="400" y="1"/>
                    </a:moveTo>
                    <a:cubicBezTo>
                      <a:pt x="0" y="1"/>
                      <a:pt x="0" y="635"/>
                      <a:pt x="400" y="635"/>
                    </a:cubicBezTo>
                    <a:cubicBezTo>
                      <a:pt x="801" y="635"/>
                      <a:pt x="801"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4"/>
              <p:cNvSpPr/>
              <p:nvPr/>
            </p:nvSpPr>
            <p:spPr>
              <a:xfrm>
                <a:off x="1546430" y="3234175"/>
                <a:ext cx="16360" cy="12970"/>
              </a:xfrm>
              <a:custGeom>
                <a:rect b="b" l="l" r="r" t="t"/>
                <a:pathLst>
                  <a:path extrusionOk="0" h="635" w="801">
                    <a:moveTo>
                      <a:pt x="401" y="1"/>
                    </a:moveTo>
                    <a:cubicBezTo>
                      <a:pt x="0" y="1"/>
                      <a:pt x="0" y="634"/>
                      <a:pt x="401" y="634"/>
                    </a:cubicBezTo>
                    <a:cubicBezTo>
                      <a:pt x="801" y="634"/>
                      <a:pt x="801" y="1"/>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4"/>
              <p:cNvSpPr/>
              <p:nvPr/>
            </p:nvSpPr>
            <p:spPr>
              <a:xfrm>
                <a:off x="1575719" y="3292101"/>
                <a:ext cx="16381" cy="12949"/>
              </a:xfrm>
              <a:custGeom>
                <a:rect b="b" l="l" r="r" t="t"/>
                <a:pathLst>
                  <a:path extrusionOk="0" h="634" w="802">
                    <a:moveTo>
                      <a:pt x="401" y="0"/>
                    </a:moveTo>
                    <a:cubicBezTo>
                      <a:pt x="1" y="0"/>
                      <a:pt x="1" y="634"/>
                      <a:pt x="401" y="634"/>
                    </a:cubicBezTo>
                    <a:cubicBezTo>
                      <a:pt x="801" y="634"/>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4"/>
              <p:cNvSpPr/>
              <p:nvPr/>
            </p:nvSpPr>
            <p:spPr>
              <a:xfrm>
                <a:off x="1613199" y="3252578"/>
                <a:ext cx="16360" cy="12970"/>
              </a:xfrm>
              <a:custGeom>
                <a:rect b="b" l="l" r="r" t="t"/>
                <a:pathLst>
                  <a:path extrusionOk="0" h="635" w="801">
                    <a:moveTo>
                      <a:pt x="401" y="0"/>
                    </a:moveTo>
                    <a:cubicBezTo>
                      <a:pt x="0" y="0"/>
                      <a:pt x="0" y="634"/>
                      <a:pt x="401" y="634"/>
                    </a:cubicBezTo>
                    <a:cubicBezTo>
                      <a:pt x="801" y="634"/>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4"/>
              <p:cNvSpPr/>
              <p:nvPr/>
            </p:nvSpPr>
            <p:spPr>
              <a:xfrm>
                <a:off x="1589343" y="3206929"/>
                <a:ext cx="16381" cy="12275"/>
              </a:xfrm>
              <a:custGeom>
                <a:rect b="b" l="l" r="r" t="t"/>
                <a:pathLst>
                  <a:path extrusionOk="0" h="601" w="802">
                    <a:moveTo>
                      <a:pt x="401" y="0"/>
                    </a:moveTo>
                    <a:cubicBezTo>
                      <a:pt x="1" y="0"/>
                      <a:pt x="1" y="601"/>
                      <a:pt x="401" y="601"/>
                    </a:cubicBezTo>
                    <a:cubicBezTo>
                      <a:pt x="801" y="601"/>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4"/>
              <p:cNvSpPr/>
              <p:nvPr/>
            </p:nvSpPr>
            <p:spPr>
              <a:xfrm>
                <a:off x="1580499" y="3254621"/>
                <a:ext cx="17055" cy="12970"/>
              </a:xfrm>
              <a:custGeom>
                <a:rect b="b" l="l" r="r" t="t"/>
                <a:pathLst>
                  <a:path extrusionOk="0" h="635" w="835">
                    <a:moveTo>
                      <a:pt x="434" y="0"/>
                    </a:moveTo>
                    <a:cubicBezTo>
                      <a:pt x="0" y="0"/>
                      <a:pt x="0" y="634"/>
                      <a:pt x="434" y="634"/>
                    </a:cubicBezTo>
                    <a:cubicBezTo>
                      <a:pt x="834" y="634"/>
                      <a:pt x="834" y="0"/>
                      <a:pt x="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4"/>
              <p:cNvSpPr/>
              <p:nvPr/>
            </p:nvSpPr>
            <p:spPr>
              <a:xfrm>
                <a:off x="1625454" y="3300945"/>
                <a:ext cx="16381" cy="12296"/>
              </a:xfrm>
              <a:custGeom>
                <a:rect b="b" l="l" r="r" t="t"/>
                <a:pathLst>
                  <a:path extrusionOk="0" h="602" w="802">
                    <a:moveTo>
                      <a:pt x="401" y="1"/>
                    </a:moveTo>
                    <a:cubicBezTo>
                      <a:pt x="1" y="1"/>
                      <a:pt x="1" y="601"/>
                      <a:pt x="401" y="601"/>
                    </a:cubicBezTo>
                    <a:cubicBezTo>
                      <a:pt x="801" y="601"/>
                      <a:pt x="801" y="1"/>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4"/>
              <p:cNvSpPr/>
              <p:nvPr/>
            </p:nvSpPr>
            <p:spPr>
              <a:xfrm>
                <a:off x="1008190" y="3523067"/>
                <a:ext cx="12970" cy="230986"/>
              </a:xfrm>
              <a:custGeom>
                <a:rect b="b" l="l" r="r" t="t"/>
                <a:pathLst>
                  <a:path extrusionOk="0" h="11309" w="635">
                    <a:moveTo>
                      <a:pt x="317" y="0"/>
                    </a:moveTo>
                    <a:cubicBezTo>
                      <a:pt x="159" y="0"/>
                      <a:pt x="0" y="100"/>
                      <a:pt x="0" y="300"/>
                    </a:cubicBezTo>
                    <a:lnTo>
                      <a:pt x="0" y="11008"/>
                    </a:lnTo>
                    <a:cubicBezTo>
                      <a:pt x="0" y="11208"/>
                      <a:pt x="159" y="11308"/>
                      <a:pt x="317" y="11308"/>
                    </a:cubicBezTo>
                    <a:cubicBezTo>
                      <a:pt x="476" y="11308"/>
                      <a:pt x="634" y="11208"/>
                      <a:pt x="634" y="11008"/>
                    </a:cubicBezTo>
                    <a:lnTo>
                      <a:pt x="634" y="300"/>
                    </a:lnTo>
                    <a:cubicBezTo>
                      <a:pt x="634" y="100"/>
                      <a:pt x="476"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4"/>
              <p:cNvSpPr/>
              <p:nvPr/>
            </p:nvSpPr>
            <p:spPr>
              <a:xfrm>
                <a:off x="1080413" y="3796271"/>
                <a:ext cx="12275" cy="196917"/>
              </a:xfrm>
              <a:custGeom>
                <a:rect b="b" l="l" r="r" t="t"/>
                <a:pathLst>
                  <a:path extrusionOk="0" h="9641" w="601">
                    <a:moveTo>
                      <a:pt x="300" y="0"/>
                    </a:moveTo>
                    <a:cubicBezTo>
                      <a:pt x="150" y="0"/>
                      <a:pt x="0" y="100"/>
                      <a:pt x="0" y="301"/>
                    </a:cubicBezTo>
                    <a:lnTo>
                      <a:pt x="0" y="9340"/>
                    </a:lnTo>
                    <a:cubicBezTo>
                      <a:pt x="0" y="9541"/>
                      <a:pt x="150" y="9641"/>
                      <a:pt x="300" y="9641"/>
                    </a:cubicBezTo>
                    <a:cubicBezTo>
                      <a:pt x="450" y="9641"/>
                      <a:pt x="601" y="9541"/>
                      <a:pt x="601" y="9340"/>
                    </a:cubicBezTo>
                    <a:lnTo>
                      <a:pt x="601" y="301"/>
                    </a:lnTo>
                    <a:cubicBezTo>
                      <a:pt x="601" y="100"/>
                      <a:pt x="450" y="0"/>
                      <a:pt x="3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4"/>
              <p:cNvSpPr/>
              <p:nvPr/>
            </p:nvSpPr>
            <p:spPr>
              <a:xfrm>
                <a:off x="1148531" y="3502621"/>
                <a:ext cx="12970" cy="263687"/>
              </a:xfrm>
              <a:custGeom>
                <a:rect b="b" l="l" r="r" t="t"/>
                <a:pathLst>
                  <a:path extrusionOk="0" h="12910" w="635">
                    <a:moveTo>
                      <a:pt x="318" y="0"/>
                    </a:moveTo>
                    <a:cubicBezTo>
                      <a:pt x="159" y="0"/>
                      <a:pt x="1" y="101"/>
                      <a:pt x="1" y="301"/>
                    </a:cubicBezTo>
                    <a:lnTo>
                      <a:pt x="1" y="12609"/>
                    </a:lnTo>
                    <a:cubicBezTo>
                      <a:pt x="1" y="12810"/>
                      <a:pt x="159" y="12910"/>
                      <a:pt x="318" y="12910"/>
                    </a:cubicBezTo>
                    <a:cubicBezTo>
                      <a:pt x="476" y="12910"/>
                      <a:pt x="635" y="12810"/>
                      <a:pt x="635" y="12609"/>
                    </a:cubicBezTo>
                    <a:lnTo>
                      <a:pt x="635" y="301"/>
                    </a:lnTo>
                    <a:cubicBezTo>
                      <a:pt x="635" y="101"/>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4"/>
              <p:cNvSpPr/>
              <p:nvPr/>
            </p:nvSpPr>
            <p:spPr>
              <a:xfrm>
                <a:off x="1232334" y="3733077"/>
                <a:ext cx="12970" cy="205618"/>
              </a:xfrm>
              <a:custGeom>
                <a:rect b="b" l="l" r="r" t="t"/>
                <a:pathLst>
                  <a:path extrusionOk="0" h="10067" w="635">
                    <a:moveTo>
                      <a:pt x="318" y="1"/>
                    </a:moveTo>
                    <a:cubicBezTo>
                      <a:pt x="159" y="1"/>
                      <a:pt x="1" y="109"/>
                      <a:pt x="1" y="326"/>
                    </a:cubicBezTo>
                    <a:lnTo>
                      <a:pt x="1" y="9766"/>
                    </a:lnTo>
                    <a:cubicBezTo>
                      <a:pt x="1" y="9966"/>
                      <a:pt x="159" y="10066"/>
                      <a:pt x="318" y="10066"/>
                    </a:cubicBezTo>
                    <a:cubicBezTo>
                      <a:pt x="476" y="10066"/>
                      <a:pt x="635" y="9966"/>
                      <a:pt x="635" y="9766"/>
                    </a:cubicBezTo>
                    <a:lnTo>
                      <a:pt x="635" y="326"/>
                    </a:lnTo>
                    <a:cubicBezTo>
                      <a:pt x="635" y="109"/>
                      <a:pt x="476" y="1"/>
                      <a:pt x="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4"/>
              <p:cNvSpPr/>
              <p:nvPr/>
            </p:nvSpPr>
            <p:spPr>
              <a:xfrm>
                <a:off x="927798" y="3736488"/>
                <a:ext cx="12949" cy="172898"/>
              </a:xfrm>
              <a:custGeom>
                <a:rect b="b" l="l" r="r" t="t"/>
                <a:pathLst>
                  <a:path extrusionOk="0" h="8465" w="634">
                    <a:moveTo>
                      <a:pt x="317" y="0"/>
                    </a:moveTo>
                    <a:cubicBezTo>
                      <a:pt x="159" y="0"/>
                      <a:pt x="0" y="109"/>
                      <a:pt x="0" y="326"/>
                    </a:cubicBezTo>
                    <a:lnTo>
                      <a:pt x="0" y="8164"/>
                    </a:lnTo>
                    <a:cubicBezTo>
                      <a:pt x="0" y="8365"/>
                      <a:pt x="159" y="8465"/>
                      <a:pt x="317" y="8465"/>
                    </a:cubicBezTo>
                    <a:cubicBezTo>
                      <a:pt x="475" y="8465"/>
                      <a:pt x="634" y="8365"/>
                      <a:pt x="634" y="8164"/>
                    </a:cubicBezTo>
                    <a:lnTo>
                      <a:pt x="634" y="326"/>
                    </a:lnTo>
                    <a:cubicBezTo>
                      <a:pt x="634" y="109"/>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4"/>
              <p:cNvSpPr/>
              <p:nvPr/>
            </p:nvSpPr>
            <p:spPr>
              <a:xfrm>
                <a:off x="1077676" y="3492409"/>
                <a:ext cx="12970" cy="218037"/>
              </a:xfrm>
              <a:custGeom>
                <a:rect b="b" l="l" r="r" t="t"/>
                <a:pathLst>
                  <a:path extrusionOk="0" h="10675" w="635">
                    <a:moveTo>
                      <a:pt x="318" y="0"/>
                    </a:moveTo>
                    <a:cubicBezTo>
                      <a:pt x="159" y="0"/>
                      <a:pt x="1" y="100"/>
                      <a:pt x="1" y="300"/>
                    </a:cubicBezTo>
                    <a:lnTo>
                      <a:pt x="1" y="10374"/>
                    </a:lnTo>
                    <a:cubicBezTo>
                      <a:pt x="1" y="10574"/>
                      <a:pt x="159" y="10674"/>
                      <a:pt x="318" y="10674"/>
                    </a:cubicBezTo>
                    <a:cubicBezTo>
                      <a:pt x="476" y="10674"/>
                      <a:pt x="634" y="10574"/>
                      <a:pt x="634" y="10374"/>
                    </a:cubicBezTo>
                    <a:lnTo>
                      <a:pt x="634" y="300"/>
                    </a:lnTo>
                    <a:cubicBezTo>
                      <a:pt x="634" y="100"/>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4"/>
              <p:cNvSpPr/>
              <p:nvPr/>
            </p:nvSpPr>
            <p:spPr>
              <a:xfrm>
                <a:off x="1004779" y="3809895"/>
                <a:ext cx="12970" cy="154679"/>
              </a:xfrm>
              <a:custGeom>
                <a:rect b="b" l="l" r="r" t="t"/>
                <a:pathLst>
                  <a:path extrusionOk="0" h="7573" w="635">
                    <a:moveTo>
                      <a:pt x="317" y="1"/>
                    </a:moveTo>
                    <a:cubicBezTo>
                      <a:pt x="159" y="1"/>
                      <a:pt x="0" y="101"/>
                      <a:pt x="0" y="301"/>
                    </a:cubicBezTo>
                    <a:lnTo>
                      <a:pt x="0" y="7272"/>
                    </a:lnTo>
                    <a:cubicBezTo>
                      <a:pt x="0" y="7473"/>
                      <a:pt x="159" y="7573"/>
                      <a:pt x="317" y="7573"/>
                    </a:cubicBezTo>
                    <a:cubicBezTo>
                      <a:pt x="476" y="7573"/>
                      <a:pt x="634" y="7473"/>
                      <a:pt x="634" y="7272"/>
                    </a:cubicBezTo>
                    <a:lnTo>
                      <a:pt x="634" y="301"/>
                    </a:lnTo>
                    <a:cubicBezTo>
                      <a:pt x="634" y="101"/>
                      <a:pt x="476"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4"/>
              <p:cNvSpPr/>
              <p:nvPr/>
            </p:nvSpPr>
            <p:spPr>
              <a:xfrm>
                <a:off x="919607" y="3584383"/>
                <a:ext cx="12970" cy="104944"/>
              </a:xfrm>
              <a:custGeom>
                <a:rect b="b" l="l" r="r" t="t"/>
                <a:pathLst>
                  <a:path extrusionOk="0" h="5138" w="635">
                    <a:moveTo>
                      <a:pt x="318" y="0"/>
                    </a:moveTo>
                    <a:cubicBezTo>
                      <a:pt x="159" y="0"/>
                      <a:pt x="1" y="100"/>
                      <a:pt x="1" y="301"/>
                    </a:cubicBezTo>
                    <a:lnTo>
                      <a:pt x="1" y="4837"/>
                    </a:lnTo>
                    <a:cubicBezTo>
                      <a:pt x="1" y="5037"/>
                      <a:pt x="159" y="5137"/>
                      <a:pt x="318" y="5137"/>
                    </a:cubicBezTo>
                    <a:cubicBezTo>
                      <a:pt x="476" y="5137"/>
                      <a:pt x="635" y="5037"/>
                      <a:pt x="635" y="4837"/>
                    </a:cubicBezTo>
                    <a:lnTo>
                      <a:pt x="635" y="301"/>
                    </a:lnTo>
                    <a:cubicBezTo>
                      <a:pt x="635" y="100"/>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4"/>
              <p:cNvSpPr/>
              <p:nvPr/>
            </p:nvSpPr>
            <p:spPr>
              <a:xfrm>
                <a:off x="1242567" y="3572107"/>
                <a:ext cx="12949" cy="120630"/>
              </a:xfrm>
              <a:custGeom>
                <a:rect b="b" l="l" r="r" t="t"/>
                <a:pathLst>
                  <a:path extrusionOk="0" h="5906" w="634">
                    <a:moveTo>
                      <a:pt x="317" y="1"/>
                    </a:moveTo>
                    <a:cubicBezTo>
                      <a:pt x="159" y="1"/>
                      <a:pt x="0" y="101"/>
                      <a:pt x="0" y="301"/>
                    </a:cubicBezTo>
                    <a:lnTo>
                      <a:pt x="0" y="5605"/>
                    </a:lnTo>
                    <a:cubicBezTo>
                      <a:pt x="0" y="5805"/>
                      <a:pt x="159" y="5905"/>
                      <a:pt x="317" y="5905"/>
                    </a:cubicBezTo>
                    <a:cubicBezTo>
                      <a:pt x="475" y="5905"/>
                      <a:pt x="634" y="5805"/>
                      <a:pt x="634" y="5605"/>
                    </a:cubicBezTo>
                    <a:lnTo>
                      <a:pt x="634" y="301"/>
                    </a:lnTo>
                    <a:cubicBezTo>
                      <a:pt x="634" y="101"/>
                      <a:pt x="475"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4"/>
              <p:cNvSpPr/>
              <p:nvPr/>
            </p:nvSpPr>
            <p:spPr>
              <a:xfrm>
                <a:off x="1153984" y="3829646"/>
                <a:ext cx="12970" cy="143792"/>
              </a:xfrm>
              <a:custGeom>
                <a:rect b="b" l="l" r="r" t="t"/>
                <a:pathLst>
                  <a:path extrusionOk="0" h="7040" w="635">
                    <a:moveTo>
                      <a:pt x="318" y="1"/>
                    </a:moveTo>
                    <a:cubicBezTo>
                      <a:pt x="159" y="1"/>
                      <a:pt x="1" y="101"/>
                      <a:pt x="1" y="301"/>
                    </a:cubicBezTo>
                    <a:lnTo>
                      <a:pt x="1" y="6739"/>
                    </a:lnTo>
                    <a:cubicBezTo>
                      <a:pt x="1" y="6939"/>
                      <a:pt x="159" y="7039"/>
                      <a:pt x="318" y="7039"/>
                    </a:cubicBezTo>
                    <a:cubicBezTo>
                      <a:pt x="476" y="7039"/>
                      <a:pt x="634" y="6939"/>
                      <a:pt x="634" y="6739"/>
                    </a:cubicBezTo>
                    <a:lnTo>
                      <a:pt x="634" y="301"/>
                    </a:lnTo>
                    <a:cubicBezTo>
                      <a:pt x="634" y="101"/>
                      <a:pt x="476" y="1"/>
                      <a:pt x="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4"/>
              <p:cNvSpPr/>
              <p:nvPr/>
            </p:nvSpPr>
            <p:spPr>
              <a:xfrm>
                <a:off x="462455" y="3719964"/>
                <a:ext cx="92668" cy="126063"/>
              </a:xfrm>
              <a:custGeom>
                <a:rect b="b" l="l" r="r" t="t"/>
                <a:pathLst>
                  <a:path extrusionOk="0" h="6172" w="4537">
                    <a:moveTo>
                      <a:pt x="4220" y="0"/>
                    </a:moveTo>
                    <a:cubicBezTo>
                      <a:pt x="4061" y="0"/>
                      <a:pt x="3903" y="100"/>
                      <a:pt x="3903" y="301"/>
                    </a:cubicBezTo>
                    <a:cubicBezTo>
                      <a:pt x="3903" y="1793"/>
                      <a:pt x="3903" y="3265"/>
                      <a:pt x="3886" y="4749"/>
                    </a:cubicBezTo>
                    <a:lnTo>
                      <a:pt x="3886" y="4749"/>
                    </a:lnTo>
                    <a:cubicBezTo>
                      <a:pt x="2980" y="3266"/>
                      <a:pt x="2074" y="1783"/>
                      <a:pt x="1168" y="301"/>
                    </a:cubicBezTo>
                    <a:cubicBezTo>
                      <a:pt x="1108" y="195"/>
                      <a:pt x="1000" y="144"/>
                      <a:pt x="894" y="144"/>
                    </a:cubicBezTo>
                    <a:cubicBezTo>
                      <a:pt x="765" y="144"/>
                      <a:pt x="637" y="221"/>
                      <a:pt x="601" y="367"/>
                    </a:cubicBezTo>
                    <a:cubicBezTo>
                      <a:pt x="134" y="2169"/>
                      <a:pt x="0" y="4003"/>
                      <a:pt x="134" y="5871"/>
                    </a:cubicBezTo>
                    <a:cubicBezTo>
                      <a:pt x="150" y="6071"/>
                      <a:pt x="317" y="6171"/>
                      <a:pt x="475" y="6171"/>
                    </a:cubicBezTo>
                    <a:cubicBezTo>
                      <a:pt x="634" y="6171"/>
                      <a:pt x="784" y="6071"/>
                      <a:pt x="767" y="5871"/>
                    </a:cubicBezTo>
                    <a:cubicBezTo>
                      <a:pt x="653" y="4327"/>
                      <a:pt x="735" y="2807"/>
                      <a:pt x="1034" y="1291"/>
                    </a:cubicBezTo>
                    <a:lnTo>
                      <a:pt x="1034" y="1291"/>
                    </a:lnTo>
                    <a:cubicBezTo>
                      <a:pt x="2016" y="2862"/>
                      <a:pt x="2976" y="4433"/>
                      <a:pt x="3936" y="6005"/>
                    </a:cubicBezTo>
                    <a:cubicBezTo>
                      <a:pt x="4003" y="6111"/>
                      <a:pt x="4107" y="6159"/>
                      <a:pt x="4208" y="6159"/>
                    </a:cubicBezTo>
                    <a:cubicBezTo>
                      <a:pt x="4359" y="6159"/>
                      <a:pt x="4503" y="6051"/>
                      <a:pt x="4503" y="5871"/>
                    </a:cubicBezTo>
                    <a:cubicBezTo>
                      <a:pt x="4503" y="4003"/>
                      <a:pt x="4537" y="2169"/>
                      <a:pt x="4537" y="301"/>
                    </a:cubicBezTo>
                    <a:cubicBezTo>
                      <a:pt x="4537" y="100"/>
                      <a:pt x="4378" y="0"/>
                      <a:pt x="42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4"/>
              <p:cNvSpPr/>
              <p:nvPr/>
            </p:nvSpPr>
            <p:spPr>
              <a:xfrm>
                <a:off x="583718" y="3682606"/>
                <a:ext cx="59416" cy="57435"/>
              </a:xfrm>
              <a:custGeom>
                <a:rect b="b" l="l" r="r" t="t"/>
                <a:pathLst>
                  <a:path extrusionOk="0" h="2812" w="2909">
                    <a:moveTo>
                      <a:pt x="1185" y="664"/>
                    </a:moveTo>
                    <a:cubicBezTo>
                      <a:pt x="1751" y="664"/>
                      <a:pt x="2059" y="1875"/>
                      <a:pt x="1569" y="2163"/>
                    </a:cubicBezTo>
                    <a:cubicBezTo>
                      <a:pt x="1514" y="2190"/>
                      <a:pt x="1456" y="2202"/>
                      <a:pt x="1399" y="2202"/>
                    </a:cubicBezTo>
                    <a:cubicBezTo>
                      <a:pt x="1175" y="2202"/>
                      <a:pt x="948" y="2022"/>
                      <a:pt x="868" y="1863"/>
                    </a:cubicBezTo>
                    <a:cubicBezTo>
                      <a:pt x="680" y="1541"/>
                      <a:pt x="730" y="1134"/>
                      <a:pt x="825" y="796"/>
                    </a:cubicBezTo>
                    <a:lnTo>
                      <a:pt x="825" y="796"/>
                    </a:lnTo>
                    <a:cubicBezTo>
                      <a:pt x="850" y="788"/>
                      <a:pt x="876" y="777"/>
                      <a:pt x="901" y="762"/>
                    </a:cubicBezTo>
                    <a:cubicBezTo>
                      <a:pt x="1001" y="694"/>
                      <a:pt x="1096" y="664"/>
                      <a:pt x="1185" y="664"/>
                    </a:cubicBezTo>
                    <a:close/>
                    <a:moveTo>
                      <a:pt x="1183" y="0"/>
                    </a:moveTo>
                    <a:cubicBezTo>
                      <a:pt x="1011" y="0"/>
                      <a:pt x="830" y="51"/>
                      <a:pt x="644" y="167"/>
                    </a:cubicBezTo>
                    <a:lnTo>
                      <a:pt x="644" y="167"/>
                    </a:lnTo>
                    <a:cubicBezTo>
                      <a:pt x="632" y="166"/>
                      <a:pt x="620" y="166"/>
                      <a:pt x="608" y="166"/>
                    </a:cubicBezTo>
                    <a:cubicBezTo>
                      <a:pt x="482" y="166"/>
                      <a:pt x="354" y="235"/>
                      <a:pt x="301" y="395"/>
                    </a:cubicBezTo>
                    <a:cubicBezTo>
                      <a:pt x="101" y="1062"/>
                      <a:pt x="1" y="1863"/>
                      <a:pt x="501" y="2430"/>
                    </a:cubicBezTo>
                    <a:cubicBezTo>
                      <a:pt x="719" y="2668"/>
                      <a:pt x="1056" y="2812"/>
                      <a:pt x="1384" y="2812"/>
                    </a:cubicBezTo>
                    <a:cubicBezTo>
                      <a:pt x="1607" y="2812"/>
                      <a:pt x="1827" y="2745"/>
                      <a:pt x="2002" y="2597"/>
                    </a:cubicBezTo>
                    <a:cubicBezTo>
                      <a:pt x="2909" y="1888"/>
                      <a:pt x="2227" y="0"/>
                      <a:pt x="1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4"/>
              <p:cNvSpPr/>
              <p:nvPr/>
            </p:nvSpPr>
            <p:spPr>
              <a:xfrm>
                <a:off x="673997" y="3717921"/>
                <a:ext cx="18750" cy="118567"/>
              </a:xfrm>
              <a:custGeom>
                <a:rect b="b" l="l" r="r" t="t"/>
                <a:pathLst>
                  <a:path extrusionOk="0" h="5805" w="918">
                    <a:moveTo>
                      <a:pt x="309" y="0"/>
                    </a:moveTo>
                    <a:cubicBezTo>
                      <a:pt x="151" y="0"/>
                      <a:pt x="1" y="100"/>
                      <a:pt x="17" y="301"/>
                    </a:cubicBezTo>
                    <a:cubicBezTo>
                      <a:pt x="217" y="2002"/>
                      <a:pt x="284" y="3736"/>
                      <a:pt x="284" y="5504"/>
                    </a:cubicBezTo>
                    <a:cubicBezTo>
                      <a:pt x="284" y="5704"/>
                      <a:pt x="443" y="5804"/>
                      <a:pt x="601" y="5804"/>
                    </a:cubicBezTo>
                    <a:cubicBezTo>
                      <a:pt x="759" y="5804"/>
                      <a:pt x="918" y="5704"/>
                      <a:pt x="918" y="5504"/>
                    </a:cubicBezTo>
                    <a:cubicBezTo>
                      <a:pt x="918" y="3736"/>
                      <a:pt x="818" y="2002"/>
                      <a:pt x="651" y="301"/>
                    </a:cubicBezTo>
                    <a:cubicBezTo>
                      <a:pt x="634" y="100"/>
                      <a:pt x="468" y="0"/>
                      <a:pt x="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4"/>
              <p:cNvSpPr/>
              <p:nvPr/>
            </p:nvSpPr>
            <p:spPr>
              <a:xfrm>
                <a:off x="658678" y="3763040"/>
                <a:ext cx="79024" cy="15646"/>
              </a:xfrm>
              <a:custGeom>
                <a:rect b="b" l="l" r="r" t="t"/>
                <a:pathLst>
                  <a:path extrusionOk="0" h="766" w="3869">
                    <a:moveTo>
                      <a:pt x="1226" y="0"/>
                    </a:moveTo>
                    <a:cubicBezTo>
                      <a:pt x="952" y="0"/>
                      <a:pt x="677" y="8"/>
                      <a:pt x="400" y="26"/>
                    </a:cubicBezTo>
                    <a:cubicBezTo>
                      <a:pt x="10" y="26"/>
                      <a:pt x="0" y="628"/>
                      <a:pt x="370" y="628"/>
                    </a:cubicBezTo>
                    <a:cubicBezTo>
                      <a:pt x="380" y="628"/>
                      <a:pt x="390" y="628"/>
                      <a:pt x="400" y="627"/>
                    </a:cubicBezTo>
                    <a:cubicBezTo>
                      <a:pt x="583" y="621"/>
                      <a:pt x="766" y="618"/>
                      <a:pt x="947" y="618"/>
                    </a:cubicBezTo>
                    <a:cubicBezTo>
                      <a:pt x="1790" y="618"/>
                      <a:pt x="2618" y="678"/>
                      <a:pt x="3469" y="760"/>
                    </a:cubicBezTo>
                    <a:cubicBezTo>
                      <a:pt x="3489" y="763"/>
                      <a:pt x="3508" y="765"/>
                      <a:pt x="3526" y="765"/>
                    </a:cubicBezTo>
                    <a:cubicBezTo>
                      <a:pt x="3868" y="765"/>
                      <a:pt x="3849" y="191"/>
                      <a:pt x="3469" y="160"/>
                    </a:cubicBezTo>
                    <a:cubicBezTo>
                      <a:pt x="2712" y="62"/>
                      <a:pt x="1973"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4"/>
              <p:cNvSpPr/>
              <p:nvPr/>
            </p:nvSpPr>
            <p:spPr>
              <a:xfrm>
                <a:off x="725447" y="3717411"/>
                <a:ext cx="15686" cy="121120"/>
              </a:xfrm>
              <a:custGeom>
                <a:rect b="b" l="l" r="r" t="t"/>
                <a:pathLst>
                  <a:path extrusionOk="0" h="5930" w="768">
                    <a:moveTo>
                      <a:pt x="317" y="0"/>
                    </a:moveTo>
                    <a:cubicBezTo>
                      <a:pt x="158" y="0"/>
                      <a:pt x="0" y="109"/>
                      <a:pt x="0" y="326"/>
                    </a:cubicBezTo>
                    <a:cubicBezTo>
                      <a:pt x="67" y="2093"/>
                      <a:pt x="100" y="3861"/>
                      <a:pt x="133" y="5629"/>
                    </a:cubicBezTo>
                    <a:cubicBezTo>
                      <a:pt x="150" y="5829"/>
                      <a:pt x="309" y="5930"/>
                      <a:pt x="463" y="5930"/>
                    </a:cubicBezTo>
                    <a:cubicBezTo>
                      <a:pt x="617" y="5930"/>
                      <a:pt x="767" y="5829"/>
                      <a:pt x="767" y="5629"/>
                    </a:cubicBezTo>
                    <a:cubicBezTo>
                      <a:pt x="734" y="3861"/>
                      <a:pt x="667" y="2093"/>
                      <a:pt x="634" y="326"/>
                    </a:cubicBezTo>
                    <a:cubicBezTo>
                      <a:pt x="634" y="109"/>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44"/>
            <p:cNvGrpSpPr/>
            <p:nvPr/>
          </p:nvGrpSpPr>
          <p:grpSpPr>
            <a:xfrm>
              <a:off x="7243255" y="538627"/>
              <a:ext cx="1454526" cy="701824"/>
              <a:chOff x="465968" y="3965227"/>
              <a:chExt cx="1454526" cy="701824"/>
            </a:xfrm>
          </p:grpSpPr>
          <p:sp>
            <p:nvSpPr>
              <p:cNvPr id="566" name="Google Shape;566;p44"/>
              <p:cNvSpPr/>
              <p:nvPr/>
            </p:nvSpPr>
            <p:spPr>
              <a:xfrm>
                <a:off x="498607" y="4198072"/>
                <a:ext cx="180516" cy="164768"/>
              </a:xfrm>
              <a:custGeom>
                <a:rect b="b" l="l" r="r" t="t"/>
                <a:pathLst>
                  <a:path extrusionOk="0" h="8067" w="8838">
                    <a:moveTo>
                      <a:pt x="4490" y="636"/>
                    </a:moveTo>
                    <a:cubicBezTo>
                      <a:pt x="5121" y="636"/>
                      <a:pt x="5764" y="894"/>
                      <a:pt x="6436" y="1510"/>
                    </a:cubicBezTo>
                    <a:cubicBezTo>
                      <a:pt x="8037" y="2978"/>
                      <a:pt x="8171" y="5079"/>
                      <a:pt x="6603" y="6581"/>
                    </a:cubicBezTo>
                    <a:cubicBezTo>
                      <a:pt x="5998" y="7170"/>
                      <a:pt x="5257" y="7428"/>
                      <a:pt x="4509" y="7428"/>
                    </a:cubicBezTo>
                    <a:cubicBezTo>
                      <a:pt x="3564" y="7428"/>
                      <a:pt x="2607" y="7017"/>
                      <a:pt x="1899" y="6347"/>
                    </a:cubicBezTo>
                    <a:cubicBezTo>
                      <a:pt x="574" y="5055"/>
                      <a:pt x="927" y="2907"/>
                      <a:pt x="2076" y="1702"/>
                    </a:cubicBezTo>
                    <a:lnTo>
                      <a:pt x="2076" y="1702"/>
                    </a:lnTo>
                    <a:cubicBezTo>
                      <a:pt x="2885" y="1064"/>
                      <a:pt x="3677" y="636"/>
                      <a:pt x="4490" y="636"/>
                    </a:cubicBezTo>
                    <a:close/>
                    <a:moveTo>
                      <a:pt x="4551" y="0"/>
                    </a:moveTo>
                    <a:cubicBezTo>
                      <a:pt x="3634" y="0"/>
                      <a:pt x="2701" y="435"/>
                      <a:pt x="1760" y="1146"/>
                    </a:cubicBezTo>
                    <a:lnTo>
                      <a:pt x="1760" y="1146"/>
                    </a:lnTo>
                    <a:cubicBezTo>
                      <a:pt x="1727" y="1159"/>
                      <a:pt x="1696" y="1180"/>
                      <a:pt x="1666" y="1210"/>
                    </a:cubicBezTo>
                    <a:cubicBezTo>
                      <a:pt x="1656" y="1220"/>
                      <a:pt x="1646" y="1231"/>
                      <a:pt x="1636" y="1241"/>
                    </a:cubicBezTo>
                    <a:lnTo>
                      <a:pt x="1636" y="1241"/>
                    </a:lnTo>
                    <a:cubicBezTo>
                      <a:pt x="1579" y="1286"/>
                      <a:pt x="1522" y="1331"/>
                      <a:pt x="1466" y="1377"/>
                    </a:cubicBezTo>
                    <a:cubicBezTo>
                      <a:pt x="1405" y="1431"/>
                      <a:pt x="1374" y="1491"/>
                      <a:pt x="1367" y="1552"/>
                    </a:cubicBezTo>
                    <a:lnTo>
                      <a:pt x="1367" y="1552"/>
                    </a:lnTo>
                    <a:cubicBezTo>
                      <a:pt x="274" y="2942"/>
                      <a:pt x="1" y="5037"/>
                      <a:pt x="1199" y="6480"/>
                    </a:cubicBezTo>
                    <a:cubicBezTo>
                      <a:pt x="2037" y="7461"/>
                      <a:pt x="3262" y="8066"/>
                      <a:pt x="4485" y="8066"/>
                    </a:cubicBezTo>
                    <a:cubicBezTo>
                      <a:pt x="5258" y="8066"/>
                      <a:pt x="6031" y="7824"/>
                      <a:pt x="6703" y="7281"/>
                    </a:cubicBezTo>
                    <a:cubicBezTo>
                      <a:pt x="8671" y="5713"/>
                      <a:pt x="8838" y="3278"/>
                      <a:pt x="7203" y="1410"/>
                    </a:cubicBezTo>
                    <a:cubicBezTo>
                      <a:pt x="6339" y="420"/>
                      <a:pt x="5453" y="0"/>
                      <a:pt x="45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a:off x="1634993" y="4321929"/>
                <a:ext cx="285501" cy="266219"/>
              </a:xfrm>
              <a:custGeom>
                <a:rect b="b" l="l" r="r" t="t"/>
                <a:pathLst>
                  <a:path extrusionOk="0" h="13034" w="13978">
                    <a:moveTo>
                      <a:pt x="7182" y="574"/>
                    </a:moveTo>
                    <a:cubicBezTo>
                      <a:pt x="8595" y="574"/>
                      <a:pt x="9821" y="1829"/>
                      <a:pt x="10775" y="2751"/>
                    </a:cubicBezTo>
                    <a:cubicBezTo>
                      <a:pt x="13244" y="5220"/>
                      <a:pt x="13010" y="8689"/>
                      <a:pt x="10542" y="11024"/>
                    </a:cubicBezTo>
                    <a:cubicBezTo>
                      <a:pt x="9525" y="11980"/>
                      <a:pt x="8274" y="12404"/>
                      <a:pt x="7009" y="12404"/>
                    </a:cubicBezTo>
                    <a:cubicBezTo>
                      <a:pt x="5491" y="12404"/>
                      <a:pt x="3952" y="11794"/>
                      <a:pt x="2769" y="10757"/>
                    </a:cubicBezTo>
                    <a:cubicBezTo>
                      <a:pt x="361" y="8580"/>
                      <a:pt x="791" y="4837"/>
                      <a:pt x="2833" y="2658"/>
                    </a:cubicBezTo>
                    <a:lnTo>
                      <a:pt x="2833" y="2658"/>
                    </a:lnTo>
                    <a:cubicBezTo>
                      <a:pt x="4059" y="1635"/>
                      <a:pt x="5309" y="740"/>
                      <a:pt x="6972" y="583"/>
                    </a:cubicBezTo>
                    <a:cubicBezTo>
                      <a:pt x="7043" y="577"/>
                      <a:pt x="7113" y="574"/>
                      <a:pt x="7182" y="574"/>
                    </a:cubicBezTo>
                    <a:close/>
                    <a:moveTo>
                      <a:pt x="7198" y="1"/>
                    </a:moveTo>
                    <a:cubicBezTo>
                      <a:pt x="5200" y="1"/>
                      <a:pt x="3668" y="1134"/>
                      <a:pt x="2136" y="2385"/>
                    </a:cubicBezTo>
                    <a:cubicBezTo>
                      <a:pt x="2062" y="2450"/>
                      <a:pt x="2034" y="2526"/>
                      <a:pt x="2040" y="2600"/>
                    </a:cubicBezTo>
                    <a:lnTo>
                      <a:pt x="2040" y="2600"/>
                    </a:lnTo>
                    <a:cubicBezTo>
                      <a:pt x="80" y="5003"/>
                      <a:pt x="0" y="8260"/>
                      <a:pt x="1936" y="10757"/>
                    </a:cubicBezTo>
                    <a:cubicBezTo>
                      <a:pt x="3100" y="12251"/>
                      <a:pt x="4974" y="13034"/>
                      <a:pt x="6832" y="13034"/>
                    </a:cubicBezTo>
                    <a:cubicBezTo>
                      <a:pt x="8168" y="13034"/>
                      <a:pt x="9495" y="12629"/>
                      <a:pt x="10542" y="11791"/>
                    </a:cubicBezTo>
                    <a:cubicBezTo>
                      <a:pt x="13510" y="9456"/>
                      <a:pt x="13977" y="5720"/>
                      <a:pt x="11609" y="2751"/>
                    </a:cubicBezTo>
                    <a:cubicBezTo>
                      <a:pt x="10708" y="1651"/>
                      <a:pt x="9141" y="150"/>
                      <a:pt x="7606" y="16"/>
                    </a:cubicBezTo>
                    <a:cubicBezTo>
                      <a:pt x="7468" y="6"/>
                      <a:pt x="7332" y="1"/>
                      <a:pt x="71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4"/>
              <p:cNvSpPr/>
              <p:nvPr/>
            </p:nvSpPr>
            <p:spPr>
              <a:xfrm>
                <a:off x="1320101" y="3965227"/>
                <a:ext cx="329190" cy="311318"/>
              </a:xfrm>
              <a:custGeom>
                <a:rect b="b" l="l" r="r" t="t"/>
                <a:pathLst>
                  <a:path extrusionOk="0" h="15242" w="16117">
                    <a:moveTo>
                      <a:pt x="485" y="1"/>
                    </a:moveTo>
                    <a:cubicBezTo>
                      <a:pt x="230" y="1"/>
                      <a:pt x="0" y="321"/>
                      <a:pt x="240" y="535"/>
                    </a:cubicBezTo>
                    <a:cubicBezTo>
                      <a:pt x="5644" y="5038"/>
                      <a:pt x="10714" y="9908"/>
                      <a:pt x="15451" y="15145"/>
                    </a:cubicBezTo>
                    <a:cubicBezTo>
                      <a:pt x="15512" y="15213"/>
                      <a:pt x="15583" y="15242"/>
                      <a:pt x="15653" y="15242"/>
                    </a:cubicBezTo>
                    <a:cubicBezTo>
                      <a:pt x="15891" y="15242"/>
                      <a:pt x="16117" y="14910"/>
                      <a:pt x="15885" y="14678"/>
                    </a:cubicBezTo>
                    <a:cubicBezTo>
                      <a:pt x="11148" y="9474"/>
                      <a:pt x="6078" y="4604"/>
                      <a:pt x="674" y="68"/>
                    </a:cubicBezTo>
                    <a:cubicBezTo>
                      <a:pt x="614" y="21"/>
                      <a:pt x="549" y="1"/>
                      <a:pt x="4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4"/>
              <p:cNvSpPr/>
              <p:nvPr/>
            </p:nvSpPr>
            <p:spPr>
              <a:xfrm>
                <a:off x="1571389" y="4185980"/>
                <a:ext cx="87480" cy="99674"/>
              </a:xfrm>
              <a:custGeom>
                <a:rect b="b" l="l" r="r" t="t"/>
                <a:pathLst>
                  <a:path extrusionOk="0" h="4880" w="4283">
                    <a:moveTo>
                      <a:pt x="3870" y="1"/>
                    </a:moveTo>
                    <a:cubicBezTo>
                      <a:pt x="3715" y="1"/>
                      <a:pt x="3565" y="101"/>
                      <a:pt x="3582" y="301"/>
                    </a:cubicBezTo>
                    <a:cubicBezTo>
                      <a:pt x="3644" y="1615"/>
                      <a:pt x="3590" y="2929"/>
                      <a:pt x="3362" y="4215"/>
                    </a:cubicBezTo>
                    <a:lnTo>
                      <a:pt x="3362" y="4215"/>
                    </a:lnTo>
                    <a:cubicBezTo>
                      <a:pt x="2413" y="4067"/>
                      <a:pt x="1466" y="3922"/>
                      <a:pt x="546" y="3803"/>
                    </a:cubicBezTo>
                    <a:cubicBezTo>
                      <a:pt x="525" y="3800"/>
                      <a:pt x="505" y="3798"/>
                      <a:pt x="485" y="3798"/>
                    </a:cubicBezTo>
                    <a:cubicBezTo>
                      <a:pt x="130" y="3798"/>
                      <a:pt x="0" y="4341"/>
                      <a:pt x="380" y="4404"/>
                    </a:cubicBezTo>
                    <a:cubicBezTo>
                      <a:pt x="1414" y="4537"/>
                      <a:pt x="2481" y="4704"/>
                      <a:pt x="3548" y="4871"/>
                    </a:cubicBezTo>
                    <a:cubicBezTo>
                      <a:pt x="3570" y="4876"/>
                      <a:pt x="3594" y="4879"/>
                      <a:pt x="3618" y="4879"/>
                    </a:cubicBezTo>
                    <a:cubicBezTo>
                      <a:pt x="3742" y="4879"/>
                      <a:pt x="3887" y="4805"/>
                      <a:pt x="3915" y="4637"/>
                    </a:cubicBezTo>
                    <a:cubicBezTo>
                      <a:pt x="4182" y="3203"/>
                      <a:pt x="4282" y="1769"/>
                      <a:pt x="4182" y="301"/>
                    </a:cubicBezTo>
                    <a:cubicBezTo>
                      <a:pt x="4182" y="101"/>
                      <a:pt x="4024" y="1"/>
                      <a:pt x="38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4"/>
              <p:cNvSpPr/>
              <p:nvPr/>
            </p:nvSpPr>
            <p:spPr>
              <a:xfrm>
                <a:off x="717931" y="3988471"/>
                <a:ext cx="185316" cy="180169"/>
              </a:xfrm>
              <a:custGeom>
                <a:rect b="b" l="l" r="r" t="t"/>
                <a:pathLst>
                  <a:path extrusionOk="0" h="8821" w="9073">
                    <a:moveTo>
                      <a:pt x="8624" y="0"/>
                    </a:moveTo>
                    <a:cubicBezTo>
                      <a:pt x="8551" y="0"/>
                      <a:pt x="8476" y="29"/>
                      <a:pt x="8407" y="97"/>
                    </a:cubicBezTo>
                    <a:lnTo>
                      <a:pt x="235" y="8303"/>
                    </a:lnTo>
                    <a:cubicBezTo>
                      <a:pt x="1" y="8511"/>
                      <a:pt x="212" y="8820"/>
                      <a:pt x="459" y="8820"/>
                    </a:cubicBezTo>
                    <a:cubicBezTo>
                      <a:pt x="529" y="8820"/>
                      <a:pt x="602" y="8796"/>
                      <a:pt x="668" y="8737"/>
                    </a:cubicBezTo>
                    <a:lnTo>
                      <a:pt x="8841" y="531"/>
                    </a:lnTo>
                    <a:cubicBezTo>
                      <a:pt x="9072" y="325"/>
                      <a:pt x="8867" y="0"/>
                      <a:pt x="86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4"/>
              <p:cNvSpPr/>
              <p:nvPr/>
            </p:nvSpPr>
            <p:spPr>
              <a:xfrm>
                <a:off x="713519" y="4102871"/>
                <a:ext cx="105270" cy="72264"/>
              </a:xfrm>
              <a:custGeom>
                <a:rect b="b" l="l" r="r" t="t"/>
                <a:pathLst>
                  <a:path extrusionOk="0" h="3538" w="5154">
                    <a:moveTo>
                      <a:pt x="296" y="0"/>
                    </a:moveTo>
                    <a:cubicBezTo>
                      <a:pt x="142" y="0"/>
                      <a:pt x="0" y="100"/>
                      <a:pt x="17" y="300"/>
                    </a:cubicBezTo>
                    <a:cubicBezTo>
                      <a:pt x="117" y="1334"/>
                      <a:pt x="351" y="2335"/>
                      <a:pt x="684" y="3303"/>
                    </a:cubicBezTo>
                    <a:cubicBezTo>
                      <a:pt x="751" y="3436"/>
                      <a:pt x="851" y="3536"/>
                      <a:pt x="984" y="3536"/>
                    </a:cubicBezTo>
                    <a:lnTo>
                      <a:pt x="4754" y="3536"/>
                    </a:lnTo>
                    <a:cubicBezTo>
                      <a:pt x="4764" y="3537"/>
                      <a:pt x="4774" y="3537"/>
                      <a:pt x="4784" y="3537"/>
                    </a:cubicBezTo>
                    <a:cubicBezTo>
                      <a:pt x="5154" y="3537"/>
                      <a:pt x="5144" y="2936"/>
                      <a:pt x="4754" y="2936"/>
                    </a:cubicBezTo>
                    <a:lnTo>
                      <a:pt x="1212" y="2904"/>
                    </a:lnTo>
                    <a:lnTo>
                      <a:pt x="1212" y="2904"/>
                    </a:lnTo>
                    <a:cubicBezTo>
                      <a:pt x="947" y="2047"/>
                      <a:pt x="743" y="1188"/>
                      <a:pt x="651" y="300"/>
                    </a:cubicBezTo>
                    <a:cubicBezTo>
                      <a:pt x="617" y="100"/>
                      <a:pt x="451" y="0"/>
                      <a:pt x="2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4"/>
              <p:cNvSpPr/>
              <p:nvPr/>
            </p:nvSpPr>
            <p:spPr>
              <a:xfrm>
                <a:off x="1057925" y="4126707"/>
                <a:ext cx="35764" cy="115687"/>
              </a:xfrm>
              <a:custGeom>
                <a:rect b="b" l="l" r="r" t="t"/>
                <a:pathLst>
                  <a:path extrusionOk="0" h="5664" w="1751">
                    <a:moveTo>
                      <a:pt x="442" y="1"/>
                    </a:moveTo>
                    <a:cubicBezTo>
                      <a:pt x="284" y="1"/>
                      <a:pt x="117" y="101"/>
                      <a:pt x="100" y="301"/>
                    </a:cubicBezTo>
                    <a:cubicBezTo>
                      <a:pt x="0" y="2136"/>
                      <a:pt x="334" y="3837"/>
                      <a:pt x="1101" y="5505"/>
                    </a:cubicBezTo>
                    <a:cubicBezTo>
                      <a:pt x="1152" y="5617"/>
                      <a:pt x="1238" y="5664"/>
                      <a:pt x="1327" y="5664"/>
                    </a:cubicBezTo>
                    <a:cubicBezTo>
                      <a:pt x="1529" y="5664"/>
                      <a:pt x="1750" y="5425"/>
                      <a:pt x="1635" y="5171"/>
                    </a:cubicBezTo>
                    <a:cubicBezTo>
                      <a:pt x="934" y="3637"/>
                      <a:pt x="634" y="2002"/>
                      <a:pt x="734" y="301"/>
                    </a:cubicBezTo>
                    <a:cubicBezTo>
                      <a:pt x="751" y="101"/>
                      <a:pt x="601" y="1"/>
                      <a:pt x="4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4"/>
              <p:cNvSpPr/>
              <p:nvPr/>
            </p:nvSpPr>
            <p:spPr>
              <a:xfrm>
                <a:off x="1123061" y="4303853"/>
                <a:ext cx="84417" cy="88808"/>
              </a:xfrm>
              <a:custGeom>
                <a:rect b="b" l="l" r="r" t="t"/>
                <a:pathLst>
                  <a:path extrusionOk="0" h="4348" w="4133">
                    <a:moveTo>
                      <a:pt x="419" y="0"/>
                    </a:moveTo>
                    <a:cubicBezTo>
                      <a:pt x="210" y="0"/>
                      <a:pt x="0" y="219"/>
                      <a:pt x="114" y="468"/>
                    </a:cubicBezTo>
                    <a:cubicBezTo>
                      <a:pt x="914" y="2035"/>
                      <a:pt x="2082" y="3303"/>
                      <a:pt x="3549" y="4304"/>
                    </a:cubicBezTo>
                    <a:cubicBezTo>
                      <a:pt x="3600" y="4334"/>
                      <a:pt x="3651" y="4348"/>
                      <a:pt x="3698" y="4348"/>
                    </a:cubicBezTo>
                    <a:cubicBezTo>
                      <a:pt x="3960" y="4348"/>
                      <a:pt x="4132" y="3934"/>
                      <a:pt x="3850" y="3737"/>
                    </a:cubicBezTo>
                    <a:cubicBezTo>
                      <a:pt x="2482" y="2836"/>
                      <a:pt x="1415" y="1602"/>
                      <a:pt x="681" y="167"/>
                    </a:cubicBezTo>
                    <a:cubicBezTo>
                      <a:pt x="616" y="49"/>
                      <a:pt x="518" y="0"/>
                      <a:pt x="4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4"/>
              <p:cNvSpPr/>
              <p:nvPr/>
            </p:nvSpPr>
            <p:spPr>
              <a:xfrm>
                <a:off x="1287992" y="4441252"/>
                <a:ext cx="128575" cy="52819"/>
              </a:xfrm>
              <a:custGeom>
                <a:rect b="b" l="l" r="r" t="t"/>
                <a:pathLst>
                  <a:path extrusionOk="0" h="2586" w="6295">
                    <a:moveTo>
                      <a:pt x="460" y="1"/>
                    </a:moveTo>
                    <a:cubicBezTo>
                      <a:pt x="192" y="1"/>
                      <a:pt x="1" y="409"/>
                      <a:pt x="311" y="579"/>
                    </a:cubicBezTo>
                    <a:cubicBezTo>
                      <a:pt x="2012" y="1546"/>
                      <a:pt x="3814" y="2213"/>
                      <a:pt x="5748" y="2580"/>
                    </a:cubicBezTo>
                    <a:cubicBezTo>
                      <a:pt x="5769" y="2584"/>
                      <a:pt x="5790" y="2585"/>
                      <a:pt x="5809" y="2585"/>
                    </a:cubicBezTo>
                    <a:cubicBezTo>
                      <a:pt x="6165" y="2585"/>
                      <a:pt x="6295" y="2043"/>
                      <a:pt x="5915" y="1980"/>
                    </a:cubicBezTo>
                    <a:cubicBezTo>
                      <a:pt x="4047" y="1613"/>
                      <a:pt x="2279" y="979"/>
                      <a:pt x="611" y="45"/>
                    </a:cubicBezTo>
                    <a:cubicBezTo>
                      <a:pt x="560" y="14"/>
                      <a:pt x="509" y="1"/>
                      <a:pt x="4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4"/>
              <p:cNvSpPr/>
              <p:nvPr/>
            </p:nvSpPr>
            <p:spPr>
              <a:xfrm>
                <a:off x="1480335" y="4498034"/>
                <a:ext cx="94731" cy="12970"/>
              </a:xfrm>
              <a:custGeom>
                <a:rect b="b" l="l" r="r" t="t"/>
                <a:pathLst>
                  <a:path extrusionOk="0" h="635" w="4638">
                    <a:moveTo>
                      <a:pt x="401" y="0"/>
                    </a:moveTo>
                    <a:cubicBezTo>
                      <a:pt x="1" y="0"/>
                      <a:pt x="1" y="634"/>
                      <a:pt x="401" y="634"/>
                    </a:cubicBezTo>
                    <a:lnTo>
                      <a:pt x="4237" y="634"/>
                    </a:lnTo>
                    <a:cubicBezTo>
                      <a:pt x="4637" y="634"/>
                      <a:pt x="4637" y="0"/>
                      <a:pt x="42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4"/>
              <p:cNvSpPr/>
              <p:nvPr/>
            </p:nvSpPr>
            <p:spPr>
              <a:xfrm>
                <a:off x="1682011" y="4370622"/>
                <a:ext cx="179883" cy="12970"/>
              </a:xfrm>
              <a:custGeom>
                <a:rect b="b" l="l" r="r" t="t"/>
                <a:pathLst>
                  <a:path extrusionOk="0" h="635" w="8807">
                    <a:moveTo>
                      <a:pt x="401" y="1"/>
                    </a:moveTo>
                    <a:cubicBezTo>
                      <a:pt x="0" y="1"/>
                      <a:pt x="0" y="634"/>
                      <a:pt x="401" y="634"/>
                    </a:cubicBezTo>
                    <a:lnTo>
                      <a:pt x="8406" y="634"/>
                    </a:lnTo>
                    <a:cubicBezTo>
                      <a:pt x="8807" y="634"/>
                      <a:pt x="8807" y="1"/>
                      <a:pt x="84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4"/>
              <p:cNvSpPr/>
              <p:nvPr/>
            </p:nvSpPr>
            <p:spPr>
              <a:xfrm>
                <a:off x="1652722" y="4430570"/>
                <a:ext cx="245978" cy="12970"/>
              </a:xfrm>
              <a:custGeom>
                <a:rect b="b" l="l" r="r" t="t"/>
                <a:pathLst>
                  <a:path extrusionOk="0" h="635" w="12043">
                    <a:moveTo>
                      <a:pt x="434" y="1"/>
                    </a:moveTo>
                    <a:cubicBezTo>
                      <a:pt x="0" y="1"/>
                      <a:pt x="0" y="635"/>
                      <a:pt x="434" y="635"/>
                    </a:cubicBezTo>
                    <a:lnTo>
                      <a:pt x="11642" y="635"/>
                    </a:lnTo>
                    <a:cubicBezTo>
                      <a:pt x="12042" y="635"/>
                      <a:pt x="12042" y="1"/>
                      <a:pt x="116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4"/>
              <p:cNvSpPr/>
              <p:nvPr/>
            </p:nvSpPr>
            <p:spPr>
              <a:xfrm>
                <a:off x="1654070" y="4483716"/>
                <a:ext cx="239177" cy="12970"/>
              </a:xfrm>
              <a:custGeom>
                <a:rect b="b" l="l" r="r" t="t"/>
                <a:pathLst>
                  <a:path extrusionOk="0" h="635" w="11710">
                    <a:moveTo>
                      <a:pt x="401" y="1"/>
                    </a:moveTo>
                    <a:cubicBezTo>
                      <a:pt x="1" y="1"/>
                      <a:pt x="1" y="635"/>
                      <a:pt x="401" y="635"/>
                    </a:cubicBezTo>
                    <a:lnTo>
                      <a:pt x="11309" y="635"/>
                    </a:lnTo>
                    <a:cubicBezTo>
                      <a:pt x="11709" y="635"/>
                      <a:pt x="11709" y="1"/>
                      <a:pt x="113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4"/>
              <p:cNvSpPr/>
              <p:nvPr/>
            </p:nvSpPr>
            <p:spPr>
              <a:xfrm>
                <a:off x="1678600" y="4525955"/>
                <a:ext cx="197612" cy="12296"/>
              </a:xfrm>
              <a:custGeom>
                <a:rect b="b" l="l" r="r" t="t"/>
                <a:pathLst>
                  <a:path extrusionOk="0" h="602" w="9675">
                    <a:moveTo>
                      <a:pt x="401" y="1"/>
                    </a:moveTo>
                    <a:cubicBezTo>
                      <a:pt x="1" y="1"/>
                      <a:pt x="1" y="601"/>
                      <a:pt x="401" y="601"/>
                    </a:cubicBezTo>
                    <a:lnTo>
                      <a:pt x="9274" y="601"/>
                    </a:lnTo>
                    <a:cubicBezTo>
                      <a:pt x="9674" y="601"/>
                      <a:pt x="9674" y="1"/>
                      <a:pt x="9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4"/>
              <p:cNvSpPr/>
              <p:nvPr/>
            </p:nvSpPr>
            <p:spPr>
              <a:xfrm>
                <a:off x="630062" y="4221418"/>
                <a:ext cx="12949" cy="119241"/>
              </a:xfrm>
              <a:custGeom>
                <a:rect b="b" l="l" r="r" t="t"/>
                <a:pathLst>
                  <a:path extrusionOk="0" h="5838" w="634">
                    <a:moveTo>
                      <a:pt x="317" y="0"/>
                    </a:moveTo>
                    <a:cubicBezTo>
                      <a:pt x="158" y="0"/>
                      <a:pt x="0" y="100"/>
                      <a:pt x="0" y="301"/>
                    </a:cubicBezTo>
                    <a:lnTo>
                      <a:pt x="0" y="5538"/>
                    </a:lnTo>
                    <a:cubicBezTo>
                      <a:pt x="0" y="5738"/>
                      <a:pt x="158" y="5838"/>
                      <a:pt x="317" y="5838"/>
                    </a:cubicBezTo>
                    <a:cubicBezTo>
                      <a:pt x="475" y="5838"/>
                      <a:pt x="634" y="5738"/>
                      <a:pt x="634" y="5538"/>
                    </a:cubicBezTo>
                    <a:lnTo>
                      <a:pt x="634" y="301"/>
                    </a:lnTo>
                    <a:cubicBezTo>
                      <a:pt x="634" y="100"/>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4"/>
              <p:cNvSpPr/>
              <p:nvPr/>
            </p:nvSpPr>
            <p:spPr>
              <a:xfrm>
                <a:off x="585761" y="4206426"/>
                <a:ext cx="12296" cy="156047"/>
              </a:xfrm>
              <a:custGeom>
                <a:rect b="b" l="l" r="r" t="t"/>
                <a:pathLst>
                  <a:path extrusionOk="0" h="7640" w="602">
                    <a:moveTo>
                      <a:pt x="301" y="0"/>
                    </a:moveTo>
                    <a:cubicBezTo>
                      <a:pt x="151" y="0"/>
                      <a:pt x="1" y="101"/>
                      <a:pt x="1" y="301"/>
                    </a:cubicBezTo>
                    <a:lnTo>
                      <a:pt x="1" y="7339"/>
                    </a:lnTo>
                    <a:cubicBezTo>
                      <a:pt x="1" y="7539"/>
                      <a:pt x="151" y="7639"/>
                      <a:pt x="301" y="7639"/>
                    </a:cubicBezTo>
                    <a:cubicBezTo>
                      <a:pt x="451" y="7639"/>
                      <a:pt x="601" y="7539"/>
                      <a:pt x="601" y="7339"/>
                    </a:cubicBezTo>
                    <a:lnTo>
                      <a:pt x="601" y="301"/>
                    </a:lnTo>
                    <a:cubicBezTo>
                      <a:pt x="601" y="101"/>
                      <a:pt x="451" y="0"/>
                      <a:pt x="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4"/>
              <p:cNvSpPr/>
              <p:nvPr/>
            </p:nvSpPr>
            <p:spPr>
              <a:xfrm>
                <a:off x="544890" y="4211185"/>
                <a:ext cx="12970" cy="136970"/>
              </a:xfrm>
              <a:custGeom>
                <a:rect b="b" l="l" r="r" t="t"/>
                <a:pathLst>
                  <a:path extrusionOk="0" h="6706" w="635">
                    <a:moveTo>
                      <a:pt x="317" y="1"/>
                    </a:moveTo>
                    <a:cubicBezTo>
                      <a:pt x="159" y="1"/>
                      <a:pt x="0" y="101"/>
                      <a:pt x="0" y="301"/>
                    </a:cubicBezTo>
                    <a:lnTo>
                      <a:pt x="0" y="6406"/>
                    </a:lnTo>
                    <a:cubicBezTo>
                      <a:pt x="0" y="6606"/>
                      <a:pt x="159" y="6706"/>
                      <a:pt x="317" y="6706"/>
                    </a:cubicBezTo>
                    <a:cubicBezTo>
                      <a:pt x="476" y="6706"/>
                      <a:pt x="634" y="6606"/>
                      <a:pt x="634" y="6406"/>
                    </a:cubicBezTo>
                    <a:lnTo>
                      <a:pt x="634" y="301"/>
                    </a:lnTo>
                    <a:cubicBezTo>
                      <a:pt x="634" y="101"/>
                      <a:pt x="476"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4"/>
              <p:cNvSpPr/>
              <p:nvPr/>
            </p:nvSpPr>
            <p:spPr>
              <a:xfrm>
                <a:off x="886131" y="4430713"/>
                <a:ext cx="67668" cy="103310"/>
              </a:xfrm>
              <a:custGeom>
                <a:rect b="b" l="l" r="r" t="t"/>
                <a:pathLst>
                  <a:path extrusionOk="0" h="5058" w="3313">
                    <a:moveTo>
                      <a:pt x="2876" y="1"/>
                    </a:moveTo>
                    <a:cubicBezTo>
                      <a:pt x="2782" y="1"/>
                      <a:pt x="2692" y="47"/>
                      <a:pt x="2641" y="161"/>
                    </a:cubicBezTo>
                    <a:lnTo>
                      <a:pt x="139" y="4597"/>
                    </a:lnTo>
                    <a:cubicBezTo>
                      <a:pt x="1" y="4827"/>
                      <a:pt x="228" y="5058"/>
                      <a:pt x="448" y="5058"/>
                    </a:cubicBezTo>
                    <a:cubicBezTo>
                      <a:pt x="546" y="5058"/>
                      <a:pt x="644" y="5011"/>
                      <a:pt x="706" y="4897"/>
                    </a:cubicBezTo>
                    <a:lnTo>
                      <a:pt x="3174" y="461"/>
                    </a:lnTo>
                    <a:cubicBezTo>
                      <a:pt x="3312" y="231"/>
                      <a:pt x="3085" y="1"/>
                      <a:pt x="2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4"/>
              <p:cNvSpPr/>
              <p:nvPr/>
            </p:nvSpPr>
            <p:spPr>
              <a:xfrm>
                <a:off x="885436" y="4471399"/>
                <a:ext cx="66340" cy="49878"/>
              </a:xfrm>
              <a:custGeom>
                <a:rect b="b" l="l" r="r" t="t"/>
                <a:pathLst>
                  <a:path extrusionOk="0" h="2442" w="3248">
                    <a:moveTo>
                      <a:pt x="409" y="0"/>
                    </a:moveTo>
                    <a:cubicBezTo>
                      <a:pt x="173" y="0"/>
                      <a:pt x="0" y="413"/>
                      <a:pt x="273" y="604"/>
                    </a:cubicBezTo>
                    <a:cubicBezTo>
                      <a:pt x="1073" y="1204"/>
                      <a:pt x="1874" y="1805"/>
                      <a:pt x="2675" y="2372"/>
                    </a:cubicBezTo>
                    <a:cubicBezTo>
                      <a:pt x="2730" y="2421"/>
                      <a:pt x="2786" y="2442"/>
                      <a:pt x="2839" y="2442"/>
                    </a:cubicBezTo>
                    <a:cubicBezTo>
                      <a:pt x="3075" y="2442"/>
                      <a:pt x="3247" y="2029"/>
                      <a:pt x="2975" y="1838"/>
                    </a:cubicBezTo>
                    <a:lnTo>
                      <a:pt x="573" y="70"/>
                    </a:lnTo>
                    <a:cubicBezTo>
                      <a:pt x="518" y="21"/>
                      <a:pt x="462" y="0"/>
                      <a:pt x="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4"/>
              <p:cNvSpPr/>
              <p:nvPr/>
            </p:nvSpPr>
            <p:spPr>
              <a:xfrm>
                <a:off x="465968" y="4474872"/>
                <a:ext cx="104821" cy="163359"/>
              </a:xfrm>
              <a:custGeom>
                <a:rect b="b" l="l" r="r" t="t"/>
                <a:pathLst>
                  <a:path extrusionOk="0" h="7998" w="5132">
                    <a:moveTo>
                      <a:pt x="2463" y="0"/>
                    </a:moveTo>
                    <a:cubicBezTo>
                      <a:pt x="1429" y="0"/>
                      <a:pt x="862" y="1168"/>
                      <a:pt x="595" y="2002"/>
                    </a:cubicBezTo>
                    <a:cubicBezTo>
                      <a:pt x="329" y="2869"/>
                      <a:pt x="896" y="3336"/>
                      <a:pt x="1696" y="3469"/>
                    </a:cubicBezTo>
                    <a:cubicBezTo>
                      <a:pt x="2697" y="3703"/>
                      <a:pt x="3698" y="3903"/>
                      <a:pt x="4331" y="4804"/>
                    </a:cubicBezTo>
                    <a:cubicBezTo>
                      <a:pt x="5099" y="5938"/>
                      <a:pt x="3898" y="7072"/>
                      <a:pt x="2997" y="7405"/>
                    </a:cubicBezTo>
                    <a:cubicBezTo>
                      <a:pt x="2795" y="7473"/>
                      <a:pt x="2589" y="7502"/>
                      <a:pt x="2383" y="7502"/>
                    </a:cubicBezTo>
                    <a:cubicBezTo>
                      <a:pt x="1772" y="7502"/>
                      <a:pt x="1161" y="7246"/>
                      <a:pt x="662" y="6972"/>
                    </a:cubicBezTo>
                    <a:cubicBezTo>
                      <a:pt x="608" y="6942"/>
                      <a:pt x="556" y="6930"/>
                      <a:pt x="507" y="6930"/>
                    </a:cubicBezTo>
                    <a:cubicBezTo>
                      <a:pt x="221" y="6930"/>
                      <a:pt x="44" y="7363"/>
                      <a:pt x="329" y="7506"/>
                    </a:cubicBezTo>
                    <a:cubicBezTo>
                      <a:pt x="894" y="7812"/>
                      <a:pt x="1661" y="7998"/>
                      <a:pt x="2414" y="7998"/>
                    </a:cubicBezTo>
                    <a:cubicBezTo>
                      <a:pt x="3793" y="7998"/>
                      <a:pt x="5132" y="7377"/>
                      <a:pt x="5132" y="5738"/>
                    </a:cubicBezTo>
                    <a:cubicBezTo>
                      <a:pt x="5132" y="4804"/>
                      <a:pt x="4765" y="4203"/>
                      <a:pt x="4031" y="3636"/>
                    </a:cubicBezTo>
                    <a:cubicBezTo>
                      <a:pt x="3631" y="3336"/>
                      <a:pt x="3064" y="3169"/>
                      <a:pt x="2597" y="3036"/>
                    </a:cubicBezTo>
                    <a:cubicBezTo>
                      <a:pt x="2263" y="2936"/>
                      <a:pt x="1896" y="2902"/>
                      <a:pt x="1529" y="2802"/>
                    </a:cubicBezTo>
                    <a:cubicBezTo>
                      <a:pt x="1" y="2514"/>
                      <a:pt x="2462" y="505"/>
                      <a:pt x="2962" y="505"/>
                    </a:cubicBezTo>
                    <a:cubicBezTo>
                      <a:pt x="3041" y="505"/>
                      <a:pt x="3071" y="554"/>
                      <a:pt x="3030" y="667"/>
                    </a:cubicBezTo>
                    <a:cubicBezTo>
                      <a:pt x="2929" y="891"/>
                      <a:pt x="3111" y="1040"/>
                      <a:pt x="3307" y="1040"/>
                    </a:cubicBezTo>
                    <a:cubicBezTo>
                      <a:pt x="3434" y="1040"/>
                      <a:pt x="3566" y="978"/>
                      <a:pt x="3631" y="834"/>
                    </a:cubicBezTo>
                    <a:cubicBezTo>
                      <a:pt x="3898" y="134"/>
                      <a:pt x="2930" y="0"/>
                      <a:pt x="24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4"/>
              <p:cNvSpPr/>
              <p:nvPr/>
            </p:nvSpPr>
            <p:spPr>
              <a:xfrm>
                <a:off x="595871" y="4596993"/>
                <a:ext cx="62807" cy="70058"/>
              </a:xfrm>
              <a:custGeom>
                <a:rect b="b" l="l" r="r" t="t"/>
                <a:pathLst>
                  <a:path extrusionOk="0" h="3430" w="3075">
                    <a:moveTo>
                      <a:pt x="908" y="0"/>
                    </a:moveTo>
                    <a:cubicBezTo>
                      <a:pt x="605" y="0"/>
                      <a:pt x="301" y="133"/>
                      <a:pt x="140" y="392"/>
                    </a:cubicBezTo>
                    <a:cubicBezTo>
                      <a:pt x="0" y="648"/>
                      <a:pt x="216" y="870"/>
                      <a:pt x="428" y="870"/>
                    </a:cubicBezTo>
                    <a:cubicBezTo>
                      <a:pt x="520" y="870"/>
                      <a:pt x="612" y="828"/>
                      <a:pt x="673" y="726"/>
                    </a:cubicBezTo>
                    <a:cubicBezTo>
                      <a:pt x="731" y="636"/>
                      <a:pt x="792" y="600"/>
                      <a:pt x="853" y="600"/>
                    </a:cubicBezTo>
                    <a:cubicBezTo>
                      <a:pt x="1039" y="600"/>
                      <a:pt x="1215" y="934"/>
                      <a:pt x="1240" y="1060"/>
                    </a:cubicBezTo>
                    <a:cubicBezTo>
                      <a:pt x="1240" y="1326"/>
                      <a:pt x="1107" y="1593"/>
                      <a:pt x="1007" y="1827"/>
                    </a:cubicBezTo>
                    <a:cubicBezTo>
                      <a:pt x="840" y="2194"/>
                      <a:pt x="673" y="2527"/>
                      <a:pt x="607" y="2928"/>
                    </a:cubicBezTo>
                    <a:cubicBezTo>
                      <a:pt x="573" y="3128"/>
                      <a:pt x="673" y="3294"/>
                      <a:pt x="907" y="3328"/>
                    </a:cubicBezTo>
                    <a:cubicBezTo>
                      <a:pt x="1474" y="3361"/>
                      <a:pt x="2074" y="3395"/>
                      <a:pt x="2675" y="3428"/>
                    </a:cubicBezTo>
                    <a:cubicBezTo>
                      <a:pt x="2685" y="3429"/>
                      <a:pt x="2695" y="3429"/>
                      <a:pt x="2705" y="3429"/>
                    </a:cubicBezTo>
                    <a:cubicBezTo>
                      <a:pt x="3075" y="3429"/>
                      <a:pt x="3065" y="2827"/>
                      <a:pt x="2675" y="2794"/>
                    </a:cubicBezTo>
                    <a:cubicBezTo>
                      <a:pt x="2210" y="2768"/>
                      <a:pt x="1745" y="2742"/>
                      <a:pt x="1296" y="2717"/>
                    </a:cubicBezTo>
                    <a:lnTo>
                      <a:pt x="1296" y="2717"/>
                    </a:lnTo>
                    <a:cubicBezTo>
                      <a:pt x="1539" y="1960"/>
                      <a:pt x="2081" y="1321"/>
                      <a:pt x="1707" y="459"/>
                    </a:cubicBezTo>
                    <a:cubicBezTo>
                      <a:pt x="1553" y="150"/>
                      <a:pt x="1230" y="0"/>
                      <a:pt x="9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44"/>
            <p:cNvGrpSpPr/>
            <p:nvPr/>
          </p:nvGrpSpPr>
          <p:grpSpPr>
            <a:xfrm>
              <a:off x="7047763" y="3987500"/>
              <a:ext cx="1665125" cy="362625"/>
              <a:chOff x="5286163" y="4745525"/>
              <a:chExt cx="1665125" cy="362625"/>
            </a:xfrm>
          </p:grpSpPr>
          <p:sp>
            <p:nvSpPr>
              <p:cNvPr id="588" name="Google Shape;588;p44"/>
              <p:cNvSpPr/>
              <p:nvPr/>
            </p:nvSpPr>
            <p:spPr>
              <a:xfrm>
                <a:off x="5287138" y="4811150"/>
                <a:ext cx="21300" cy="220175"/>
              </a:xfrm>
              <a:custGeom>
                <a:rect b="b" l="l" r="r" t="t"/>
                <a:pathLst>
                  <a:path extrusionOk="0" h="8807" w="852">
                    <a:moveTo>
                      <a:pt x="193" y="0"/>
                    </a:moveTo>
                    <a:cubicBezTo>
                      <a:pt x="93" y="0"/>
                      <a:pt x="1" y="67"/>
                      <a:pt x="18" y="200"/>
                    </a:cubicBezTo>
                    <a:cubicBezTo>
                      <a:pt x="351" y="3002"/>
                      <a:pt x="418" y="5804"/>
                      <a:pt x="218" y="8606"/>
                    </a:cubicBezTo>
                    <a:cubicBezTo>
                      <a:pt x="218" y="8740"/>
                      <a:pt x="318" y="8806"/>
                      <a:pt x="422" y="8806"/>
                    </a:cubicBezTo>
                    <a:cubicBezTo>
                      <a:pt x="526" y="8806"/>
                      <a:pt x="635" y="8740"/>
                      <a:pt x="651" y="8606"/>
                    </a:cubicBezTo>
                    <a:cubicBezTo>
                      <a:pt x="851" y="5804"/>
                      <a:pt x="785" y="3002"/>
                      <a:pt x="418" y="200"/>
                    </a:cubicBezTo>
                    <a:cubicBezTo>
                      <a:pt x="401" y="67"/>
                      <a:pt x="293" y="0"/>
                      <a:pt x="1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4"/>
              <p:cNvSpPr/>
              <p:nvPr/>
            </p:nvSpPr>
            <p:spPr>
              <a:xfrm>
                <a:off x="5286163" y="4745525"/>
                <a:ext cx="414225" cy="362625"/>
              </a:xfrm>
              <a:custGeom>
                <a:rect b="b" l="l" r="r" t="t"/>
                <a:pathLst>
                  <a:path extrusionOk="0" h="14505" w="16569">
                    <a:moveTo>
                      <a:pt x="9375" y="0"/>
                    </a:moveTo>
                    <a:cubicBezTo>
                      <a:pt x="9290" y="0"/>
                      <a:pt x="9217" y="53"/>
                      <a:pt x="9196" y="157"/>
                    </a:cubicBezTo>
                    <a:cubicBezTo>
                      <a:pt x="8812" y="1501"/>
                      <a:pt x="8428" y="2846"/>
                      <a:pt x="8044" y="4190"/>
                    </a:cubicBezTo>
                    <a:lnTo>
                      <a:pt x="8044" y="4190"/>
                    </a:lnTo>
                    <a:cubicBezTo>
                      <a:pt x="5482" y="3771"/>
                      <a:pt x="2919" y="3380"/>
                      <a:pt x="357" y="2959"/>
                    </a:cubicBezTo>
                    <a:cubicBezTo>
                      <a:pt x="346" y="2957"/>
                      <a:pt x="336" y="2957"/>
                      <a:pt x="326" y="2957"/>
                    </a:cubicBezTo>
                    <a:cubicBezTo>
                      <a:pt x="82" y="2957"/>
                      <a:pt x="0" y="3327"/>
                      <a:pt x="257" y="3359"/>
                    </a:cubicBezTo>
                    <a:cubicBezTo>
                      <a:pt x="2892" y="3793"/>
                      <a:pt x="5527" y="4193"/>
                      <a:pt x="8129" y="4627"/>
                    </a:cubicBezTo>
                    <a:cubicBezTo>
                      <a:pt x="8262" y="4627"/>
                      <a:pt x="8362" y="4593"/>
                      <a:pt x="8396" y="4460"/>
                    </a:cubicBezTo>
                    <a:cubicBezTo>
                      <a:pt x="8765" y="3168"/>
                      <a:pt x="9134" y="1875"/>
                      <a:pt x="9503" y="583"/>
                    </a:cubicBezTo>
                    <a:lnTo>
                      <a:pt x="9503" y="583"/>
                    </a:lnTo>
                    <a:lnTo>
                      <a:pt x="12699" y="3226"/>
                    </a:lnTo>
                    <a:cubicBezTo>
                      <a:pt x="13333" y="3759"/>
                      <a:pt x="13966" y="4293"/>
                      <a:pt x="14600" y="4827"/>
                    </a:cubicBezTo>
                    <a:cubicBezTo>
                      <a:pt x="14900" y="5060"/>
                      <a:pt x="15234" y="5327"/>
                      <a:pt x="15534" y="5594"/>
                    </a:cubicBezTo>
                    <a:cubicBezTo>
                      <a:pt x="15968" y="5961"/>
                      <a:pt x="16035" y="6028"/>
                      <a:pt x="15668" y="6461"/>
                    </a:cubicBezTo>
                    <a:cubicBezTo>
                      <a:pt x="13758" y="8912"/>
                      <a:pt x="11879" y="11362"/>
                      <a:pt x="9973" y="13783"/>
                    </a:cubicBezTo>
                    <a:lnTo>
                      <a:pt x="9973" y="13783"/>
                    </a:lnTo>
                    <a:cubicBezTo>
                      <a:pt x="9819" y="12593"/>
                      <a:pt x="9645" y="11382"/>
                      <a:pt x="9497" y="10197"/>
                    </a:cubicBezTo>
                    <a:cubicBezTo>
                      <a:pt x="9400" y="9615"/>
                      <a:pt x="9428" y="8593"/>
                      <a:pt x="8669" y="8593"/>
                    </a:cubicBezTo>
                    <a:cubicBezTo>
                      <a:pt x="8645" y="8593"/>
                      <a:pt x="8621" y="8594"/>
                      <a:pt x="8596" y="8596"/>
                    </a:cubicBezTo>
                    <a:cubicBezTo>
                      <a:pt x="8229" y="8629"/>
                      <a:pt x="7862" y="8930"/>
                      <a:pt x="7562" y="9096"/>
                    </a:cubicBezTo>
                    <a:lnTo>
                      <a:pt x="5360" y="10197"/>
                    </a:lnTo>
                    <a:cubicBezTo>
                      <a:pt x="4026" y="10898"/>
                      <a:pt x="2692" y="11565"/>
                      <a:pt x="1357" y="12265"/>
                    </a:cubicBezTo>
                    <a:cubicBezTo>
                      <a:pt x="1159" y="12350"/>
                      <a:pt x="1274" y="12628"/>
                      <a:pt x="1456" y="12628"/>
                    </a:cubicBezTo>
                    <a:cubicBezTo>
                      <a:pt x="1488" y="12628"/>
                      <a:pt x="1522" y="12619"/>
                      <a:pt x="1558" y="12599"/>
                    </a:cubicBezTo>
                    <a:cubicBezTo>
                      <a:pt x="3492" y="11632"/>
                      <a:pt x="5460" y="10631"/>
                      <a:pt x="7395" y="9630"/>
                    </a:cubicBezTo>
                    <a:cubicBezTo>
                      <a:pt x="7640" y="9519"/>
                      <a:pt x="8184" y="9109"/>
                      <a:pt x="8567" y="9109"/>
                    </a:cubicBezTo>
                    <a:cubicBezTo>
                      <a:pt x="8757" y="9109"/>
                      <a:pt x="8908" y="9209"/>
                      <a:pt x="8963" y="9497"/>
                    </a:cubicBezTo>
                    <a:cubicBezTo>
                      <a:pt x="9096" y="9997"/>
                      <a:pt x="9130" y="10564"/>
                      <a:pt x="9196" y="11098"/>
                    </a:cubicBezTo>
                    <a:cubicBezTo>
                      <a:pt x="9330" y="12199"/>
                      <a:pt x="9497" y="13266"/>
                      <a:pt x="9630" y="14334"/>
                    </a:cubicBezTo>
                    <a:cubicBezTo>
                      <a:pt x="9651" y="14439"/>
                      <a:pt x="9752" y="14505"/>
                      <a:pt x="9849" y="14505"/>
                    </a:cubicBezTo>
                    <a:cubicBezTo>
                      <a:pt x="9906" y="14505"/>
                      <a:pt x="9960" y="14483"/>
                      <a:pt x="9997" y="14434"/>
                    </a:cubicBezTo>
                    <a:cubicBezTo>
                      <a:pt x="12132" y="11665"/>
                      <a:pt x="14300" y="8896"/>
                      <a:pt x="16468" y="6128"/>
                    </a:cubicBezTo>
                    <a:cubicBezTo>
                      <a:pt x="16535" y="6028"/>
                      <a:pt x="16568" y="5894"/>
                      <a:pt x="16468" y="5827"/>
                    </a:cubicBezTo>
                    <a:lnTo>
                      <a:pt x="9530" y="57"/>
                    </a:lnTo>
                    <a:cubicBezTo>
                      <a:pt x="9480" y="19"/>
                      <a:pt x="9425" y="0"/>
                      <a:pt x="93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4"/>
              <p:cNvSpPr/>
              <p:nvPr/>
            </p:nvSpPr>
            <p:spPr>
              <a:xfrm>
                <a:off x="5781238" y="4802575"/>
                <a:ext cx="155975" cy="222900"/>
              </a:xfrm>
              <a:custGeom>
                <a:rect b="b" l="l" r="r" t="t"/>
                <a:pathLst>
                  <a:path extrusionOk="0" h="8916" w="6239">
                    <a:moveTo>
                      <a:pt x="3258" y="840"/>
                    </a:moveTo>
                    <a:cubicBezTo>
                      <a:pt x="3423" y="1954"/>
                      <a:pt x="3525" y="3073"/>
                      <a:pt x="3571" y="4192"/>
                    </a:cubicBezTo>
                    <a:lnTo>
                      <a:pt x="3571" y="4192"/>
                    </a:lnTo>
                    <a:cubicBezTo>
                      <a:pt x="2634" y="4200"/>
                      <a:pt x="1697" y="4209"/>
                      <a:pt x="760" y="4212"/>
                    </a:cubicBezTo>
                    <a:lnTo>
                      <a:pt x="760" y="4212"/>
                    </a:lnTo>
                    <a:cubicBezTo>
                      <a:pt x="1733" y="3187"/>
                      <a:pt x="2577" y="2074"/>
                      <a:pt x="3258" y="840"/>
                    </a:cubicBezTo>
                    <a:close/>
                    <a:moveTo>
                      <a:pt x="3376" y="0"/>
                    </a:moveTo>
                    <a:cubicBezTo>
                      <a:pt x="3304" y="0"/>
                      <a:pt x="3233" y="35"/>
                      <a:pt x="3203" y="110"/>
                    </a:cubicBezTo>
                    <a:cubicBezTo>
                      <a:pt x="2369" y="1644"/>
                      <a:pt x="1369" y="3045"/>
                      <a:pt x="134" y="4279"/>
                    </a:cubicBezTo>
                    <a:cubicBezTo>
                      <a:pt x="1" y="4413"/>
                      <a:pt x="101" y="4646"/>
                      <a:pt x="268" y="4646"/>
                    </a:cubicBezTo>
                    <a:cubicBezTo>
                      <a:pt x="1374" y="4646"/>
                      <a:pt x="2480" y="4624"/>
                      <a:pt x="3586" y="4605"/>
                    </a:cubicBezTo>
                    <a:lnTo>
                      <a:pt x="3586" y="4605"/>
                    </a:lnTo>
                    <a:cubicBezTo>
                      <a:pt x="3626" y="5978"/>
                      <a:pt x="3584" y="7351"/>
                      <a:pt x="3470" y="8716"/>
                    </a:cubicBezTo>
                    <a:cubicBezTo>
                      <a:pt x="3453" y="8849"/>
                      <a:pt x="3554" y="8916"/>
                      <a:pt x="3658" y="8916"/>
                    </a:cubicBezTo>
                    <a:cubicBezTo>
                      <a:pt x="3762" y="8916"/>
                      <a:pt x="3870" y="8849"/>
                      <a:pt x="3870" y="8716"/>
                    </a:cubicBezTo>
                    <a:cubicBezTo>
                      <a:pt x="3999" y="7338"/>
                      <a:pt x="4042" y="5968"/>
                      <a:pt x="4001" y="4598"/>
                    </a:cubicBezTo>
                    <a:lnTo>
                      <a:pt x="4001" y="4598"/>
                    </a:lnTo>
                    <a:cubicBezTo>
                      <a:pt x="4658" y="4588"/>
                      <a:pt x="5315" y="4580"/>
                      <a:pt x="5972" y="4580"/>
                    </a:cubicBezTo>
                    <a:cubicBezTo>
                      <a:pt x="6239" y="4580"/>
                      <a:pt x="6239" y="4179"/>
                      <a:pt x="5972" y="4179"/>
                    </a:cubicBezTo>
                    <a:cubicBezTo>
                      <a:pt x="5310" y="4179"/>
                      <a:pt x="4648" y="4183"/>
                      <a:pt x="3986" y="4189"/>
                    </a:cubicBezTo>
                    <a:lnTo>
                      <a:pt x="3986" y="4189"/>
                    </a:lnTo>
                    <a:cubicBezTo>
                      <a:pt x="3929" y="2843"/>
                      <a:pt x="3791" y="1497"/>
                      <a:pt x="3570" y="143"/>
                    </a:cubicBezTo>
                    <a:cubicBezTo>
                      <a:pt x="3552" y="51"/>
                      <a:pt x="3463" y="0"/>
                      <a:pt x="33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4"/>
              <p:cNvSpPr/>
              <p:nvPr/>
            </p:nvSpPr>
            <p:spPr>
              <a:xfrm>
                <a:off x="5965138" y="4824475"/>
                <a:ext cx="20450" cy="185175"/>
              </a:xfrm>
              <a:custGeom>
                <a:rect b="b" l="l" r="r" t="t"/>
                <a:pathLst>
                  <a:path extrusionOk="0" h="7407" w="818">
                    <a:moveTo>
                      <a:pt x="205" y="1"/>
                    </a:moveTo>
                    <a:cubicBezTo>
                      <a:pt x="100" y="1"/>
                      <a:pt x="0" y="68"/>
                      <a:pt x="17" y="201"/>
                    </a:cubicBezTo>
                    <a:cubicBezTo>
                      <a:pt x="217" y="2536"/>
                      <a:pt x="350" y="4871"/>
                      <a:pt x="384" y="7206"/>
                    </a:cubicBezTo>
                    <a:cubicBezTo>
                      <a:pt x="384" y="7339"/>
                      <a:pt x="492" y="7406"/>
                      <a:pt x="601" y="7406"/>
                    </a:cubicBezTo>
                    <a:cubicBezTo>
                      <a:pt x="709" y="7406"/>
                      <a:pt x="817" y="7339"/>
                      <a:pt x="817" y="7206"/>
                    </a:cubicBezTo>
                    <a:cubicBezTo>
                      <a:pt x="751" y="4871"/>
                      <a:pt x="651" y="2536"/>
                      <a:pt x="417" y="201"/>
                    </a:cubicBezTo>
                    <a:cubicBezTo>
                      <a:pt x="417" y="68"/>
                      <a:pt x="309" y="1"/>
                      <a:pt x="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4"/>
              <p:cNvSpPr/>
              <p:nvPr/>
            </p:nvSpPr>
            <p:spPr>
              <a:xfrm>
                <a:off x="5956388" y="4925450"/>
                <a:ext cx="85900" cy="14200"/>
              </a:xfrm>
              <a:custGeom>
                <a:rect b="b" l="l" r="r" t="t"/>
                <a:pathLst>
                  <a:path extrusionOk="0" h="568" w="3436">
                    <a:moveTo>
                      <a:pt x="2961" y="1"/>
                    </a:moveTo>
                    <a:cubicBezTo>
                      <a:pt x="2869" y="1"/>
                      <a:pt x="2794" y="68"/>
                      <a:pt x="2766" y="153"/>
                    </a:cubicBezTo>
                    <a:lnTo>
                      <a:pt x="2766" y="153"/>
                    </a:lnTo>
                    <a:cubicBezTo>
                      <a:pt x="2417" y="144"/>
                      <a:pt x="2068" y="140"/>
                      <a:pt x="1722" y="140"/>
                    </a:cubicBezTo>
                    <a:cubicBezTo>
                      <a:pt x="1243" y="140"/>
                      <a:pt x="767" y="148"/>
                      <a:pt x="300" y="165"/>
                    </a:cubicBezTo>
                    <a:cubicBezTo>
                      <a:pt x="11" y="165"/>
                      <a:pt x="0" y="567"/>
                      <a:pt x="268" y="567"/>
                    </a:cubicBezTo>
                    <a:cubicBezTo>
                      <a:pt x="278" y="567"/>
                      <a:pt x="289" y="566"/>
                      <a:pt x="300" y="565"/>
                    </a:cubicBezTo>
                    <a:cubicBezTo>
                      <a:pt x="767" y="549"/>
                      <a:pt x="1243" y="540"/>
                      <a:pt x="1722" y="540"/>
                    </a:cubicBezTo>
                    <a:cubicBezTo>
                      <a:pt x="2202" y="540"/>
                      <a:pt x="2685" y="549"/>
                      <a:pt x="3169" y="565"/>
                    </a:cubicBezTo>
                    <a:cubicBezTo>
                      <a:pt x="3369" y="565"/>
                      <a:pt x="3436" y="298"/>
                      <a:pt x="3269" y="198"/>
                    </a:cubicBezTo>
                    <a:cubicBezTo>
                      <a:pt x="3202" y="132"/>
                      <a:pt x="3136" y="98"/>
                      <a:pt x="3069" y="31"/>
                    </a:cubicBezTo>
                    <a:cubicBezTo>
                      <a:pt x="3031" y="10"/>
                      <a:pt x="2995" y="1"/>
                      <a:pt x="29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4"/>
              <p:cNvSpPr/>
              <p:nvPr/>
            </p:nvSpPr>
            <p:spPr>
              <a:xfrm>
                <a:off x="6023913" y="4808650"/>
                <a:ext cx="13375" cy="218500"/>
              </a:xfrm>
              <a:custGeom>
                <a:rect b="b" l="l" r="r" t="t"/>
                <a:pathLst>
                  <a:path extrusionOk="0" h="8740" w="535">
                    <a:moveTo>
                      <a:pt x="330" y="0"/>
                    </a:moveTo>
                    <a:cubicBezTo>
                      <a:pt x="226" y="0"/>
                      <a:pt x="118" y="67"/>
                      <a:pt x="101" y="200"/>
                    </a:cubicBezTo>
                    <a:cubicBezTo>
                      <a:pt x="1" y="2969"/>
                      <a:pt x="1" y="5738"/>
                      <a:pt x="101" y="8540"/>
                    </a:cubicBezTo>
                    <a:cubicBezTo>
                      <a:pt x="118" y="8673"/>
                      <a:pt x="226" y="8740"/>
                      <a:pt x="330" y="8740"/>
                    </a:cubicBezTo>
                    <a:cubicBezTo>
                      <a:pt x="435" y="8740"/>
                      <a:pt x="535" y="8673"/>
                      <a:pt x="535" y="8540"/>
                    </a:cubicBezTo>
                    <a:cubicBezTo>
                      <a:pt x="435" y="5738"/>
                      <a:pt x="435" y="2969"/>
                      <a:pt x="535" y="200"/>
                    </a:cubicBezTo>
                    <a:cubicBezTo>
                      <a:pt x="535" y="67"/>
                      <a:pt x="435" y="0"/>
                      <a:pt x="3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4"/>
              <p:cNvSpPr/>
              <p:nvPr/>
            </p:nvSpPr>
            <p:spPr>
              <a:xfrm>
                <a:off x="6059338" y="4977225"/>
                <a:ext cx="72575" cy="91850"/>
              </a:xfrm>
              <a:custGeom>
                <a:rect b="b" l="l" r="r" t="t"/>
                <a:pathLst>
                  <a:path extrusionOk="0" h="3674" w="2903">
                    <a:moveTo>
                      <a:pt x="740" y="0"/>
                    </a:moveTo>
                    <a:cubicBezTo>
                      <a:pt x="532" y="0"/>
                      <a:pt x="316" y="105"/>
                      <a:pt x="118" y="362"/>
                    </a:cubicBezTo>
                    <a:cubicBezTo>
                      <a:pt x="0" y="504"/>
                      <a:pt x="149" y="645"/>
                      <a:pt x="306" y="645"/>
                    </a:cubicBezTo>
                    <a:cubicBezTo>
                      <a:pt x="370" y="645"/>
                      <a:pt x="436" y="621"/>
                      <a:pt x="485" y="562"/>
                    </a:cubicBezTo>
                    <a:cubicBezTo>
                      <a:pt x="585" y="438"/>
                      <a:pt x="684" y="388"/>
                      <a:pt x="779" y="388"/>
                    </a:cubicBezTo>
                    <a:cubicBezTo>
                      <a:pt x="1064" y="388"/>
                      <a:pt x="1302" y="845"/>
                      <a:pt x="1353" y="1096"/>
                    </a:cubicBezTo>
                    <a:cubicBezTo>
                      <a:pt x="1453" y="1363"/>
                      <a:pt x="1386" y="1696"/>
                      <a:pt x="1319" y="1963"/>
                    </a:cubicBezTo>
                    <a:cubicBezTo>
                      <a:pt x="1152" y="2530"/>
                      <a:pt x="719" y="2931"/>
                      <a:pt x="185" y="3131"/>
                    </a:cubicBezTo>
                    <a:cubicBezTo>
                      <a:pt x="18" y="3231"/>
                      <a:pt x="85" y="3498"/>
                      <a:pt x="252" y="3531"/>
                    </a:cubicBezTo>
                    <a:cubicBezTo>
                      <a:pt x="623" y="3624"/>
                      <a:pt x="1002" y="3674"/>
                      <a:pt x="1381" y="3674"/>
                    </a:cubicBezTo>
                    <a:cubicBezTo>
                      <a:pt x="1819" y="3674"/>
                      <a:pt x="2258" y="3607"/>
                      <a:pt x="2687" y="3464"/>
                    </a:cubicBezTo>
                    <a:cubicBezTo>
                      <a:pt x="2903" y="3372"/>
                      <a:pt x="2834" y="3023"/>
                      <a:pt x="2611" y="3023"/>
                    </a:cubicBezTo>
                    <a:cubicBezTo>
                      <a:pt x="2593" y="3023"/>
                      <a:pt x="2574" y="3026"/>
                      <a:pt x="2553" y="3031"/>
                    </a:cubicBezTo>
                    <a:cubicBezTo>
                      <a:pt x="2134" y="3183"/>
                      <a:pt x="1726" y="3260"/>
                      <a:pt x="1309" y="3260"/>
                    </a:cubicBezTo>
                    <a:cubicBezTo>
                      <a:pt x="1166" y="3260"/>
                      <a:pt x="1022" y="3250"/>
                      <a:pt x="876" y="3232"/>
                    </a:cubicBezTo>
                    <a:lnTo>
                      <a:pt x="876" y="3232"/>
                    </a:lnTo>
                    <a:cubicBezTo>
                      <a:pt x="1505" y="2760"/>
                      <a:pt x="1922" y="1945"/>
                      <a:pt x="1786" y="1129"/>
                    </a:cubicBezTo>
                    <a:cubicBezTo>
                      <a:pt x="1692" y="590"/>
                      <a:pt x="1235" y="0"/>
                      <a:pt x="7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4"/>
              <p:cNvSpPr/>
              <p:nvPr/>
            </p:nvSpPr>
            <p:spPr>
              <a:xfrm>
                <a:off x="6121488" y="4818800"/>
                <a:ext cx="130625" cy="207800"/>
              </a:xfrm>
              <a:custGeom>
                <a:rect b="b" l="l" r="r" t="t"/>
                <a:pathLst>
                  <a:path extrusionOk="0" h="8312" w="5225">
                    <a:moveTo>
                      <a:pt x="2685" y="0"/>
                    </a:moveTo>
                    <a:cubicBezTo>
                      <a:pt x="1945" y="0"/>
                      <a:pt x="1288" y="504"/>
                      <a:pt x="835" y="1195"/>
                    </a:cubicBezTo>
                    <a:cubicBezTo>
                      <a:pt x="1" y="2496"/>
                      <a:pt x="34" y="4297"/>
                      <a:pt x="468" y="5698"/>
                    </a:cubicBezTo>
                    <a:cubicBezTo>
                      <a:pt x="801" y="6799"/>
                      <a:pt x="1735" y="8134"/>
                      <a:pt x="2969" y="8300"/>
                    </a:cubicBezTo>
                    <a:cubicBezTo>
                      <a:pt x="3048" y="8308"/>
                      <a:pt x="3126" y="8312"/>
                      <a:pt x="3204" y="8312"/>
                    </a:cubicBezTo>
                    <a:cubicBezTo>
                      <a:pt x="4155" y="8312"/>
                      <a:pt x="5050" y="7753"/>
                      <a:pt x="5204" y="6766"/>
                    </a:cubicBezTo>
                    <a:cubicBezTo>
                      <a:pt x="5224" y="6608"/>
                      <a:pt x="5093" y="6509"/>
                      <a:pt x="4975" y="6509"/>
                    </a:cubicBezTo>
                    <a:cubicBezTo>
                      <a:pt x="4893" y="6509"/>
                      <a:pt x="4818" y="6557"/>
                      <a:pt x="4804" y="6666"/>
                    </a:cubicBezTo>
                    <a:cubicBezTo>
                      <a:pt x="4684" y="7484"/>
                      <a:pt x="4025" y="7868"/>
                      <a:pt x="3316" y="7868"/>
                    </a:cubicBezTo>
                    <a:cubicBezTo>
                      <a:pt x="3043" y="7868"/>
                      <a:pt x="2762" y="7811"/>
                      <a:pt x="2502" y="7700"/>
                    </a:cubicBezTo>
                    <a:cubicBezTo>
                      <a:pt x="1535" y="7300"/>
                      <a:pt x="1035" y="6165"/>
                      <a:pt x="768" y="5265"/>
                    </a:cubicBezTo>
                    <a:cubicBezTo>
                      <a:pt x="391" y="4077"/>
                      <a:pt x="795" y="349"/>
                      <a:pt x="2523" y="349"/>
                    </a:cubicBezTo>
                    <a:cubicBezTo>
                      <a:pt x="2786" y="349"/>
                      <a:pt x="3078" y="435"/>
                      <a:pt x="3403" y="628"/>
                    </a:cubicBezTo>
                    <a:cubicBezTo>
                      <a:pt x="3438" y="648"/>
                      <a:pt x="3472" y="657"/>
                      <a:pt x="3504" y="657"/>
                    </a:cubicBezTo>
                    <a:cubicBezTo>
                      <a:pt x="3687" y="657"/>
                      <a:pt x="3802" y="375"/>
                      <a:pt x="3603" y="261"/>
                    </a:cubicBezTo>
                    <a:cubicBezTo>
                      <a:pt x="3289" y="80"/>
                      <a:pt x="2980" y="0"/>
                      <a:pt x="26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4"/>
              <p:cNvSpPr/>
              <p:nvPr/>
            </p:nvSpPr>
            <p:spPr>
              <a:xfrm>
                <a:off x="6264238" y="4816600"/>
                <a:ext cx="153325" cy="209650"/>
              </a:xfrm>
              <a:custGeom>
                <a:rect b="b" l="l" r="r" t="t"/>
                <a:pathLst>
                  <a:path extrusionOk="0" h="8386" w="6133">
                    <a:moveTo>
                      <a:pt x="2120" y="397"/>
                    </a:moveTo>
                    <a:lnTo>
                      <a:pt x="2120" y="397"/>
                    </a:lnTo>
                    <a:cubicBezTo>
                      <a:pt x="1991" y="456"/>
                      <a:pt x="1861" y="528"/>
                      <a:pt x="1729" y="616"/>
                    </a:cubicBezTo>
                    <a:cubicBezTo>
                      <a:pt x="1533" y="756"/>
                      <a:pt x="1643" y="1014"/>
                      <a:pt x="1821" y="1014"/>
                    </a:cubicBezTo>
                    <a:cubicBezTo>
                      <a:pt x="1855" y="1014"/>
                      <a:pt x="1892" y="1004"/>
                      <a:pt x="1929" y="983"/>
                    </a:cubicBezTo>
                    <a:cubicBezTo>
                      <a:pt x="2297" y="740"/>
                      <a:pt x="2652" y="636"/>
                      <a:pt x="2985" y="636"/>
                    </a:cubicBezTo>
                    <a:cubicBezTo>
                      <a:pt x="4163" y="636"/>
                      <a:pt x="5072" y="1948"/>
                      <a:pt x="5332" y="3118"/>
                    </a:cubicBezTo>
                    <a:cubicBezTo>
                      <a:pt x="5699" y="4719"/>
                      <a:pt x="5365" y="6754"/>
                      <a:pt x="3864" y="7654"/>
                    </a:cubicBezTo>
                    <a:cubicBezTo>
                      <a:pt x="3477" y="7890"/>
                      <a:pt x="3122" y="7991"/>
                      <a:pt x="2800" y="7991"/>
                    </a:cubicBezTo>
                    <a:cubicBezTo>
                      <a:pt x="1431" y="7991"/>
                      <a:pt x="657" y="6149"/>
                      <a:pt x="495" y="4852"/>
                    </a:cubicBezTo>
                    <a:cubicBezTo>
                      <a:pt x="405" y="4159"/>
                      <a:pt x="832" y="443"/>
                      <a:pt x="2120" y="397"/>
                    </a:cubicBezTo>
                    <a:close/>
                    <a:moveTo>
                      <a:pt x="2163" y="1"/>
                    </a:moveTo>
                    <a:cubicBezTo>
                      <a:pt x="692" y="1"/>
                      <a:pt x="91" y="3184"/>
                      <a:pt x="61" y="4185"/>
                    </a:cubicBezTo>
                    <a:cubicBezTo>
                      <a:pt x="0" y="5779"/>
                      <a:pt x="812" y="8386"/>
                      <a:pt x="2702" y="8386"/>
                    </a:cubicBezTo>
                    <a:cubicBezTo>
                      <a:pt x="2870" y="8386"/>
                      <a:pt x="3046" y="8365"/>
                      <a:pt x="3230" y="8322"/>
                    </a:cubicBezTo>
                    <a:cubicBezTo>
                      <a:pt x="5465" y="7788"/>
                      <a:pt x="6132" y="5353"/>
                      <a:pt x="5766" y="3285"/>
                    </a:cubicBezTo>
                    <a:cubicBezTo>
                      <a:pt x="5530" y="1846"/>
                      <a:pt x="4413" y="203"/>
                      <a:pt x="2977" y="203"/>
                    </a:cubicBezTo>
                    <a:cubicBezTo>
                      <a:pt x="2930" y="203"/>
                      <a:pt x="2882" y="205"/>
                      <a:pt x="2834" y="209"/>
                    </a:cubicBezTo>
                    <a:lnTo>
                      <a:pt x="2834" y="209"/>
                    </a:lnTo>
                    <a:cubicBezTo>
                      <a:pt x="2823" y="199"/>
                      <a:pt x="2811" y="190"/>
                      <a:pt x="2797" y="182"/>
                    </a:cubicBezTo>
                    <a:cubicBezTo>
                      <a:pt x="2570" y="57"/>
                      <a:pt x="2359" y="1"/>
                      <a:pt x="21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4"/>
              <p:cNvSpPr/>
              <p:nvPr/>
            </p:nvSpPr>
            <p:spPr>
              <a:xfrm>
                <a:off x="6450063" y="4812700"/>
                <a:ext cx="58875" cy="188975"/>
              </a:xfrm>
              <a:custGeom>
                <a:rect b="b" l="l" r="r" t="t"/>
                <a:pathLst>
                  <a:path extrusionOk="0" h="7559" w="2355">
                    <a:moveTo>
                      <a:pt x="1385" y="1"/>
                    </a:moveTo>
                    <a:cubicBezTo>
                      <a:pt x="1324" y="1"/>
                      <a:pt x="1266" y="31"/>
                      <a:pt x="1235" y="105"/>
                    </a:cubicBezTo>
                    <a:cubicBezTo>
                      <a:pt x="0" y="2473"/>
                      <a:pt x="234" y="5342"/>
                      <a:pt x="1868" y="7477"/>
                    </a:cubicBezTo>
                    <a:cubicBezTo>
                      <a:pt x="1916" y="7535"/>
                      <a:pt x="1981" y="7559"/>
                      <a:pt x="2045" y="7559"/>
                    </a:cubicBezTo>
                    <a:cubicBezTo>
                      <a:pt x="2202" y="7559"/>
                      <a:pt x="2354" y="7410"/>
                      <a:pt x="2235" y="7243"/>
                    </a:cubicBezTo>
                    <a:cubicBezTo>
                      <a:pt x="668" y="5242"/>
                      <a:pt x="401" y="2573"/>
                      <a:pt x="1568" y="305"/>
                    </a:cubicBezTo>
                    <a:cubicBezTo>
                      <a:pt x="1660" y="145"/>
                      <a:pt x="1516"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4"/>
              <p:cNvSpPr/>
              <p:nvPr/>
            </p:nvSpPr>
            <p:spPr>
              <a:xfrm>
                <a:off x="6524613" y="4817275"/>
                <a:ext cx="150375" cy="164375"/>
              </a:xfrm>
              <a:custGeom>
                <a:rect b="b" l="l" r="r" t="t"/>
                <a:pathLst>
                  <a:path extrusionOk="0" h="6575" w="6015">
                    <a:moveTo>
                      <a:pt x="1787" y="1"/>
                    </a:moveTo>
                    <a:cubicBezTo>
                      <a:pt x="904" y="1"/>
                      <a:pt x="0" y="868"/>
                      <a:pt x="154" y="1923"/>
                    </a:cubicBezTo>
                    <a:cubicBezTo>
                      <a:pt x="168" y="2033"/>
                      <a:pt x="243" y="2080"/>
                      <a:pt x="324" y="2080"/>
                    </a:cubicBezTo>
                    <a:cubicBezTo>
                      <a:pt x="442" y="2080"/>
                      <a:pt x="574" y="1981"/>
                      <a:pt x="554" y="1823"/>
                    </a:cubicBezTo>
                    <a:cubicBezTo>
                      <a:pt x="432" y="931"/>
                      <a:pt x="934" y="515"/>
                      <a:pt x="1511" y="515"/>
                    </a:cubicBezTo>
                    <a:cubicBezTo>
                      <a:pt x="2034" y="515"/>
                      <a:pt x="2618" y="856"/>
                      <a:pt x="2856" y="1490"/>
                    </a:cubicBezTo>
                    <a:cubicBezTo>
                      <a:pt x="3056" y="2057"/>
                      <a:pt x="2923" y="2724"/>
                      <a:pt x="2756" y="3258"/>
                    </a:cubicBezTo>
                    <a:cubicBezTo>
                      <a:pt x="2389" y="4459"/>
                      <a:pt x="1355" y="5393"/>
                      <a:pt x="488" y="6193"/>
                    </a:cubicBezTo>
                    <a:cubicBezTo>
                      <a:pt x="354" y="6327"/>
                      <a:pt x="454" y="6560"/>
                      <a:pt x="621" y="6560"/>
                    </a:cubicBezTo>
                    <a:cubicBezTo>
                      <a:pt x="871" y="6570"/>
                      <a:pt x="1121" y="6574"/>
                      <a:pt x="1370" y="6574"/>
                    </a:cubicBezTo>
                    <a:cubicBezTo>
                      <a:pt x="2847" y="6574"/>
                      <a:pt x="4302" y="6407"/>
                      <a:pt x="5758" y="6093"/>
                    </a:cubicBezTo>
                    <a:cubicBezTo>
                      <a:pt x="6014" y="6061"/>
                      <a:pt x="5901" y="5691"/>
                      <a:pt x="5685" y="5691"/>
                    </a:cubicBezTo>
                    <a:cubicBezTo>
                      <a:pt x="5676" y="5691"/>
                      <a:pt x="5667" y="5691"/>
                      <a:pt x="5658" y="5693"/>
                    </a:cubicBezTo>
                    <a:cubicBezTo>
                      <a:pt x="4158" y="6023"/>
                      <a:pt x="2657" y="6164"/>
                      <a:pt x="1133" y="6165"/>
                    </a:cubicBezTo>
                    <a:lnTo>
                      <a:pt x="1133" y="6165"/>
                    </a:lnTo>
                    <a:cubicBezTo>
                      <a:pt x="2578" y="4756"/>
                      <a:pt x="4070" y="2859"/>
                      <a:pt x="2989" y="789"/>
                    </a:cubicBezTo>
                    <a:cubicBezTo>
                      <a:pt x="2694" y="232"/>
                      <a:pt x="2243" y="1"/>
                      <a:pt x="17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4"/>
              <p:cNvSpPr/>
              <p:nvPr/>
            </p:nvSpPr>
            <p:spPr>
              <a:xfrm>
                <a:off x="6679813" y="4827825"/>
                <a:ext cx="28275" cy="147975"/>
              </a:xfrm>
              <a:custGeom>
                <a:rect b="b" l="l" r="r" t="t"/>
                <a:pathLst>
                  <a:path extrusionOk="0" h="5919" w="1131">
                    <a:moveTo>
                      <a:pt x="192" y="0"/>
                    </a:moveTo>
                    <a:cubicBezTo>
                      <a:pt x="92" y="0"/>
                      <a:pt x="0" y="67"/>
                      <a:pt x="17" y="200"/>
                    </a:cubicBezTo>
                    <a:cubicBezTo>
                      <a:pt x="184" y="1501"/>
                      <a:pt x="217" y="2802"/>
                      <a:pt x="351" y="4103"/>
                    </a:cubicBezTo>
                    <a:cubicBezTo>
                      <a:pt x="384" y="4537"/>
                      <a:pt x="317" y="5504"/>
                      <a:pt x="651" y="5871"/>
                    </a:cubicBezTo>
                    <a:cubicBezTo>
                      <a:pt x="674" y="5895"/>
                      <a:pt x="731" y="5918"/>
                      <a:pt x="786" y="5918"/>
                    </a:cubicBezTo>
                    <a:cubicBezTo>
                      <a:pt x="809" y="5918"/>
                      <a:pt x="831" y="5914"/>
                      <a:pt x="851" y="5905"/>
                    </a:cubicBezTo>
                    <a:lnTo>
                      <a:pt x="884" y="5905"/>
                    </a:lnTo>
                    <a:cubicBezTo>
                      <a:pt x="1131" y="5843"/>
                      <a:pt x="1036" y="5497"/>
                      <a:pt x="836" y="5497"/>
                    </a:cubicBezTo>
                    <a:cubicBezTo>
                      <a:pt x="819" y="5497"/>
                      <a:pt x="802" y="5499"/>
                      <a:pt x="784" y="5504"/>
                    </a:cubicBezTo>
                    <a:cubicBezTo>
                      <a:pt x="1084" y="5404"/>
                      <a:pt x="517" y="801"/>
                      <a:pt x="417" y="200"/>
                    </a:cubicBezTo>
                    <a:cubicBezTo>
                      <a:pt x="401" y="67"/>
                      <a:pt x="292" y="0"/>
                      <a:pt x="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4"/>
              <p:cNvSpPr/>
              <p:nvPr/>
            </p:nvSpPr>
            <p:spPr>
              <a:xfrm>
                <a:off x="6670538" y="4803525"/>
                <a:ext cx="126950" cy="194200"/>
              </a:xfrm>
              <a:custGeom>
                <a:rect b="b" l="l" r="r" t="t"/>
                <a:pathLst>
                  <a:path extrusionOk="0" h="7768" w="5078">
                    <a:moveTo>
                      <a:pt x="3602" y="1"/>
                    </a:moveTo>
                    <a:cubicBezTo>
                      <a:pt x="3515" y="1"/>
                      <a:pt x="3425" y="51"/>
                      <a:pt x="3390" y="138"/>
                    </a:cubicBezTo>
                    <a:cubicBezTo>
                      <a:pt x="3007" y="1023"/>
                      <a:pt x="2650" y="1908"/>
                      <a:pt x="2295" y="2769"/>
                    </a:cubicBezTo>
                    <a:lnTo>
                      <a:pt x="2295" y="2769"/>
                    </a:lnTo>
                    <a:cubicBezTo>
                      <a:pt x="1723" y="2018"/>
                      <a:pt x="1102" y="1315"/>
                      <a:pt x="455" y="639"/>
                    </a:cubicBezTo>
                    <a:cubicBezTo>
                      <a:pt x="408" y="592"/>
                      <a:pt x="356" y="573"/>
                      <a:pt x="306" y="573"/>
                    </a:cubicBezTo>
                    <a:cubicBezTo>
                      <a:pt x="142" y="573"/>
                      <a:pt x="1" y="785"/>
                      <a:pt x="154" y="939"/>
                    </a:cubicBezTo>
                    <a:cubicBezTo>
                      <a:pt x="888" y="1673"/>
                      <a:pt x="1555" y="2440"/>
                      <a:pt x="2156" y="3274"/>
                    </a:cubicBezTo>
                    <a:cubicBezTo>
                      <a:pt x="2216" y="3349"/>
                      <a:pt x="2290" y="3384"/>
                      <a:pt x="2359" y="3384"/>
                    </a:cubicBezTo>
                    <a:cubicBezTo>
                      <a:pt x="2443" y="3384"/>
                      <a:pt x="2520" y="3332"/>
                      <a:pt x="2556" y="3241"/>
                    </a:cubicBezTo>
                    <a:cubicBezTo>
                      <a:pt x="2867" y="2464"/>
                      <a:pt x="3177" y="1688"/>
                      <a:pt x="3503" y="927"/>
                    </a:cubicBezTo>
                    <a:lnTo>
                      <a:pt x="3503" y="927"/>
                    </a:lnTo>
                    <a:lnTo>
                      <a:pt x="4658" y="7610"/>
                    </a:lnTo>
                    <a:cubicBezTo>
                      <a:pt x="4671" y="7720"/>
                      <a:pt x="4746" y="7767"/>
                      <a:pt x="4828" y="7767"/>
                    </a:cubicBezTo>
                    <a:cubicBezTo>
                      <a:pt x="4946" y="7767"/>
                      <a:pt x="5078" y="7668"/>
                      <a:pt x="5058" y="7510"/>
                    </a:cubicBezTo>
                    <a:lnTo>
                      <a:pt x="3790" y="138"/>
                    </a:lnTo>
                    <a:cubicBezTo>
                      <a:pt x="3759" y="43"/>
                      <a:pt x="3681" y="1"/>
                      <a:pt x="36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4"/>
              <p:cNvSpPr/>
              <p:nvPr/>
            </p:nvSpPr>
            <p:spPr>
              <a:xfrm>
                <a:off x="6780613" y="4891050"/>
                <a:ext cx="111450" cy="156875"/>
              </a:xfrm>
              <a:custGeom>
                <a:rect b="b" l="l" r="r" t="t"/>
                <a:pathLst>
                  <a:path extrusionOk="0" h="6275" w="4458">
                    <a:moveTo>
                      <a:pt x="2891" y="0"/>
                    </a:moveTo>
                    <a:cubicBezTo>
                      <a:pt x="2354" y="0"/>
                      <a:pt x="1850" y="179"/>
                      <a:pt x="1389" y="574"/>
                    </a:cubicBezTo>
                    <a:cubicBezTo>
                      <a:pt x="855" y="1041"/>
                      <a:pt x="688" y="2141"/>
                      <a:pt x="1189" y="2675"/>
                    </a:cubicBezTo>
                    <a:cubicBezTo>
                      <a:pt x="1503" y="2989"/>
                      <a:pt x="1968" y="3258"/>
                      <a:pt x="2422" y="3258"/>
                    </a:cubicBezTo>
                    <a:cubicBezTo>
                      <a:pt x="2643" y="3258"/>
                      <a:pt x="2860" y="3195"/>
                      <a:pt x="3057" y="3042"/>
                    </a:cubicBezTo>
                    <a:cubicBezTo>
                      <a:pt x="3263" y="2865"/>
                      <a:pt x="3409" y="2662"/>
                      <a:pt x="3506" y="2443"/>
                    </a:cubicBezTo>
                    <a:lnTo>
                      <a:pt x="3506" y="2443"/>
                    </a:lnTo>
                    <a:cubicBezTo>
                      <a:pt x="3590" y="3028"/>
                      <a:pt x="3596" y="3619"/>
                      <a:pt x="3457" y="4209"/>
                    </a:cubicBezTo>
                    <a:cubicBezTo>
                      <a:pt x="3249" y="5132"/>
                      <a:pt x="2404" y="5863"/>
                      <a:pt x="1550" y="5863"/>
                    </a:cubicBezTo>
                    <a:cubicBezTo>
                      <a:pt x="1168" y="5863"/>
                      <a:pt x="784" y="5717"/>
                      <a:pt x="455" y="5377"/>
                    </a:cubicBezTo>
                    <a:cubicBezTo>
                      <a:pt x="408" y="5330"/>
                      <a:pt x="356" y="5311"/>
                      <a:pt x="307" y="5311"/>
                    </a:cubicBezTo>
                    <a:cubicBezTo>
                      <a:pt x="142" y="5311"/>
                      <a:pt x="1" y="5524"/>
                      <a:pt x="155" y="5677"/>
                    </a:cubicBezTo>
                    <a:cubicBezTo>
                      <a:pt x="553" y="6090"/>
                      <a:pt x="1042" y="6275"/>
                      <a:pt x="1538" y="6275"/>
                    </a:cubicBezTo>
                    <a:cubicBezTo>
                      <a:pt x="2166" y="6275"/>
                      <a:pt x="2806" y="5980"/>
                      <a:pt x="3290" y="5477"/>
                    </a:cubicBezTo>
                    <a:cubicBezTo>
                      <a:pt x="4458" y="4209"/>
                      <a:pt x="3957" y="2175"/>
                      <a:pt x="3524" y="740"/>
                    </a:cubicBezTo>
                    <a:cubicBezTo>
                      <a:pt x="3496" y="631"/>
                      <a:pt x="3413" y="583"/>
                      <a:pt x="3329" y="583"/>
                    </a:cubicBezTo>
                    <a:cubicBezTo>
                      <a:pt x="3208" y="583"/>
                      <a:pt x="3084" y="683"/>
                      <a:pt x="3123" y="840"/>
                    </a:cubicBezTo>
                    <a:cubicBezTo>
                      <a:pt x="3123" y="840"/>
                      <a:pt x="3123" y="840"/>
                      <a:pt x="3123" y="840"/>
                    </a:cubicBezTo>
                    <a:lnTo>
                      <a:pt x="3123" y="840"/>
                    </a:lnTo>
                    <a:cubicBezTo>
                      <a:pt x="3319" y="1511"/>
                      <a:pt x="3327" y="2838"/>
                      <a:pt x="2442" y="2838"/>
                    </a:cubicBezTo>
                    <a:cubicBezTo>
                      <a:pt x="2270" y="2838"/>
                      <a:pt x="2066" y="2789"/>
                      <a:pt x="1822" y="2675"/>
                    </a:cubicBezTo>
                    <a:cubicBezTo>
                      <a:pt x="622" y="2141"/>
                      <a:pt x="1622" y="740"/>
                      <a:pt x="2323" y="473"/>
                    </a:cubicBezTo>
                    <a:cubicBezTo>
                      <a:pt x="2480" y="413"/>
                      <a:pt x="2641" y="388"/>
                      <a:pt x="2801" y="388"/>
                    </a:cubicBezTo>
                    <a:cubicBezTo>
                      <a:pt x="3085" y="388"/>
                      <a:pt x="3368" y="467"/>
                      <a:pt x="3624" y="574"/>
                    </a:cubicBezTo>
                    <a:cubicBezTo>
                      <a:pt x="3644" y="579"/>
                      <a:pt x="3663" y="581"/>
                      <a:pt x="3682" y="581"/>
                    </a:cubicBezTo>
                    <a:cubicBezTo>
                      <a:pt x="3904" y="581"/>
                      <a:pt x="3973" y="232"/>
                      <a:pt x="3757" y="140"/>
                    </a:cubicBezTo>
                    <a:cubicBezTo>
                      <a:pt x="3460" y="49"/>
                      <a:pt x="3171" y="0"/>
                      <a:pt x="28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4"/>
              <p:cNvSpPr/>
              <p:nvPr/>
            </p:nvSpPr>
            <p:spPr>
              <a:xfrm>
                <a:off x="6878013" y="4780350"/>
                <a:ext cx="73275" cy="202000"/>
              </a:xfrm>
              <a:custGeom>
                <a:rect b="b" l="l" r="r" t="t"/>
                <a:pathLst>
                  <a:path extrusionOk="0" h="8080" w="2931">
                    <a:moveTo>
                      <a:pt x="285" y="0"/>
                    </a:moveTo>
                    <a:cubicBezTo>
                      <a:pt x="138" y="0"/>
                      <a:pt x="1" y="158"/>
                      <a:pt x="95" y="298"/>
                    </a:cubicBezTo>
                    <a:cubicBezTo>
                      <a:pt x="895" y="1299"/>
                      <a:pt x="1462" y="2400"/>
                      <a:pt x="1829" y="3634"/>
                    </a:cubicBezTo>
                    <a:cubicBezTo>
                      <a:pt x="2129" y="4535"/>
                      <a:pt x="2730" y="6970"/>
                      <a:pt x="1796" y="7703"/>
                    </a:cubicBezTo>
                    <a:cubicBezTo>
                      <a:pt x="1632" y="7813"/>
                      <a:pt x="1737" y="8080"/>
                      <a:pt x="1891" y="8080"/>
                    </a:cubicBezTo>
                    <a:cubicBezTo>
                      <a:pt x="1924" y="8080"/>
                      <a:pt x="1960" y="8067"/>
                      <a:pt x="1996" y="8037"/>
                    </a:cubicBezTo>
                    <a:cubicBezTo>
                      <a:pt x="2930" y="7337"/>
                      <a:pt x="2697" y="5869"/>
                      <a:pt x="2530" y="4868"/>
                    </a:cubicBezTo>
                    <a:cubicBezTo>
                      <a:pt x="2230" y="3100"/>
                      <a:pt x="1562" y="1499"/>
                      <a:pt x="462" y="98"/>
                    </a:cubicBezTo>
                    <a:cubicBezTo>
                      <a:pt x="412" y="29"/>
                      <a:pt x="34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p44"/>
            <p:cNvGrpSpPr/>
            <p:nvPr/>
          </p:nvGrpSpPr>
          <p:grpSpPr>
            <a:xfrm>
              <a:off x="5939688" y="4063700"/>
              <a:ext cx="641950" cy="553775"/>
              <a:chOff x="5836800" y="3976350"/>
              <a:chExt cx="641950" cy="553775"/>
            </a:xfrm>
          </p:grpSpPr>
          <p:sp>
            <p:nvSpPr>
              <p:cNvPr id="604" name="Google Shape;604;p44"/>
              <p:cNvSpPr/>
              <p:nvPr/>
            </p:nvSpPr>
            <p:spPr>
              <a:xfrm>
                <a:off x="6148400" y="4269500"/>
                <a:ext cx="111000" cy="93075"/>
              </a:xfrm>
              <a:custGeom>
                <a:rect b="b" l="l" r="r" t="t"/>
                <a:pathLst>
                  <a:path extrusionOk="0" h="3723" w="4440">
                    <a:moveTo>
                      <a:pt x="2292" y="0"/>
                    </a:moveTo>
                    <a:cubicBezTo>
                      <a:pt x="1106" y="0"/>
                      <a:pt x="1" y="1328"/>
                      <a:pt x="423" y="2489"/>
                    </a:cubicBezTo>
                    <a:lnTo>
                      <a:pt x="232" y="1963"/>
                    </a:lnTo>
                    <a:lnTo>
                      <a:pt x="232" y="1963"/>
                    </a:lnTo>
                    <a:cubicBezTo>
                      <a:pt x="302" y="2977"/>
                      <a:pt x="1331" y="3723"/>
                      <a:pt x="2309" y="3723"/>
                    </a:cubicBezTo>
                    <a:cubicBezTo>
                      <a:pt x="2668" y="3723"/>
                      <a:pt x="3020" y="3622"/>
                      <a:pt x="3316" y="3397"/>
                    </a:cubicBezTo>
                    <a:cubicBezTo>
                      <a:pt x="4440" y="2561"/>
                      <a:pt x="4081" y="481"/>
                      <a:pt x="2766" y="74"/>
                    </a:cubicBezTo>
                    <a:cubicBezTo>
                      <a:pt x="2609" y="24"/>
                      <a:pt x="2450" y="0"/>
                      <a:pt x="22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4"/>
              <p:cNvSpPr/>
              <p:nvPr/>
            </p:nvSpPr>
            <p:spPr>
              <a:xfrm>
                <a:off x="6152375" y="4267275"/>
                <a:ext cx="99225" cy="97350"/>
              </a:xfrm>
              <a:custGeom>
                <a:rect b="b" l="l" r="r" t="t"/>
                <a:pathLst>
                  <a:path extrusionOk="0" h="3894" w="3969">
                    <a:moveTo>
                      <a:pt x="2174" y="158"/>
                    </a:moveTo>
                    <a:cubicBezTo>
                      <a:pt x="3073" y="158"/>
                      <a:pt x="3689" y="1062"/>
                      <a:pt x="3755" y="1908"/>
                    </a:cubicBezTo>
                    <a:cubicBezTo>
                      <a:pt x="3826" y="2889"/>
                      <a:pt x="3157" y="3725"/>
                      <a:pt x="2153" y="3749"/>
                    </a:cubicBezTo>
                    <a:cubicBezTo>
                      <a:pt x="2138" y="3750"/>
                      <a:pt x="2123" y="3750"/>
                      <a:pt x="2108" y="3750"/>
                    </a:cubicBezTo>
                    <a:cubicBezTo>
                      <a:pt x="1368" y="3750"/>
                      <a:pt x="635" y="3296"/>
                      <a:pt x="311" y="2633"/>
                    </a:cubicBezTo>
                    <a:lnTo>
                      <a:pt x="311" y="2633"/>
                    </a:lnTo>
                    <a:cubicBezTo>
                      <a:pt x="332" y="2616"/>
                      <a:pt x="344" y="2588"/>
                      <a:pt x="336" y="2554"/>
                    </a:cubicBezTo>
                    <a:cubicBezTo>
                      <a:pt x="1" y="1478"/>
                      <a:pt x="838" y="402"/>
                      <a:pt x="1890" y="187"/>
                    </a:cubicBezTo>
                    <a:cubicBezTo>
                      <a:pt x="1987" y="167"/>
                      <a:pt x="2082" y="158"/>
                      <a:pt x="2174" y="158"/>
                    </a:cubicBezTo>
                    <a:close/>
                    <a:moveTo>
                      <a:pt x="2173" y="1"/>
                    </a:moveTo>
                    <a:cubicBezTo>
                      <a:pt x="2096" y="1"/>
                      <a:pt x="2017" y="7"/>
                      <a:pt x="1938" y="20"/>
                    </a:cubicBezTo>
                    <a:cubicBezTo>
                      <a:pt x="970" y="158"/>
                      <a:pt x="150" y="1029"/>
                      <a:pt x="108" y="1989"/>
                    </a:cubicBezTo>
                    <a:lnTo>
                      <a:pt x="108" y="1989"/>
                    </a:lnTo>
                    <a:cubicBezTo>
                      <a:pt x="97" y="1983"/>
                      <a:pt x="85" y="1980"/>
                      <a:pt x="73" y="1980"/>
                    </a:cubicBezTo>
                    <a:cubicBezTo>
                      <a:pt x="37" y="1980"/>
                      <a:pt x="1" y="2004"/>
                      <a:pt x="1" y="2052"/>
                    </a:cubicBezTo>
                    <a:cubicBezTo>
                      <a:pt x="97" y="3128"/>
                      <a:pt x="1101" y="3869"/>
                      <a:pt x="2153" y="3893"/>
                    </a:cubicBezTo>
                    <a:cubicBezTo>
                      <a:pt x="2166" y="3893"/>
                      <a:pt x="2179" y="3893"/>
                      <a:pt x="2192" y="3893"/>
                    </a:cubicBezTo>
                    <a:cubicBezTo>
                      <a:pt x="3316" y="3893"/>
                      <a:pt x="3969" y="2877"/>
                      <a:pt x="3898" y="1837"/>
                    </a:cubicBezTo>
                    <a:cubicBezTo>
                      <a:pt x="3832" y="909"/>
                      <a:pt x="3112" y="1"/>
                      <a:pt x="21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4"/>
              <p:cNvSpPr/>
              <p:nvPr/>
            </p:nvSpPr>
            <p:spPr>
              <a:xfrm>
                <a:off x="5878050" y="4319150"/>
                <a:ext cx="304250" cy="138700"/>
              </a:xfrm>
              <a:custGeom>
                <a:rect b="b" l="l" r="r" t="t"/>
                <a:pathLst>
                  <a:path extrusionOk="0" h="5548" w="12170">
                    <a:moveTo>
                      <a:pt x="12169" y="1"/>
                    </a:moveTo>
                    <a:cubicBezTo>
                      <a:pt x="10137" y="921"/>
                      <a:pt x="8111" y="1848"/>
                      <a:pt x="6085" y="2774"/>
                    </a:cubicBezTo>
                    <a:lnTo>
                      <a:pt x="6085" y="2774"/>
                    </a:lnTo>
                    <a:lnTo>
                      <a:pt x="12169" y="1"/>
                    </a:lnTo>
                    <a:close/>
                    <a:moveTo>
                      <a:pt x="6085" y="2774"/>
                    </a:moveTo>
                    <a:lnTo>
                      <a:pt x="0" y="5547"/>
                    </a:lnTo>
                    <a:cubicBezTo>
                      <a:pt x="2032" y="4627"/>
                      <a:pt x="4059" y="3701"/>
                      <a:pt x="6085" y="277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4"/>
              <p:cNvSpPr/>
              <p:nvPr/>
            </p:nvSpPr>
            <p:spPr>
              <a:xfrm>
                <a:off x="5871500" y="4314525"/>
                <a:ext cx="317275" cy="147950"/>
              </a:xfrm>
              <a:custGeom>
                <a:rect b="b" l="l" r="r" t="t"/>
                <a:pathLst>
                  <a:path extrusionOk="0" h="5918" w="12691">
                    <a:moveTo>
                      <a:pt x="12417" y="0"/>
                    </a:moveTo>
                    <a:cubicBezTo>
                      <a:pt x="12391" y="0"/>
                      <a:pt x="12364" y="6"/>
                      <a:pt x="12336" y="18"/>
                    </a:cubicBezTo>
                    <a:cubicBezTo>
                      <a:pt x="8271" y="1883"/>
                      <a:pt x="4231" y="3724"/>
                      <a:pt x="167" y="5589"/>
                    </a:cubicBezTo>
                    <a:cubicBezTo>
                      <a:pt x="0" y="5672"/>
                      <a:pt x="105" y="5918"/>
                      <a:pt x="277" y="5918"/>
                    </a:cubicBezTo>
                    <a:cubicBezTo>
                      <a:pt x="302" y="5918"/>
                      <a:pt x="330" y="5912"/>
                      <a:pt x="358" y="5900"/>
                    </a:cubicBezTo>
                    <a:cubicBezTo>
                      <a:pt x="4422" y="4035"/>
                      <a:pt x="8463" y="2194"/>
                      <a:pt x="12503" y="329"/>
                    </a:cubicBezTo>
                    <a:cubicBezTo>
                      <a:pt x="12690" y="246"/>
                      <a:pt x="12588" y="0"/>
                      <a:pt x="124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4"/>
              <p:cNvSpPr/>
              <p:nvPr/>
            </p:nvSpPr>
            <p:spPr>
              <a:xfrm>
                <a:off x="6009525" y="4215150"/>
                <a:ext cx="185925" cy="94475"/>
              </a:xfrm>
              <a:custGeom>
                <a:rect b="b" l="l" r="r" t="t"/>
                <a:pathLst>
                  <a:path extrusionOk="0" h="3779" w="7437">
                    <a:moveTo>
                      <a:pt x="1" y="1"/>
                    </a:moveTo>
                    <a:lnTo>
                      <a:pt x="7436" y="3778"/>
                    </a:lnTo>
                    <a:cubicBezTo>
                      <a:pt x="4974" y="2463"/>
                      <a:pt x="2511" y="1196"/>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4"/>
              <p:cNvSpPr/>
              <p:nvPr/>
            </p:nvSpPr>
            <p:spPr>
              <a:xfrm>
                <a:off x="6003000" y="4210525"/>
                <a:ext cx="198875" cy="103350"/>
              </a:xfrm>
              <a:custGeom>
                <a:rect b="b" l="l" r="r" t="t"/>
                <a:pathLst>
                  <a:path extrusionOk="0" h="4134" w="7955">
                    <a:moveTo>
                      <a:pt x="276" y="0"/>
                    </a:moveTo>
                    <a:cubicBezTo>
                      <a:pt x="105" y="0"/>
                      <a:pt x="0" y="246"/>
                      <a:pt x="166" y="329"/>
                    </a:cubicBezTo>
                    <a:cubicBezTo>
                      <a:pt x="2677" y="1548"/>
                      <a:pt x="5163" y="2792"/>
                      <a:pt x="7602" y="4107"/>
                    </a:cubicBezTo>
                    <a:cubicBezTo>
                      <a:pt x="7632" y="4125"/>
                      <a:pt x="7662" y="4134"/>
                      <a:pt x="7690" y="4134"/>
                    </a:cubicBezTo>
                    <a:cubicBezTo>
                      <a:pt x="7844" y="4134"/>
                      <a:pt x="7954" y="3897"/>
                      <a:pt x="7793" y="3796"/>
                    </a:cubicBezTo>
                    <a:cubicBezTo>
                      <a:pt x="5330" y="2481"/>
                      <a:pt x="2868" y="1238"/>
                      <a:pt x="358" y="18"/>
                    </a:cubicBezTo>
                    <a:cubicBezTo>
                      <a:pt x="329" y="6"/>
                      <a:pt x="302"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4"/>
              <p:cNvSpPr/>
              <p:nvPr/>
            </p:nvSpPr>
            <p:spPr>
              <a:xfrm>
                <a:off x="6212750" y="4005950"/>
                <a:ext cx="89675" cy="302475"/>
              </a:xfrm>
              <a:custGeom>
                <a:rect b="b" l="l" r="r" t="t"/>
                <a:pathLst>
                  <a:path extrusionOk="0" h="12099" w="3587">
                    <a:moveTo>
                      <a:pt x="3587" y="1"/>
                    </a:moveTo>
                    <a:lnTo>
                      <a:pt x="1" y="12098"/>
                    </a:lnTo>
                    <a:cubicBezTo>
                      <a:pt x="1340" y="8130"/>
                      <a:pt x="2535" y="4089"/>
                      <a:pt x="35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4"/>
              <p:cNvSpPr/>
              <p:nvPr/>
            </p:nvSpPr>
            <p:spPr>
              <a:xfrm>
                <a:off x="6206900" y="4001725"/>
                <a:ext cx="100450" cy="311350"/>
              </a:xfrm>
              <a:custGeom>
                <a:rect b="b" l="l" r="r" t="t"/>
                <a:pathLst>
                  <a:path extrusionOk="0" h="12454" w="4018">
                    <a:moveTo>
                      <a:pt x="3797" y="1"/>
                    </a:moveTo>
                    <a:cubicBezTo>
                      <a:pt x="3727" y="1"/>
                      <a:pt x="3658" y="37"/>
                      <a:pt x="3630" y="122"/>
                    </a:cubicBezTo>
                    <a:cubicBezTo>
                      <a:pt x="2602" y="4210"/>
                      <a:pt x="1406" y="8251"/>
                      <a:pt x="43" y="12220"/>
                    </a:cubicBezTo>
                    <a:cubicBezTo>
                      <a:pt x="1" y="12362"/>
                      <a:pt x="111" y="12454"/>
                      <a:pt x="222" y="12454"/>
                    </a:cubicBezTo>
                    <a:cubicBezTo>
                      <a:pt x="297" y="12454"/>
                      <a:pt x="373" y="12412"/>
                      <a:pt x="402" y="12315"/>
                    </a:cubicBezTo>
                    <a:cubicBezTo>
                      <a:pt x="1741" y="8346"/>
                      <a:pt x="2936" y="4306"/>
                      <a:pt x="3988" y="218"/>
                    </a:cubicBezTo>
                    <a:cubicBezTo>
                      <a:pt x="4017" y="87"/>
                      <a:pt x="3906" y="1"/>
                      <a:pt x="37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4"/>
              <p:cNvSpPr/>
              <p:nvPr/>
            </p:nvSpPr>
            <p:spPr>
              <a:xfrm>
                <a:off x="6201400" y="4243250"/>
                <a:ext cx="237300" cy="75325"/>
              </a:xfrm>
              <a:custGeom>
                <a:rect b="b" l="l" r="r" t="t"/>
                <a:pathLst>
                  <a:path extrusionOk="0" h="3013" w="9492">
                    <a:moveTo>
                      <a:pt x="9492" y="0"/>
                    </a:moveTo>
                    <a:cubicBezTo>
                      <a:pt x="8488" y="311"/>
                      <a:pt x="6617" y="909"/>
                      <a:pt x="4746" y="1507"/>
                    </a:cubicBezTo>
                    <a:lnTo>
                      <a:pt x="4746" y="1507"/>
                    </a:lnTo>
                    <a:lnTo>
                      <a:pt x="9492" y="0"/>
                    </a:lnTo>
                    <a:close/>
                    <a:moveTo>
                      <a:pt x="4746" y="1507"/>
                    </a:moveTo>
                    <a:lnTo>
                      <a:pt x="0" y="3013"/>
                    </a:lnTo>
                    <a:cubicBezTo>
                      <a:pt x="1005" y="2702"/>
                      <a:pt x="2875" y="2104"/>
                      <a:pt x="4746" y="1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4"/>
              <p:cNvSpPr/>
              <p:nvPr/>
            </p:nvSpPr>
            <p:spPr>
              <a:xfrm>
                <a:off x="6194775" y="4238825"/>
                <a:ext cx="250025" cy="84175"/>
              </a:xfrm>
              <a:custGeom>
                <a:rect b="b" l="l" r="r" t="t"/>
                <a:pathLst>
                  <a:path extrusionOk="0" h="3367" w="10001">
                    <a:moveTo>
                      <a:pt x="9764" y="1"/>
                    </a:moveTo>
                    <a:cubicBezTo>
                      <a:pt x="9747" y="1"/>
                      <a:pt x="9729" y="4"/>
                      <a:pt x="9709" y="10"/>
                    </a:cubicBezTo>
                    <a:cubicBezTo>
                      <a:pt x="6529" y="966"/>
                      <a:pt x="3397" y="2042"/>
                      <a:pt x="218" y="2999"/>
                    </a:cubicBezTo>
                    <a:cubicBezTo>
                      <a:pt x="0" y="3064"/>
                      <a:pt x="60" y="3367"/>
                      <a:pt x="252" y="3367"/>
                    </a:cubicBezTo>
                    <a:cubicBezTo>
                      <a:pt x="271" y="3367"/>
                      <a:pt x="292" y="3364"/>
                      <a:pt x="313" y="3357"/>
                    </a:cubicBezTo>
                    <a:cubicBezTo>
                      <a:pt x="3493" y="2401"/>
                      <a:pt x="6625" y="1325"/>
                      <a:pt x="9805" y="369"/>
                    </a:cubicBezTo>
                    <a:cubicBezTo>
                      <a:pt x="10001" y="303"/>
                      <a:pt x="9939" y="1"/>
                      <a:pt x="97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4"/>
              <p:cNvSpPr/>
              <p:nvPr/>
            </p:nvSpPr>
            <p:spPr>
              <a:xfrm>
                <a:off x="6203200" y="4323350"/>
                <a:ext cx="214000" cy="154225"/>
              </a:xfrm>
              <a:custGeom>
                <a:rect b="b" l="l" r="r" t="t"/>
                <a:pathLst>
                  <a:path extrusionOk="0" h="6169" w="8560">
                    <a:moveTo>
                      <a:pt x="0" y="0"/>
                    </a:moveTo>
                    <a:lnTo>
                      <a:pt x="8559" y="6168"/>
                    </a:lnTo>
                    <a:cubicBezTo>
                      <a:pt x="5858" y="3897"/>
                      <a:pt x="2989" y="184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4"/>
              <p:cNvSpPr/>
              <p:nvPr/>
            </p:nvSpPr>
            <p:spPr>
              <a:xfrm>
                <a:off x="6196775" y="4318475"/>
                <a:ext cx="227300" cy="163175"/>
              </a:xfrm>
              <a:custGeom>
                <a:rect b="b" l="l" r="r" t="t"/>
                <a:pathLst>
                  <a:path extrusionOk="0" h="6527" w="9092">
                    <a:moveTo>
                      <a:pt x="256" y="1"/>
                    </a:moveTo>
                    <a:cubicBezTo>
                      <a:pt x="94" y="1"/>
                      <a:pt x="0" y="238"/>
                      <a:pt x="162" y="339"/>
                    </a:cubicBezTo>
                    <a:cubicBezTo>
                      <a:pt x="3150" y="2179"/>
                      <a:pt x="5995" y="4236"/>
                      <a:pt x="8697" y="6483"/>
                    </a:cubicBezTo>
                    <a:cubicBezTo>
                      <a:pt x="8733" y="6514"/>
                      <a:pt x="8773" y="6527"/>
                      <a:pt x="8813" y="6527"/>
                    </a:cubicBezTo>
                    <a:cubicBezTo>
                      <a:pt x="8957" y="6527"/>
                      <a:pt x="9091" y="6351"/>
                      <a:pt x="8960" y="6220"/>
                    </a:cubicBezTo>
                    <a:cubicBezTo>
                      <a:pt x="6234" y="3949"/>
                      <a:pt x="3365" y="1893"/>
                      <a:pt x="353" y="28"/>
                    </a:cubicBezTo>
                    <a:cubicBezTo>
                      <a:pt x="319" y="9"/>
                      <a:pt x="287" y="1"/>
                      <a:pt x="2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4"/>
              <p:cNvSpPr/>
              <p:nvPr/>
            </p:nvSpPr>
            <p:spPr>
              <a:xfrm>
                <a:off x="6196025" y="4331700"/>
                <a:ext cx="10175" cy="167975"/>
              </a:xfrm>
              <a:custGeom>
                <a:rect b="b" l="l" r="r" t="t"/>
                <a:pathLst>
                  <a:path extrusionOk="0" h="6719" w="407">
                    <a:moveTo>
                      <a:pt x="144" y="1"/>
                    </a:moveTo>
                    <a:lnTo>
                      <a:pt x="0" y="6719"/>
                    </a:lnTo>
                    <a:cubicBezTo>
                      <a:pt x="359" y="4519"/>
                      <a:pt x="407" y="2248"/>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4"/>
              <p:cNvSpPr/>
              <p:nvPr/>
            </p:nvSpPr>
            <p:spPr>
              <a:xfrm>
                <a:off x="6190875" y="4327675"/>
                <a:ext cx="19525" cy="176675"/>
              </a:xfrm>
              <a:custGeom>
                <a:rect b="b" l="l" r="r" t="t"/>
                <a:pathLst>
                  <a:path extrusionOk="0" h="7067" w="781">
                    <a:moveTo>
                      <a:pt x="320" y="0"/>
                    </a:moveTo>
                    <a:cubicBezTo>
                      <a:pt x="230" y="0"/>
                      <a:pt x="147" y="54"/>
                      <a:pt x="158" y="162"/>
                    </a:cubicBezTo>
                    <a:cubicBezTo>
                      <a:pt x="421" y="2385"/>
                      <a:pt x="374" y="4633"/>
                      <a:pt x="15" y="6832"/>
                    </a:cubicBezTo>
                    <a:cubicBezTo>
                      <a:pt x="1" y="6975"/>
                      <a:pt x="114" y="7066"/>
                      <a:pt x="218" y="7066"/>
                    </a:cubicBezTo>
                    <a:cubicBezTo>
                      <a:pt x="288" y="7066"/>
                      <a:pt x="354" y="7024"/>
                      <a:pt x="374" y="6928"/>
                    </a:cubicBezTo>
                    <a:cubicBezTo>
                      <a:pt x="732" y="4704"/>
                      <a:pt x="780" y="2433"/>
                      <a:pt x="517" y="162"/>
                    </a:cubicBezTo>
                    <a:cubicBezTo>
                      <a:pt x="505" y="54"/>
                      <a:pt x="409" y="0"/>
                      <a:pt x="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4"/>
              <p:cNvSpPr/>
              <p:nvPr/>
            </p:nvSpPr>
            <p:spPr>
              <a:xfrm>
                <a:off x="5845300" y="4439225"/>
                <a:ext cx="46525" cy="40750"/>
              </a:xfrm>
              <a:custGeom>
                <a:rect b="b" l="l" r="r" t="t"/>
                <a:pathLst>
                  <a:path extrusionOk="0" h="1630" w="1861">
                    <a:moveTo>
                      <a:pt x="814" y="0"/>
                    </a:moveTo>
                    <a:cubicBezTo>
                      <a:pt x="440" y="0"/>
                      <a:pt x="156" y="311"/>
                      <a:pt x="56" y="664"/>
                    </a:cubicBezTo>
                    <a:lnTo>
                      <a:pt x="56" y="664"/>
                    </a:lnTo>
                    <a:cubicBezTo>
                      <a:pt x="16" y="759"/>
                      <a:pt x="1" y="863"/>
                      <a:pt x="18" y="976"/>
                    </a:cubicBezTo>
                    <a:lnTo>
                      <a:pt x="18" y="976"/>
                    </a:lnTo>
                    <a:cubicBezTo>
                      <a:pt x="27" y="1183"/>
                      <a:pt x="109" y="1379"/>
                      <a:pt x="282" y="1509"/>
                    </a:cubicBezTo>
                    <a:cubicBezTo>
                      <a:pt x="398" y="1593"/>
                      <a:pt x="528" y="1630"/>
                      <a:pt x="659" y="1630"/>
                    </a:cubicBezTo>
                    <a:cubicBezTo>
                      <a:pt x="819" y="1630"/>
                      <a:pt x="981" y="1575"/>
                      <a:pt x="1122" y="1485"/>
                    </a:cubicBezTo>
                    <a:lnTo>
                      <a:pt x="1122" y="1485"/>
                    </a:lnTo>
                    <a:lnTo>
                      <a:pt x="1238" y="1629"/>
                    </a:lnTo>
                    <a:cubicBezTo>
                      <a:pt x="1860" y="1223"/>
                      <a:pt x="1597" y="75"/>
                      <a:pt x="880" y="3"/>
                    </a:cubicBezTo>
                    <a:cubicBezTo>
                      <a:pt x="857" y="1"/>
                      <a:pt x="835" y="0"/>
                      <a:pt x="8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4"/>
              <p:cNvSpPr/>
              <p:nvPr/>
            </p:nvSpPr>
            <p:spPr>
              <a:xfrm>
                <a:off x="5836800" y="4432975"/>
                <a:ext cx="55700" cy="53525"/>
              </a:xfrm>
              <a:custGeom>
                <a:rect b="b" l="l" r="r" t="t"/>
                <a:pathLst>
                  <a:path extrusionOk="0" h="2141" w="2228">
                    <a:moveTo>
                      <a:pt x="1230" y="673"/>
                    </a:moveTo>
                    <a:cubicBezTo>
                      <a:pt x="1401" y="673"/>
                      <a:pt x="1560" y="740"/>
                      <a:pt x="1626" y="923"/>
                    </a:cubicBezTo>
                    <a:cubicBezTo>
                      <a:pt x="1642" y="973"/>
                      <a:pt x="1646" y="1022"/>
                      <a:pt x="1641" y="1070"/>
                    </a:cubicBezTo>
                    <a:lnTo>
                      <a:pt x="1641" y="1070"/>
                    </a:lnTo>
                    <a:cubicBezTo>
                      <a:pt x="1580" y="830"/>
                      <a:pt x="1333" y="711"/>
                      <a:pt x="1085" y="711"/>
                    </a:cubicBezTo>
                    <a:cubicBezTo>
                      <a:pt x="1047" y="711"/>
                      <a:pt x="1008" y="714"/>
                      <a:pt x="970" y="720"/>
                    </a:cubicBezTo>
                    <a:lnTo>
                      <a:pt x="970" y="720"/>
                    </a:lnTo>
                    <a:cubicBezTo>
                      <a:pt x="982" y="715"/>
                      <a:pt x="993" y="711"/>
                      <a:pt x="1005" y="708"/>
                    </a:cubicBezTo>
                    <a:cubicBezTo>
                      <a:pt x="1078" y="686"/>
                      <a:pt x="1155" y="673"/>
                      <a:pt x="1230" y="673"/>
                    </a:cubicBezTo>
                    <a:close/>
                    <a:moveTo>
                      <a:pt x="1165" y="1"/>
                    </a:moveTo>
                    <a:cubicBezTo>
                      <a:pt x="1025" y="1"/>
                      <a:pt x="875" y="34"/>
                      <a:pt x="718" y="110"/>
                    </a:cubicBezTo>
                    <a:cubicBezTo>
                      <a:pt x="216" y="349"/>
                      <a:pt x="0" y="1018"/>
                      <a:pt x="144" y="1520"/>
                    </a:cubicBezTo>
                    <a:cubicBezTo>
                      <a:pt x="273" y="1939"/>
                      <a:pt x="629" y="2119"/>
                      <a:pt x="1002" y="2119"/>
                    </a:cubicBezTo>
                    <a:cubicBezTo>
                      <a:pt x="1139" y="2119"/>
                      <a:pt x="1278" y="2095"/>
                      <a:pt x="1409" y="2049"/>
                    </a:cubicBezTo>
                    <a:lnTo>
                      <a:pt x="1409" y="2049"/>
                    </a:lnTo>
                    <a:cubicBezTo>
                      <a:pt x="1452" y="2104"/>
                      <a:pt x="1513" y="2140"/>
                      <a:pt x="1583" y="2140"/>
                    </a:cubicBezTo>
                    <a:cubicBezTo>
                      <a:pt x="1627" y="2140"/>
                      <a:pt x="1674" y="2126"/>
                      <a:pt x="1722" y="2094"/>
                    </a:cubicBezTo>
                    <a:cubicBezTo>
                      <a:pt x="2122" y="1801"/>
                      <a:pt x="2227" y="1322"/>
                      <a:pt x="2131" y="895"/>
                    </a:cubicBezTo>
                    <a:lnTo>
                      <a:pt x="2131" y="895"/>
                    </a:lnTo>
                    <a:cubicBezTo>
                      <a:pt x="2116" y="774"/>
                      <a:pt x="2076" y="654"/>
                      <a:pt x="2009" y="540"/>
                    </a:cubicBezTo>
                    <a:cubicBezTo>
                      <a:pt x="1988" y="508"/>
                      <a:pt x="1966" y="479"/>
                      <a:pt x="1942" y="451"/>
                    </a:cubicBezTo>
                    <a:lnTo>
                      <a:pt x="1942" y="451"/>
                    </a:lnTo>
                    <a:cubicBezTo>
                      <a:pt x="1765" y="185"/>
                      <a:pt x="1493" y="1"/>
                      <a:pt x="11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4"/>
              <p:cNvSpPr/>
              <p:nvPr/>
            </p:nvSpPr>
            <p:spPr>
              <a:xfrm>
                <a:off x="6174350" y="4482850"/>
                <a:ext cx="53375" cy="40775"/>
              </a:xfrm>
              <a:custGeom>
                <a:rect b="b" l="l" r="r" t="t"/>
                <a:pathLst>
                  <a:path extrusionOk="0" h="1631" w="2135">
                    <a:moveTo>
                      <a:pt x="1090" y="0"/>
                    </a:moveTo>
                    <a:cubicBezTo>
                      <a:pt x="411" y="0"/>
                      <a:pt x="1" y="1092"/>
                      <a:pt x="580" y="1510"/>
                    </a:cubicBezTo>
                    <a:cubicBezTo>
                      <a:pt x="692" y="1593"/>
                      <a:pt x="818" y="1630"/>
                      <a:pt x="946" y="1630"/>
                    </a:cubicBezTo>
                    <a:cubicBezTo>
                      <a:pt x="1110" y="1630"/>
                      <a:pt x="1277" y="1570"/>
                      <a:pt x="1422" y="1472"/>
                    </a:cubicBezTo>
                    <a:lnTo>
                      <a:pt x="1422" y="1472"/>
                    </a:lnTo>
                    <a:lnTo>
                      <a:pt x="1537" y="1605"/>
                    </a:lnTo>
                    <a:cubicBezTo>
                      <a:pt x="2134" y="1223"/>
                      <a:pt x="1871" y="75"/>
                      <a:pt x="1154" y="4"/>
                    </a:cubicBezTo>
                    <a:cubicBezTo>
                      <a:pt x="1133" y="1"/>
                      <a:pt x="1111" y="0"/>
                      <a:pt x="10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4"/>
              <p:cNvSpPr/>
              <p:nvPr/>
            </p:nvSpPr>
            <p:spPr>
              <a:xfrm>
                <a:off x="6172700" y="4476600"/>
                <a:ext cx="55900" cy="53525"/>
              </a:xfrm>
              <a:custGeom>
                <a:rect b="b" l="l" r="r" t="t"/>
                <a:pathLst>
                  <a:path extrusionOk="0" h="2141" w="2236">
                    <a:moveTo>
                      <a:pt x="1254" y="673"/>
                    </a:moveTo>
                    <a:cubicBezTo>
                      <a:pt x="1423" y="673"/>
                      <a:pt x="1577" y="740"/>
                      <a:pt x="1627" y="923"/>
                    </a:cubicBezTo>
                    <a:cubicBezTo>
                      <a:pt x="1641" y="960"/>
                      <a:pt x="1648" y="996"/>
                      <a:pt x="1650" y="1031"/>
                    </a:cubicBezTo>
                    <a:lnTo>
                      <a:pt x="1650" y="1031"/>
                    </a:lnTo>
                    <a:cubicBezTo>
                      <a:pt x="1564" y="817"/>
                      <a:pt x="1332" y="712"/>
                      <a:pt x="1098" y="712"/>
                    </a:cubicBezTo>
                    <a:cubicBezTo>
                      <a:pt x="1066" y="712"/>
                      <a:pt x="1033" y="714"/>
                      <a:pt x="1001" y="717"/>
                    </a:cubicBezTo>
                    <a:lnTo>
                      <a:pt x="1001" y="717"/>
                    </a:lnTo>
                    <a:cubicBezTo>
                      <a:pt x="1011" y="714"/>
                      <a:pt x="1020" y="711"/>
                      <a:pt x="1029" y="708"/>
                    </a:cubicBezTo>
                    <a:cubicBezTo>
                      <a:pt x="1102" y="686"/>
                      <a:pt x="1179" y="673"/>
                      <a:pt x="1254" y="673"/>
                    </a:cubicBezTo>
                    <a:close/>
                    <a:moveTo>
                      <a:pt x="1167" y="1"/>
                    </a:moveTo>
                    <a:cubicBezTo>
                      <a:pt x="1026" y="1"/>
                      <a:pt x="875" y="35"/>
                      <a:pt x="718" y="110"/>
                    </a:cubicBezTo>
                    <a:cubicBezTo>
                      <a:pt x="240" y="349"/>
                      <a:pt x="1" y="1019"/>
                      <a:pt x="168" y="1521"/>
                    </a:cubicBezTo>
                    <a:cubicBezTo>
                      <a:pt x="296" y="1921"/>
                      <a:pt x="639" y="2107"/>
                      <a:pt x="1002" y="2107"/>
                    </a:cubicBezTo>
                    <a:cubicBezTo>
                      <a:pt x="1137" y="2107"/>
                      <a:pt x="1275" y="2081"/>
                      <a:pt x="1406" y="2031"/>
                    </a:cubicBezTo>
                    <a:lnTo>
                      <a:pt x="1406" y="2031"/>
                    </a:lnTo>
                    <a:cubicBezTo>
                      <a:pt x="1451" y="2096"/>
                      <a:pt x="1517" y="2141"/>
                      <a:pt x="1592" y="2141"/>
                    </a:cubicBezTo>
                    <a:cubicBezTo>
                      <a:pt x="1634" y="2141"/>
                      <a:pt x="1678" y="2127"/>
                      <a:pt x="1722" y="2094"/>
                    </a:cubicBezTo>
                    <a:cubicBezTo>
                      <a:pt x="2125" y="1807"/>
                      <a:pt x="2235" y="1339"/>
                      <a:pt x="2146" y="919"/>
                    </a:cubicBezTo>
                    <a:lnTo>
                      <a:pt x="2146" y="919"/>
                    </a:lnTo>
                    <a:cubicBezTo>
                      <a:pt x="2131" y="790"/>
                      <a:pt x="2087" y="662"/>
                      <a:pt x="2009" y="540"/>
                    </a:cubicBezTo>
                    <a:cubicBezTo>
                      <a:pt x="1996" y="519"/>
                      <a:pt x="1983" y="499"/>
                      <a:pt x="1969" y="480"/>
                    </a:cubicBezTo>
                    <a:lnTo>
                      <a:pt x="1969" y="480"/>
                    </a:lnTo>
                    <a:cubicBezTo>
                      <a:pt x="1790" y="199"/>
                      <a:pt x="1507" y="1"/>
                      <a:pt x="1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4"/>
              <p:cNvSpPr/>
              <p:nvPr/>
            </p:nvSpPr>
            <p:spPr>
              <a:xfrm>
                <a:off x="6431700" y="4219850"/>
                <a:ext cx="46450" cy="40775"/>
              </a:xfrm>
              <a:custGeom>
                <a:rect b="b" l="l" r="r" t="t"/>
                <a:pathLst>
                  <a:path extrusionOk="0" h="1631" w="1858">
                    <a:moveTo>
                      <a:pt x="790" y="1"/>
                    </a:moveTo>
                    <a:cubicBezTo>
                      <a:pt x="421" y="1"/>
                      <a:pt x="138" y="324"/>
                      <a:pt x="46" y="685"/>
                    </a:cubicBezTo>
                    <a:lnTo>
                      <a:pt x="46" y="685"/>
                    </a:lnTo>
                    <a:cubicBezTo>
                      <a:pt x="13" y="772"/>
                      <a:pt x="0" y="868"/>
                      <a:pt x="15" y="970"/>
                    </a:cubicBezTo>
                    <a:lnTo>
                      <a:pt x="15" y="970"/>
                    </a:lnTo>
                    <a:cubicBezTo>
                      <a:pt x="23" y="1180"/>
                      <a:pt x="105" y="1379"/>
                      <a:pt x="280" y="1510"/>
                    </a:cubicBezTo>
                    <a:cubicBezTo>
                      <a:pt x="396" y="1594"/>
                      <a:pt x="526" y="1631"/>
                      <a:pt x="657" y="1631"/>
                    </a:cubicBezTo>
                    <a:cubicBezTo>
                      <a:pt x="816" y="1631"/>
                      <a:pt x="977" y="1577"/>
                      <a:pt x="1117" y="1488"/>
                    </a:cubicBezTo>
                    <a:lnTo>
                      <a:pt x="1117" y="1488"/>
                    </a:lnTo>
                    <a:lnTo>
                      <a:pt x="1236" y="1630"/>
                    </a:lnTo>
                    <a:cubicBezTo>
                      <a:pt x="1858" y="1223"/>
                      <a:pt x="1595" y="76"/>
                      <a:pt x="854" y="4"/>
                    </a:cubicBezTo>
                    <a:cubicBezTo>
                      <a:pt x="832" y="2"/>
                      <a:pt x="811" y="1"/>
                      <a:pt x="7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4"/>
              <p:cNvSpPr/>
              <p:nvPr/>
            </p:nvSpPr>
            <p:spPr>
              <a:xfrm>
                <a:off x="6423150" y="4213650"/>
                <a:ext cx="55600" cy="53475"/>
              </a:xfrm>
              <a:custGeom>
                <a:rect b="b" l="l" r="r" t="t"/>
                <a:pathLst>
                  <a:path extrusionOk="0" h="2139" w="2224">
                    <a:moveTo>
                      <a:pt x="1209" y="676"/>
                    </a:moveTo>
                    <a:cubicBezTo>
                      <a:pt x="1388" y="676"/>
                      <a:pt x="1557" y="749"/>
                      <a:pt x="1626" y="921"/>
                    </a:cubicBezTo>
                    <a:cubicBezTo>
                      <a:pt x="1642" y="973"/>
                      <a:pt x="1646" y="1024"/>
                      <a:pt x="1641" y="1074"/>
                    </a:cubicBezTo>
                    <a:lnTo>
                      <a:pt x="1641" y="1074"/>
                    </a:lnTo>
                    <a:cubicBezTo>
                      <a:pt x="1572" y="837"/>
                      <a:pt x="1337" y="724"/>
                      <a:pt x="1097" y="724"/>
                    </a:cubicBezTo>
                    <a:cubicBezTo>
                      <a:pt x="1032" y="724"/>
                      <a:pt x="966" y="732"/>
                      <a:pt x="904" y="749"/>
                    </a:cubicBezTo>
                    <a:lnTo>
                      <a:pt x="904" y="749"/>
                    </a:lnTo>
                    <a:cubicBezTo>
                      <a:pt x="937" y="732"/>
                      <a:pt x="972" y="717"/>
                      <a:pt x="1005" y="706"/>
                    </a:cubicBezTo>
                    <a:cubicBezTo>
                      <a:pt x="1071" y="686"/>
                      <a:pt x="1141" y="676"/>
                      <a:pt x="1209" y="676"/>
                    </a:cubicBezTo>
                    <a:close/>
                    <a:moveTo>
                      <a:pt x="1145" y="0"/>
                    </a:moveTo>
                    <a:cubicBezTo>
                      <a:pt x="1004" y="0"/>
                      <a:pt x="852" y="34"/>
                      <a:pt x="694" y="109"/>
                    </a:cubicBezTo>
                    <a:cubicBezTo>
                      <a:pt x="216" y="348"/>
                      <a:pt x="0" y="1041"/>
                      <a:pt x="144" y="1519"/>
                    </a:cubicBezTo>
                    <a:cubicBezTo>
                      <a:pt x="273" y="1938"/>
                      <a:pt x="629" y="2118"/>
                      <a:pt x="1001" y="2118"/>
                    </a:cubicBezTo>
                    <a:cubicBezTo>
                      <a:pt x="1139" y="2118"/>
                      <a:pt x="1278" y="2093"/>
                      <a:pt x="1409" y="2047"/>
                    </a:cubicBezTo>
                    <a:lnTo>
                      <a:pt x="1409" y="2047"/>
                    </a:lnTo>
                    <a:cubicBezTo>
                      <a:pt x="1452" y="2102"/>
                      <a:pt x="1513" y="2139"/>
                      <a:pt x="1583" y="2139"/>
                    </a:cubicBezTo>
                    <a:cubicBezTo>
                      <a:pt x="1627" y="2139"/>
                      <a:pt x="1674" y="2125"/>
                      <a:pt x="1722" y="2093"/>
                    </a:cubicBezTo>
                    <a:cubicBezTo>
                      <a:pt x="2115" y="1815"/>
                      <a:pt x="2224" y="1348"/>
                      <a:pt x="2134" y="926"/>
                    </a:cubicBezTo>
                    <a:lnTo>
                      <a:pt x="2134" y="926"/>
                    </a:lnTo>
                    <a:cubicBezTo>
                      <a:pt x="2122" y="793"/>
                      <a:pt x="2082" y="662"/>
                      <a:pt x="2009" y="539"/>
                    </a:cubicBezTo>
                    <a:cubicBezTo>
                      <a:pt x="1977" y="490"/>
                      <a:pt x="1942" y="447"/>
                      <a:pt x="1904" y="409"/>
                    </a:cubicBezTo>
                    <a:lnTo>
                      <a:pt x="1904" y="409"/>
                    </a:lnTo>
                    <a:cubicBezTo>
                      <a:pt x="1723" y="166"/>
                      <a:pt x="1460" y="0"/>
                      <a:pt x="11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4"/>
              <p:cNvSpPr/>
              <p:nvPr/>
            </p:nvSpPr>
            <p:spPr>
              <a:xfrm>
                <a:off x="5974700" y="4185800"/>
                <a:ext cx="53400" cy="40750"/>
              </a:xfrm>
              <a:custGeom>
                <a:rect b="b" l="l" r="r" t="t"/>
                <a:pathLst>
                  <a:path extrusionOk="0" h="1630" w="2136">
                    <a:moveTo>
                      <a:pt x="1089" y="0"/>
                    </a:moveTo>
                    <a:cubicBezTo>
                      <a:pt x="389" y="0"/>
                      <a:pt x="1" y="1092"/>
                      <a:pt x="557" y="1509"/>
                    </a:cubicBezTo>
                    <a:cubicBezTo>
                      <a:pt x="673" y="1593"/>
                      <a:pt x="803" y="1630"/>
                      <a:pt x="934" y="1630"/>
                    </a:cubicBezTo>
                    <a:cubicBezTo>
                      <a:pt x="1094" y="1630"/>
                      <a:pt x="1256" y="1575"/>
                      <a:pt x="1397" y="1485"/>
                    </a:cubicBezTo>
                    <a:lnTo>
                      <a:pt x="1397" y="1485"/>
                    </a:lnTo>
                    <a:lnTo>
                      <a:pt x="1513" y="1629"/>
                    </a:lnTo>
                    <a:cubicBezTo>
                      <a:pt x="2135" y="1223"/>
                      <a:pt x="1872" y="75"/>
                      <a:pt x="1155" y="3"/>
                    </a:cubicBezTo>
                    <a:cubicBezTo>
                      <a:pt x="1133" y="1"/>
                      <a:pt x="1110"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4"/>
              <p:cNvSpPr/>
              <p:nvPr/>
            </p:nvSpPr>
            <p:spPr>
              <a:xfrm>
                <a:off x="5973075" y="4179550"/>
                <a:ext cx="56375" cy="53525"/>
              </a:xfrm>
              <a:custGeom>
                <a:rect b="b" l="l" r="r" t="t"/>
                <a:pathLst>
                  <a:path extrusionOk="0" h="2141" w="2255">
                    <a:moveTo>
                      <a:pt x="1230" y="673"/>
                    </a:moveTo>
                    <a:cubicBezTo>
                      <a:pt x="1401" y="673"/>
                      <a:pt x="1560" y="740"/>
                      <a:pt x="1626" y="923"/>
                    </a:cubicBezTo>
                    <a:cubicBezTo>
                      <a:pt x="1642" y="972"/>
                      <a:pt x="1646" y="1022"/>
                      <a:pt x="1641" y="1070"/>
                    </a:cubicBezTo>
                    <a:lnTo>
                      <a:pt x="1641" y="1070"/>
                    </a:lnTo>
                    <a:cubicBezTo>
                      <a:pt x="1580" y="829"/>
                      <a:pt x="1334" y="711"/>
                      <a:pt x="1085" y="711"/>
                    </a:cubicBezTo>
                    <a:cubicBezTo>
                      <a:pt x="1047" y="711"/>
                      <a:pt x="1008" y="714"/>
                      <a:pt x="970" y="720"/>
                    </a:cubicBezTo>
                    <a:lnTo>
                      <a:pt x="970" y="720"/>
                    </a:lnTo>
                    <a:cubicBezTo>
                      <a:pt x="982" y="715"/>
                      <a:pt x="993" y="711"/>
                      <a:pt x="1005" y="707"/>
                    </a:cubicBezTo>
                    <a:cubicBezTo>
                      <a:pt x="1078" y="686"/>
                      <a:pt x="1155" y="673"/>
                      <a:pt x="1230" y="673"/>
                    </a:cubicBezTo>
                    <a:close/>
                    <a:moveTo>
                      <a:pt x="1166" y="1"/>
                    </a:moveTo>
                    <a:cubicBezTo>
                      <a:pt x="1026" y="1"/>
                      <a:pt x="875" y="34"/>
                      <a:pt x="718" y="110"/>
                    </a:cubicBezTo>
                    <a:cubicBezTo>
                      <a:pt x="216" y="349"/>
                      <a:pt x="1" y="1018"/>
                      <a:pt x="168" y="1520"/>
                    </a:cubicBezTo>
                    <a:cubicBezTo>
                      <a:pt x="281" y="1939"/>
                      <a:pt x="632" y="2119"/>
                      <a:pt x="1002" y="2119"/>
                    </a:cubicBezTo>
                    <a:cubicBezTo>
                      <a:pt x="1139" y="2119"/>
                      <a:pt x="1278" y="2095"/>
                      <a:pt x="1409" y="2049"/>
                    </a:cubicBezTo>
                    <a:lnTo>
                      <a:pt x="1409" y="2049"/>
                    </a:lnTo>
                    <a:cubicBezTo>
                      <a:pt x="1452" y="2103"/>
                      <a:pt x="1513" y="2140"/>
                      <a:pt x="1584" y="2140"/>
                    </a:cubicBezTo>
                    <a:cubicBezTo>
                      <a:pt x="1627" y="2140"/>
                      <a:pt x="1674" y="2126"/>
                      <a:pt x="1722" y="2094"/>
                    </a:cubicBezTo>
                    <a:cubicBezTo>
                      <a:pt x="2165" y="1777"/>
                      <a:pt x="2254" y="1241"/>
                      <a:pt x="2113" y="791"/>
                    </a:cubicBezTo>
                    <a:lnTo>
                      <a:pt x="2113" y="791"/>
                    </a:lnTo>
                    <a:cubicBezTo>
                      <a:pt x="2091" y="705"/>
                      <a:pt x="2057" y="621"/>
                      <a:pt x="2009" y="540"/>
                    </a:cubicBezTo>
                    <a:cubicBezTo>
                      <a:pt x="2000" y="527"/>
                      <a:pt x="1991" y="513"/>
                      <a:pt x="1981" y="501"/>
                    </a:cubicBezTo>
                    <a:lnTo>
                      <a:pt x="1981" y="501"/>
                    </a:lnTo>
                    <a:cubicBezTo>
                      <a:pt x="1804" y="208"/>
                      <a:pt x="1515" y="1"/>
                      <a:pt x="11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4"/>
              <p:cNvSpPr/>
              <p:nvPr/>
            </p:nvSpPr>
            <p:spPr>
              <a:xfrm>
                <a:off x="6414100" y="4463125"/>
                <a:ext cx="46725" cy="40500"/>
              </a:xfrm>
              <a:custGeom>
                <a:rect b="b" l="l" r="r" t="t"/>
                <a:pathLst>
                  <a:path extrusionOk="0" h="1620" w="1869">
                    <a:moveTo>
                      <a:pt x="824" y="0"/>
                    </a:moveTo>
                    <a:cubicBezTo>
                      <a:pt x="466" y="0"/>
                      <a:pt x="182" y="304"/>
                      <a:pt x="76" y="652"/>
                    </a:cubicBezTo>
                    <a:lnTo>
                      <a:pt x="76" y="652"/>
                    </a:lnTo>
                    <a:cubicBezTo>
                      <a:pt x="58" y="699"/>
                      <a:pt x="46" y="749"/>
                      <a:pt x="42" y="800"/>
                    </a:cubicBezTo>
                    <a:lnTo>
                      <a:pt x="42" y="800"/>
                    </a:lnTo>
                    <a:cubicBezTo>
                      <a:pt x="0" y="1069"/>
                      <a:pt x="69" y="1343"/>
                      <a:pt x="291" y="1510"/>
                    </a:cubicBezTo>
                    <a:cubicBezTo>
                      <a:pt x="402" y="1586"/>
                      <a:pt x="527" y="1619"/>
                      <a:pt x="652" y="1619"/>
                    </a:cubicBezTo>
                    <a:cubicBezTo>
                      <a:pt x="823" y="1619"/>
                      <a:pt x="996" y="1558"/>
                      <a:pt x="1145" y="1459"/>
                    </a:cubicBezTo>
                    <a:lnTo>
                      <a:pt x="1145" y="1459"/>
                    </a:lnTo>
                    <a:lnTo>
                      <a:pt x="1271" y="1605"/>
                    </a:lnTo>
                    <a:cubicBezTo>
                      <a:pt x="1869" y="1223"/>
                      <a:pt x="1606" y="51"/>
                      <a:pt x="888" y="4"/>
                    </a:cubicBezTo>
                    <a:cubicBezTo>
                      <a:pt x="867" y="1"/>
                      <a:pt x="845" y="0"/>
                      <a:pt x="8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4"/>
              <p:cNvSpPr/>
              <p:nvPr/>
            </p:nvSpPr>
            <p:spPr>
              <a:xfrm>
                <a:off x="6405825" y="4456700"/>
                <a:ext cx="56400" cy="53150"/>
              </a:xfrm>
              <a:custGeom>
                <a:rect b="b" l="l" r="r" t="t"/>
                <a:pathLst>
                  <a:path extrusionOk="0" h="2126" w="2256">
                    <a:moveTo>
                      <a:pt x="1241" y="669"/>
                    </a:moveTo>
                    <a:cubicBezTo>
                      <a:pt x="1402" y="669"/>
                      <a:pt x="1560" y="748"/>
                      <a:pt x="1626" y="930"/>
                    </a:cubicBezTo>
                    <a:cubicBezTo>
                      <a:pt x="1640" y="965"/>
                      <a:pt x="1648" y="1000"/>
                      <a:pt x="1649" y="1035"/>
                    </a:cubicBezTo>
                    <a:lnTo>
                      <a:pt x="1649" y="1035"/>
                    </a:lnTo>
                    <a:cubicBezTo>
                      <a:pt x="1565" y="815"/>
                      <a:pt x="1339" y="711"/>
                      <a:pt x="1109" y="711"/>
                    </a:cubicBezTo>
                    <a:cubicBezTo>
                      <a:pt x="1081" y="711"/>
                      <a:pt x="1054" y="712"/>
                      <a:pt x="1027" y="715"/>
                    </a:cubicBezTo>
                    <a:lnTo>
                      <a:pt x="1027" y="715"/>
                    </a:lnTo>
                    <a:cubicBezTo>
                      <a:pt x="1027" y="715"/>
                      <a:pt x="1028" y="715"/>
                      <a:pt x="1028" y="715"/>
                    </a:cubicBezTo>
                    <a:cubicBezTo>
                      <a:pt x="1095" y="685"/>
                      <a:pt x="1168" y="669"/>
                      <a:pt x="1241" y="669"/>
                    </a:cubicBezTo>
                    <a:close/>
                    <a:moveTo>
                      <a:pt x="1176" y="1"/>
                    </a:moveTo>
                    <a:cubicBezTo>
                      <a:pt x="1033" y="1"/>
                      <a:pt x="878" y="37"/>
                      <a:pt x="717" y="117"/>
                    </a:cubicBezTo>
                    <a:cubicBezTo>
                      <a:pt x="215" y="356"/>
                      <a:pt x="0" y="1026"/>
                      <a:pt x="167" y="1528"/>
                    </a:cubicBezTo>
                    <a:cubicBezTo>
                      <a:pt x="296" y="1928"/>
                      <a:pt x="638" y="2114"/>
                      <a:pt x="1001" y="2114"/>
                    </a:cubicBezTo>
                    <a:cubicBezTo>
                      <a:pt x="1139" y="2114"/>
                      <a:pt x="1280" y="2087"/>
                      <a:pt x="1413" y="2035"/>
                    </a:cubicBezTo>
                    <a:lnTo>
                      <a:pt x="1413" y="2035"/>
                    </a:lnTo>
                    <a:cubicBezTo>
                      <a:pt x="1456" y="2089"/>
                      <a:pt x="1518" y="2126"/>
                      <a:pt x="1586" y="2126"/>
                    </a:cubicBezTo>
                    <a:cubicBezTo>
                      <a:pt x="1629" y="2126"/>
                      <a:pt x="1675" y="2111"/>
                      <a:pt x="1721" y="2078"/>
                    </a:cubicBezTo>
                    <a:cubicBezTo>
                      <a:pt x="2170" y="1768"/>
                      <a:pt x="2256" y="1225"/>
                      <a:pt x="2107" y="772"/>
                    </a:cubicBezTo>
                    <a:lnTo>
                      <a:pt x="2107" y="772"/>
                    </a:lnTo>
                    <a:cubicBezTo>
                      <a:pt x="2089" y="708"/>
                      <a:pt x="2064" y="646"/>
                      <a:pt x="2031" y="586"/>
                    </a:cubicBezTo>
                    <a:lnTo>
                      <a:pt x="2031" y="586"/>
                    </a:lnTo>
                    <a:cubicBezTo>
                      <a:pt x="1862" y="250"/>
                      <a:pt x="1555" y="1"/>
                      <a:pt x="11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4"/>
              <p:cNvSpPr/>
              <p:nvPr/>
            </p:nvSpPr>
            <p:spPr>
              <a:xfrm>
                <a:off x="6283450" y="3982625"/>
                <a:ext cx="46475" cy="40725"/>
              </a:xfrm>
              <a:custGeom>
                <a:rect b="b" l="l" r="r" t="t"/>
                <a:pathLst>
                  <a:path extrusionOk="0" h="1629" w="1859">
                    <a:moveTo>
                      <a:pt x="810" y="0"/>
                    </a:moveTo>
                    <a:cubicBezTo>
                      <a:pt x="440" y="0"/>
                      <a:pt x="153" y="312"/>
                      <a:pt x="53" y="666"/>
                    </a:cubicBezTo>
                    <a:lnTo>
                      <a:pt x="53" y="666"/>
                    </a:lnTo>
                    <a:cubicBezTo>
                      <a:pt x="15" y="757"/>
                      <a:pt x="0" y="858"/>
                      <a:pt x="15" y="966"/>
                    </a:cubicBezTo>
                    <a:lnTo>
                      <a:pt x="15" y="966"/>
                    </a:lnTo>
                    <a:cubicBezTo>
                      <a:pt x="22" y="1176"/>
                      <a:pt x="104" y="1375"/>
                      <a:pt x="281" y="1508"/>
                    </a:cubicBezTo>
                    <a:cubicBezTo>
                      <a:pt x="397" y="1591"/>
                      <a:pt x="527" y="1628"/>
                      <a:pt x="658" y="1628"/>
                    </a:cubicBezTo>
                    <a:cubicBezTo>
                      <a:pt x="816" y="1628"/>
                      <a:pt x="976" y="1575"/>
                      <a:pt x="1116" y="1486"/>
                    </a:cubicBezTo>
                    <a:lnTo>
                      <a:pt x="1116" y="1486"/>
                    </a:lnTo>
                    <a:lnTo>
                      <a:pt x="1237" y="1627"/>
                    </a:lnTo>
                    <a:cubicBezTo>
                      <a:pt x="1859" y="1245"/>
                      <a:pt x="1596" y="73"/>
                      <a:pt x="855" y="1"/>
                    </a:cubicBezTo>
                    <a:cubicBezTo>
                      <a:pt x="840" y="0"/>
                      <a:pt x="82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4"/>
              <p:cNvSpPr/>
              <p:nvPr/>
            </p:nvSpPr>
            <p:spPr>
              <a:xfrm>
                <a:off x="6274925" y="3976350"/>
                <a:ext cx="55650" cy="53500"/>
              </a:xfrm>
              <a:custGeom>
                <a:rect b="b" l="l" r="r" t="t"/>
                <a:pathLst>
                  <a:path extrusionOk="0" h="2140" w="2226">
                    <a:moveTo>
                      <a:pt x="1204" y="677"/>
                    </a:moveTo>
                    <a:cubicBezTo>
                      <a:pt x="1385" y="677"/>
                      <a:pt x="1556" y="754"/>
                      <a:pt x="1626" y="946"/>
                    </a:cubicBezTo>
                    <a:cubicBezTo>
                      <a:pt x="1642" y="995"/>
                      <a:pt x="1646" y="1045"/>
                      <a:pt x="1640" y="1094"/>
                    </a:cubicBezTo>
                    <a:lnTo>
                      <a:pt x="1640" y="1094"/>
                    </a:lnTo>
                    <a:cubicBezTo>
                      <a:pt x="1570" y="844"/>
                      <a:pt x="1330" y="727"/>
                      <a:pt x="1089" y="727"/>
                    </a:cubicBezTo>
                    <a:cubicBezTo>
                      <a:pt x="1025" y="727"/>
                      <a:pt x="962" y="735"/>
                      <a:pt x="901" y="751"/>
                    </a:cubicBezTo>
                    <a:lnTo>
                      <a:pt x="901" y="751"/>
                    </a:lnTo>
                    <a:cubicBezTo>
                      <a:pt x="935" y="733"/>
                      <a:pt x="970" y="718"/>
                      <a:pt x="1004" y="707"/>
                    </a:cubicBezTo>
                    <a:cubicBezTo>
                      <a:pt x="1069" y="687"/>
                      <a:pt x="1137" y="677"/>
                      <a:pt x="1204" y="677"/>
                    </a:cubicBezTo>
                    <a:close/>
                    <a:moveTo>
                      <a:pt x="1145" y="1"/>
                    </a:moveTo>
                    <a:cubicBezTo>
                      <a:pt x="1004" y="1"/>
                      <a:pt x="852" y="34"/>
                      <a:pt x="693" y="109"/>
                    </a:cubicBezTo>
                    <a:cubicBezTo>
                      <a:pt x="215" y="348"/>
                      <a:pt x="0" y="1041"/>
                      <a:pt x="144" y="1544"/>
                    </a:cubicBezTo>
                    <a:cubicBezTo>
                      <a:pt x="272" y="1944"/>
                      <a:pt x="625" y="2130"/>
                      <a:pt x="995" y="2130"/>
                    </a:cubicBezTo>
                    <a:cubicBezTo>
                      <a:pt x="1135" y="2130"/>
                      <a:pt x="1277" y="2103"/>
                      <a:pt x="1411" y="2052"/>
                    </a:cubicBezTo>
                    <a:lnTo>
                      <a:pt x="1411" y="2052"/>
                    </a:lnTo>
                    <a:cubicBezTo>
                      <a:pt x="1453" y="2104"/>
                      <a:pt x="1513" y="2140"/>
                      <a:pt x="1583" y="2140"/>
                    </a:cubicBezTo>
                    <a:cubicBezTo>
                      <a:pt x="1626" y="2140"/>
                      <a:pt x="1673" y="2126"/>
                      <a:pt x="1722" y="2093"/>
                    </a:cubicBezTo>
                    <a:cubicBezTo>
                      <a:pt x="2118" y="1813"/>
                      <a:pt x="2225" y="1341"/>
                      <a:pt x="2131" y="916"/>
                    </a:cubicBezTo>
                    <a:lnTo>
                      <a:pt x="2131" y="916"/>
                    </a:lnTo>
                    <a:cubicBezTo>
                      <a:pt x="2117" y="794"/>
                      <a:pt x="2077" y="675"/>
                      <a:pt x="2008" y="563"/>
                    </a:cubicBezTo>
                    <a:cubicBezTo>
                      <a:pt x="1993" y="539"/>
                      <a:pt x="1977" y="515"/>
                      <a:pt x="1960" y="493"/>
                    </a:cubicBezTo>
                    <a:lnTo>
                      <a:pt x="1960" y="493"/>
                    </a:lnTo>
                    <a:cubicBezTo>
                      <a:pt x="1781" y="205"/>
                      <a:pt x="1494" y="1"/>
                      <a:pt x="11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44"/>
            <p:cNvGrpSpPr/>
            <p:nvPr/>
          </p:nvGrpSpPr>
          <p:grpSpPr>
            <a:xfrm>
              <a:off x="1962869" y="3922981"/>
              <a:ext cx="233549" cy="262876"/>
              <a:chOff x="3332019" y="5513256"/>
              <a:chExt cx="233549" cy="262876"/>
            </a:xfrm>
          </p:grpSpPr>
          <p:sp>
            <p:nvSpPr>
              <p:cNvPr id="631" name="Google Shape;631;p44"/>
              <p:cNvSpPr/>
              <p:nvPr/>
            </p:nvSpPr>
            <p:spPr>
              <a:xfrm rot="5400000">
                <a:off x="3496631" y="5634569"/>
                <a:ext cx="73850" cy="64025"/>
              </a:xfrm>
              <a:custGeom>
                <a:rect b="b" l="l" r="r" t="t"/>
                <a:pathLst>
                  <a:path extrusionOk="0" h="2561" w="2954">
                    <a:moveTo>
                      <a:pt x="1615" y="429"/>
                    </a:moveTo>
                    <a:cubicBezTo>
                      <a:pt x="1795" y="429"/>
                      <a:pt x="1984" y="489"/>
                      <a:pt x="2167" y="632"/>
                    </a:cubicBezTo>
                    <a:cubicBezTo>
                      <a:pt x="2777" y="1105"/>
                      <a:pt x="2172" y="2106"/>
                      <a:pt x="1497" y="2106"/>
                    </a:cubicBezTo>
                    <a:cubicBezTo>
                      <a:pt x="1407" y="2106"/>
                      <a:pt x="1316" y="2088"/>
                      <a:pt x="1227" y="2049"/>
                    </a:cubicBezTo>
                    <a:cubicBezTo>
                      <a:pt x="249" y="1565"/>
                      <a:pt x="837" y="429"/>
                      <a:pt x="1615" y="429"/>
                    </a:cubicBezTo>
                    <a:close/>
                    <a:moveTo>
                      <a:pt x="1604" y="0"/>
                    </a:moveTo>
                    <a:cubicBezTo>
                      <a:pt x="1146" y="0"/>
                      <a:pt x="700" y="226"/>
                      <a:pt x="429" y="632"/>
                    </a:cubicBezTo>
                    <a:cubicBezTo>
                      <a:pt x="0" y="1287"/>
                      <a:pt x="334" y="2108"/>
                      <a:pt x="1000" y="2442"/>
                    </a:cubicBezTo>
                    <a:cubicBezTo>
                      <a:pt x="1181" y="2522"/>
                      <a:pt x="1362" y="2560"/>
                      <a:pt x="1535" y="2560"/>
                    </a:cubicBezTo>
                    <a:cubicBezTo>
                      <a:pt x="1977" y="2560"/>
                      <a:pt x="2375" y="2313"/>
                      <a:pt x="2632" y="1894"/>
                    </a:cubicBezTo>
                    <a:cubicBezTo>
                      <a:pt x="2953" y="1370"/>
                      <a:pt x="2929" y="596"/>
                      <a:pt x="2382" y="239"/>
                    </a:cubicBezTo>
                    <a:cubicBezTo>
                      <a:pt x="2140" y="77"/>
                      <a:pt x="1870" y="0"/>
                      <a:pt x="16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4"/>
              <p:cNvSpPr/>
              <p:nvPr/>
            </p:nvSpPr>
            <p:spPr>
              <a:xfrm rot="5400000">
                <a:off x="3409456" y="5717569"/>
                <a:ext cx="64325" cy="52800"/>
              </a:xfrm>
              <a:custGeom>
                <a:rect b="b" l="l" r="r" t="t"/>
                <a:pathLst>
                  <a:path extrusionOk="0" h="2112" w="2573">
                    <a:moveTo>
                      <a:pt x="1416" y="443"/>
                    </a:moveTo>
                    <a:cubicBezTo>
                      <a:pt x="1553" y="443"/>
                      <a:pt x="1686" y="478"/>
                      <a:pt x="1798" y="564"/>
                    </a:cubicBezTo>
                    <a:cubicBezTo>
                      <a:pt x="2084" y="802"/>
                      <a:pt x="1989" y="1231"/>
                      <a:pt x="1763" y="1457"/>
                    </a:cubicBezTo>
                    <a:cubicBezTo>
                      <a:pt x="1622" y="1589"/>
                      <a:pt x="1420" y="1666"/>
                      <a:pt x="1224" y="1666"/>
                    </a:cubicBezTo>
                    <a:cubicBezTo>
                      <a:pt x="1121" y="1666"/>
                      <a:pt x="1019" y="1645"/>
                      <a:pt x="929" y="1600"/>
                    </a:cubicBezTo>
                    <a:cubicBezTo>
                      <a:pt x="477" y="1385"/>
                      <a:pt x="560" y="802"/>
                      <a:pt x="929" y="576"/>
                    </a:cubicBezTo>
                    <a:cubicBezTo>
                      <a:pt x="1074" y="497"/>
                      <a:pt x="1247" y="443"/>
                      <a:pt x="1416" y="443"/>
                    </a:cubicBezTo>
                    <a:close/>
                    <a:moveTo>
                      <a:pt x="1429" y="1"/>
                    </a:moveTo>
                    <a:cubicBezTo>
                      <a:pt x="1175" y="1"/>
                      <a:pt x="914" y="72"/>
                      <a:pt x="703" y="183"/>
                    </a:cubicBezTo>
                    <a:cubicBezTo>
                      <a:pt x="108" y="552"/>
                      <a:pt x="0" y="1254"/>
                      <a:pt x="453" y="1790"/>
                    </a:cubicBezTo>
                    <a:cubicBezTo>
                      <a:pt x="637" y="2018"/>
                      <a:pt x="911" y="2112"/>
                      <a:pt x="1192" y="2112"/>
                    </a:cubicBezTo>
                    <a:cubicBezTo>
                      <a:pt x="1454" y="2112"/>
                      <a:pt x="1722" y="2030"/>
                      <a:pt x="1929" y="1897"/>
                    </a:cubicBezTo>
                    <a:cubicBezTo>
                      <a:pt x="2429" y="1576"/>
                      <a:pt x="2572" y="897"/>
                      <a:pt x="2239" y="397"/>
                    </a:cubicBezTo>
                    <a:cubicBezTo>
                      <a:pt x="2053" y="112"/>
                      <a:pt x="1746" y="1"/>
                      <a:pt x="14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4"/>
              <p:cNvSpPr/>
              <p:nvPr/>
            </p:nvSpPr>
            <p:spPr>
              <a:xfrm rot="5400000">
                <a:off x="3328594" y="5516681"/>
                <a:ext cx="68200" cy="61350"/>
              </a:xfrm>
              <a:custGeom>
                <a:rect b="b" l="l" r="r" t="t"/>
                <a:pathLst>
                  <a:path extrusionOk="0" h="2454" w="2728">
                    <a:moveTo>
                      <a:pt x="1430" y="451"/>
                    </a:moveTo>
                    <a:cubicBezTo>
                      <a:pt x="1488" y="451"/>
                      <a:pt x="1548" y="457"/>
                      <a:pt x="1608" y="471"/>
                    </a:cubicBezTo>
                    <a:cubicBezTo>
                      <a:pt x="2430" y="697"/>
                      <a:pt x="2275" y="1912"/>
                      <a:pt x="1454" y="1995"/>
                    </a:cubicBezTo>
                    <a:cubicBezTo>
                      <a:pt x="1425" y="1998"/>
                      <a:pt x="1397" y="1999"/>
                      <a:pt x="1369" y="1999"/>
                    </a:cubicBezTo>
                    <a:cubicBezTo>
                      <a:pt x="908" y="1999"/>
                      <a:pt x="541" y="1634"/>
                      <a:pt x="620" y="1173"/>
                    </a:cubicBezTo>
                    <a:cubicBezTo>
                      <a:pt x="693" y="758"/>
                      <a:pt x="1029" y="451"/>
                      <a:pt x="1430" y="451"/>
                    </a:cubicBezTo>
                    <a:close/>
                    <a:moveTo>
                      <a:pt x="1441" y="0"/>
                    </a:moveTo>
                    <a:cubicBezTo>
                      <a:pt x="833" y="0"/>
                      <a:pt x="346" y="423"/>
                      <a:pt x="191" y="1042"/>
                    </a:cubicBezTo>
                    <a:cubicBezTo>
                      <a:pt x="1" y="1816"/>
                      <a:pt x="596" y="2364"/>
                      <a:pt x="1311" y="2447"/>
                    </a:cubicBezTo>
                    <a:cubicBezTo>
                      <a:pt x="1349" y="2452"/>
                      <a:pt x="1387" y="2454"/>
                      <a:pt x="1424" y="2454"/>
                    </a:cubicBezTo>
                    <a:cubicBezTo>
                      <a:pt x="2002" y="2454"/>
                      <a:pt x="2462" y="1948"/>
                      <a:pt x="2585" y="1412"/>
                    </a:cubicBezTo>
                    <a:cubicBezTo>
                      <a:pt x="2727" y="769"/>
                      <a:pt x="2346" y="209"/>
                      <a:pt x="1727" y="30"/>
                    </a:cubicBezTo>
                    <a:cubicBezTo>
                      <a:pt x="1630" y="10"/>
                      <a:pt x="1534"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44"/>
            <p:cNvGrpSpPr/>
            <p:nvPr/>
          </p:nvGrpSpPr>
          <p:grpSpPr>
            <a:xfrm>
              <a:off x="467881" y="683607"/>
              <a:ext cx="382400" cy="245574"/>
              <a:chOff x="2294431" y="5364582"/>
              <a:chExt cx="382400" cy="245574"/>
            </a:xfrm>
          </p:grpSpPr>
          <p:sp>
            <p:nvSpPr>
              <p:cNvPr id="635" name="Google Shape;635;p44"/>
              <p:cNvSpPr/>
              <p:nvPr/>
            </p:nvSpPr>
            <p:spPr>
              <a:xfrm rot="5400000">
                <a:off x="2381719" y="5397244"/>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4"/>
              <p:cNvSpPr/>
              <p:nvPr/>
            </p:nvSpPr>
            <p:spPr>
              <a:xfrm rot="5400000">
                <a:off x="2478694" y="5367844"/>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4"/>
              <p:cNvSpPr/>
              <p:nvPr/>
            </p:nvSpPr>
            <p:spPr>
              <a:xfrm rot="5400000">
                <a:off x="2621656" y="5554981"/>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4"/>
              <p:cNvSpPr/>
              <p:nvPr/>
            </p:nvSpPr>
            <p:spPr>
              <a:xfrm rot="5400000">
                <a:off x="2290131" y="5426031"/>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44"/>
            <p:cNvGrpSpPr/>
            <p:nvPr/>
          </p:nvGrpSpPr>
          <p:grpSpPr>
            <a:xfrm>
              <a:off x="8038650" y="3466650"/>
              <a:ext cx="520025" cy="392800"/>
              <a:chOff x="5486025" y="2178950"/>
              <a:chExt cx="520025" cy="392800"/>
            </a:xfrm>
          </p:grpSpPr>
          <p:sp>
            <p:nvSpPr>
              <p:cNvPr id="640" name="Google Shape;640;p44"/>
              <p:cNvSpPr/>
              <p:nvPr/>
            </p:nvSpPr>
            <p:spPr>
              <a:xfrm>
                <a:off x="5874750" y="2493450"/>
                <a:ext cx="88725" cy="78300"/>
              </a:xfrm>
              <a:custGeom>
                <a:rect b="b" l="l" r="r" t="t"/>
                <a:pathLst>
                  <a:path extrusionOk="0" h="3132" w="3549">
                    <a:moveTo>
                      <a:pt x="1679" y="453"/>
                    </a:moveTo>
                    <a:cubicBezTo>
                      <a:pt x="2310" y="453"/>
                      <a:pt x="2941" y="953"/>
                      <a:pt x="3049" y="1524"/>
                    </a:cubicBezTo>
                    <a:cubicBezTo>
                      <a:pt x="3108" y="1905"/>
                      <a:pt x="2930" y="2239"/>
                      <a:pt x="2513" y="2501"/>
                    </a:cubicBezTo>
                    <a:cubicBezTo>
                      <a:pt x="2310" y="2620"/>
                      <a:pt x="2108" y="2679"/>
                      <a:pt x="1882" y="2679"/>
                    </a:cubicBezTo>
                    <a:cubicBezTo>
                      <a:pt x="1358" y="2679"/>
                      <a:pt x="822" y="2322"/>
                      <a:pt x="632" y="1834"/>
                    </a:cubicBezTo>
                    <a:cubicBezTo>
                      <a:pt x="548" y="1608"/>
                      <a:pt x="465" y="1167"/>
                      <a:pt x="917" y="762"/>
                    </a:cubicBezTo>
                    <a:cubicBezTo>
                      <a:pt x="1144" y="560"/>
                      <a:pt x="1394" y="453"/>
                      <a:pt x="1679" y="453"/>
                    </a:cubicBezTo>
                    <a:close/>
                    <a:moveTo>
                      <a:pt x="1679" y="0"/>
                    </a:moveTo>
                    <a:cubicBezTo>
                      <a:pt x="1287" y="0"/>
                      <a:pt x="917" y="155"/>
                      <a:pt x="608" y="429"/>
                    </a:cubicBezTo>
                    <a:cubicBezTo>
                      <a:pt x="144" y="858"/>
                      <a:pt x="1" y="1429"/>
                      <a:pt x="215" y="1989"/>
                    </a:cubicBezTo>
                    <a:cubicBezTo>
                      <a:pt x="477" y="2656"/>
                      <a:pt x="1179" y="3132"/>
                      <a:pt x="1882" y="3132"/>
                    </a:cubicBezTo>
                    <a:cubicBezTo>
                      <a:pt x="2191" y="3132"/>
                      <a:pt x="2477" y="3048"/>
                      <a:pt x="2751" y="2882"/>
                    </a:cubicBezTo>
                    <a:cubicBezTo>
                      <a:pt x="3525" y="2394"/>
                      <a:pt x="3549" y="1775"/>
                      <a:pt x="3489" y="1441"/>
                    </a:cubicBezTo>
                    <a:cubicBezTo>
                      <a:pt x="3346" y="667"/>
                      <a:pt x="2525" y="0"/>
                      <a:pt x="16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4"/>
              <p:cNvSpPr/>
              <p:nvPr/>
            </p:nvSpPr>
            <p:spPr>
              <a:xfrm>
                <a:off x="5516075" y="2429325"/>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4"/>
              <p:cNvSpPr/>
              <p:nvPr/>
            </p:nvSpPr>
            <p:spPr>
              <a:xfrm>
                <a:off x="5486025" y="2308600"/>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4"/>
              <p:cNvSpPr/>
              <p:nvPr/>
            </p:nvSpPr>
            <p:spPr>
              <a:xfrm>
                <a:off x="5674725" y="2178950"/>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4"/>
              <p:cNvSpPr/>
              <p:nvPr/>
            </p:nvSpPr>
            <p:spPr>
              <a:xfrm>
                <a:off x="5880700" y="2214775"/>
                <a:ext cx="55100" cy="51300"/>
              </a:xfrm>
              <a:custGeom>
                <a:rect b="b" l="l" r="r" t="t"/>
                <a:pathLst>
                  <a:path extrusionOk="0" h="2052" w="2204">
                    <a:moveTo>
                      <a:pt x="1049" y="444"/>
                    </a:moveTo>
                    <a:cubicBezTo>
                      <a:pt x="1120" y="444"/>
                      <a:pt x="1191" y="456"/>
                      <a:pt x="1251" y="480"/>
                    </a:cubicBezTo>
                    <a:cubicBezTo>
                      <a:pt x="1453" y="539"/>
                      <a:pt x="1584" y="634"/>
                      <a:pt x="1656" y="753"/>
                    </a:cubicBezTo>
                    <a:cubicBezTo>
                      <a:pt x="1727" y="908"/>
                      <a:pt x="1703" y="1099"/>
                      <a:pt x="1596" y="1277"/>
                    </a:cubicBezTo>
                    <a:cubicBezTo>
                      <a:pt x="1475" y="1472"/>
                      <a:pt x="1293" y="1584"/>
                      <a:pt x="1106" y="1584"/>
                    </a:cubicBezTo>
                    <a:cubicBezTo>
                      <a:pt x="963" y="1584"/>
                      <a:pt x="816" y="1518"/>
                      <a:pt x="691" y="1372"/>
                    </a:cubicBezTo>
                    <a:cubicBezTo>
                      <a:pt x="537" y="1170"/>
                      <a:pt x="489" y="932"/>
                      <a:pt x="584" y="741"/>
                    </a:cubicBezTo>
                    <a:cubicBezTo>
                      <a:pt x="668" y="551"/>
                      <a:pt x="846" y="444"/>
                      <a:pt x="1049" y="444"/>
                    </a:cubicBezTo>
                    <a:close/>
                    <a:moveTo>
                      <a:pt x="1061" y="1"/>
                    </a:moveTo>
                    <a:cubicBezTo>
                      <a:pt x="676" y="1"/>
                      <a:pt x="337" y="205"/>
                      <a:pt x="179" y="539"/>
                    </a:cubicBezTo>
                    <a:cubicBezTo>
                      <a:pt x="1" y="908"/>
                      <a:pt x="72" y="1325"/>
                      <a:pt x="346" y="1658"/>
                    </a:cubicBezTo>
                    <a:cubicBezTo>
                      <a:pt x="620" y="1980"/>
                      <a:pt x="906" y="2051"/>
                      <a:pt x="1096" y="2051"/>
                    </a:cubicBezTo>
                    <a:cubicBezTo>
                      <a:pt x="1441" y="2051"/>
                      <a:pt x="1775" y="1837"/>
                      <a:pt x="1977" y="1503"/>
                    </a:cubicBezTo>
                    <a:cubicBezTo>
                      <a:pt x="2168" y="1194"/>
                      <a:pt x="2203" y="837"/>
                      <a:pt x="2049" y="551"/>
                    </a:cubicBezTo>
                    <a:cubicBezTo>
                      <a:pt x="1965" y="384"/>
                      <a:pt x="1787" y="170"/>
                      <a:pt x="1394" y="51"/>
                    </a:cubicBezTo>
                    <a:cubicBezTo>
                      <a:pt x="1281" y="17"/>
                      <a:pt x="1169" y="1"/>
                      <a:pt x="10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4"/>
              <p:cNvSpPr/>
              <p:nvPr/>
            </p:nvSpPr>
            <p:spPr>
              <a:xfrm>
                <a:off x="5948875" y="2424450"/>
                <a:ext cx="57175" cy="52050"/>
              </a:xfrm>
              <a:custGeom>
                <a:rect b="b" l="l" r="r" t="t"/>
                <a:pathLst>
                  <a:path extrusionOk="0" h="2082" w="2287">
                    <a:moveTo>
                      <a:pt x="1108" y="439"/>
                    </a:moveTo>
                    <a:cubicBezTo>
                      <a:pt x="1215" y="439"/>
                      <a:pt x="1322" y="463"/>
                      <a:pt x="1429" y="510"/>
                    </a:cubicBezTo>
                    <a:cubicBezTo>
                      <a:pt x="1786" y="665"/>
                      <a:pt x="1786" y="939"/>
                      <a:pt x="1751" y="1094"/>
                    </a:cubicBezTo>
                    <a:cubicBezTo>
                      <a:pt x="1691" y="1356"/>
                      <a:pt x="1453" y="1629"/>
                      <a:pt x="1167" y="1629"/>
                    </a:cubicBezTo>
                    <a:cubicBezTo>
                      <a:pt x="1060" y="1629"/>
                      <a:pt x="953" y="1594"/>
                      <a:pt x="846" y="1522"/>
                    </a:cubicBezTo>
                    <a:cubicBezTo>
                      <a:pt x="596" y="1344"/>
                      <a:pt x="488" y="1082"/>
                      <a:pt x="572" y="832"/>
                    </a:cubicBezTo>
                    <a:cubicBezTo>
                      <a:pt x="643" y="594"/>
                      <a:pt x="858" y="439"/>
                      <a:pt x="1108" y="439"/>
                    </a:cubicBezTo>
                    <a:close/>
                    <a:moveTo>
                      <a:pt x="1127" y="0"/>
                    </a:moveTo>
                    <a:cubicBezTo>
                      <a:pt x="673" y="0"/>
                      <a:pt x="275" y="267"/>
                      <a:pt x="143" y="689"/>
                    </a:cubicBezTo>
                    <a:cubicBezTo>
                      <a:pt x="0" y="1141"/>
                      <a:pt x="167" y="1594"/>
                      <a:pt x="596" y="1891"/>
                    </a:cubicBezTo>
                    <a:cubicBezTo>
                      <a:pt x="774" y="2022"/>
                      <a:pt x="965" y="2082"/>
                      <a:pt x="1167" y="2082"/>
                    </a:cubicBezTo>
                    <a:cubicBezTo>
                      <a:pt x="1643" y="2082"/>
                      <a:pt x="2084" y="1701"/>
                      <a:pt x="2191" y="1189"/>
                    </a:cubicBezTo>
                    <a:cubicBezTo>
                      <a:pt x="2286" y="725"/>
                      <a:pt x="2072" y="308"/>
                      <a:pt x="1620" y="105"/>
                    </a:cubicBezTo>
                    <a:cubicBezTo>
                      <a:pt x="1455" y="34"/>
                      <a:pt x="1287" y="0"/>
                      <a:pt x="11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4"/>
              <p:cNvSpPr/>
              <p:nvPr/>
            </p:nvSpPr>
            <p:spPr>
              <a:xfrm>
                <a:off x="5543175" y="2461300"/>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44"/>
            <p:cNvGrpSpPr/>
            <p:nvPr/>
          </p:nvGrpSpPr>
          <p:grpSpPr>
            <a:xfrm>
              <a:off x="5800781" y="779807"/>
              <a:ext cx="382400" cy="245574"/>
              <a:chOff x="2294431" y="5364582"/>
              <a:chExt cx="382400" cy="245574"/>
            </a:xfrm>
          </p:grpSpPr>
          <p:sp>
            <p:nvSpPr>
              <p:cNvPr id="648" name="Google Shape;648;p44"/>
              <p:cNvSpPr/>
              <p:nvPr/>
            </p:nvSpPr>
            <p:spPr>
              <a:xfrm rot="5400000">
                <a:off x="2381719" y="5397244"/>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4"/>
              <p:cNvSpPr/>
              <p:nvPr/>
            </p:nvSpPr>
            <p:spPr>
              <a:xfrm rot="5400000">
                <a:off x="2478694" y="5367844"/>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4"/>
              <p:cNvSpPr/>
              <p:nvPr/>
            </p:nvSpPr>
            <p:spPr>
              <a:xfrm rot="5400000">
                <a:off x="2621656" y="5554981"/>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4"/>
              <p:cNvSpPr/>
              <p:nvPr/>
            </p:nvSpPr>
            <p:spPr>
              <a:xfrm rot="5400000">
                <a:off x="2290131" y="5426031"/>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2" name="Google Shape;652;p44"/>
          <p:cNvSpPr txBox="1"/>
          <p:nvPr>
            <p:ph type="ctrTitle"/>
          </p:nvPr>
        </p:nvSpPr>
        <p:spPr>
          <a:xfrm>
            <a:off x="2263800" y="1328475"/>
            <a:ext cx="4616400" cy="17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500"/>
              <a:buNone/>
            </a:pPr>
            <a:r>
              <a:rPr lang="en"/>
              <a:t>Molecular Geometry</a:t>
            </a:r>
            <a:endParaRPr/>
          </a:p>
        </p:txBody>
      </p:sp>
      <p:sp>
        <p:nvSpPr>
          <p:cNvPr id="653" name="Google Shape;653;p44"/>
          <p:cNvSpPr txBox="1"/>
          <p:nvPr>
            <p:ph idx="1" type="subTitle"/>
          </p:nvPr>
        </p:nvSpPr>
        <p:spPr>
          <a:xfrm>
            <a:off x="2146025" y="3504275"/>
            <a:ext cx="4616400" cy="31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 Analysing and Computing the basic terminologies of molecular geometry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53"/>
          <p:cNvSpPr txBox="1"/>
          <p:nvPr>
            <p:ph type="title"/>
          </p:nvPr>
        </p:nvSpPr>
        <p:spPr>
          <a:xfrm>
            <a:off x="710775" y="542675"/>
            <a:ext cx="7722600" cy="47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References</a:t>
            </a:r>
            <a:endParaRPr/>
          </a:p>
        </p:txBody>
      </p:sp>
      <p:grpSp>
        <p:nvGrpSpPr>
          <p:cNvPr id="1295" name="Google Shape;1295;p53"/>
          <p:cNvGrpSpPr/>
          <p:nvPr/>
        </p:nvGrpSpPr>
        <p:grpSpPr>
          <a:xfrm>
            <a:off x="1793392" y="1598691"/>
            <a:ext cx="1229737" cy="1841871"/>
            <a:chOff x="9642550" y="3602000"/>
            <a:chExt cx="820700" cy="1229225"/>
          </a:xfrm>
        </p:grpSpPr>
        <p:sp>
          <p:nvSpPr>
            <p:cNvPr id="1296" name="Google Shape;1296;p53"/>
            <p:cNvSpPr/>
            <p:nvPr/>
          </p:nvSpPr>
          <p:spPr>
            <a:xfrm>
              <a:off x="10014025" y="3870125"/>
              <a:ext cx="106300" cy="143400"/>
            </a:xfrm>
            <a:custGeom>
              <a:rect b="b" l="l" r="r" t="t"/>
              <a:pathLst>
                <a:path extrusionOk="0" h="5736" w="4252">
                  <a:moveTo>
                    <a:pt x="2681" y="1"/>
                  </a:moveTo>
                  <a:cubicBezTo>
                    <a:pt x="1878" y="1"/>
                    <a:pt x="1182" y="518"/>
                    <a:pt x="787" y="1196"/>
                  </a:cubicBezTo>
                  <a:cubicBezTo>
                    <a:pt x="1" y="2589"/>
                    <a:pt x="168" y="5054"/>
                    <a:pt x="1906" y="5649"/>
                  </a:cubicBezTo>
                  <a:cubicBezTo>
                    <a:pt x="2083" y="5707"/>
                    <a:pt x="2268" y="5735"/>
                    <a:pt x="2451" y="5735"/>
                  </a:cubicBezTo>
                  <a:cubicBezTo>
                    <a:pt x="3095" y="5735"/>
                    <a:pt x="3728" y="5389"/>
                    <a:pt x="3978" y="4768"/>
                  </a:cubicBezTo>
                  <a:cubicBezTo>
                    <a:pt x="4057" y="4563"/>
                    <a:pt x="3879" y="4399"/>
                    <a:pt x="3716" y="4399"/>
                  </a:cubicBezTo>
                  <a:cubicBezTo>
                    <a:pt x="3633" y="4399"/>
                    <a:pt x="3553" y="4441"/>
                    <a:pt x="3513" y="4542"/>
                  </a:cubicBezTo>
                  <a:cubicBezTo>
                    <a:pt x="3331" y="4997"/>
                    <a:pt x="2912" y="5220"/>
                    <a:pt x="2474" y="5220"/>
                  </a:cubicBezTo>
                  <a:cubicBezTo>
                    <a:pt x="2226" y="5220"/>
                    <a:pt x="1971" y="5148"/>
                    <a:pt x="1751" y="5006"/>
                  </a:cubicBezTo>
                  <a:cubicBezTo>
                    <a:pt x="1001" y="4530"/>
                    <a:pt x="799" y="3565"/>
                    <a:pt x="870" y="2732"/>
                  </a:cubicBezTo>
                  <a:cubicBezTo>
                    <a:pt x="953" y="1910"/>
                    <a:pt x="1275" y="994"/>
                    <a:pt x="2085" y="636"/>
                  </a:cubicBezTo>
                  <a:cubicBezTo>
                    <a:pt x="2255" y="563"/>
                    <a:pt x="2438" y="527"/>
                    <a:pt x="2619" y="527"/>
                  </a:cubicBezTo>
                  <a:cubicBezTo>
                    <a:pt x="3197" y="527"/>
                    <a:pt x="3746" y="894"/>
                    <a:pt x="3728" y="1565"/>
                  </a:cubicBezTo>
                  <a:cubicBezTo>
                    <a:pt x="3728" y="1714"/>
                    <a:pt x="3835" y="1784"/>
                    <a:pt x="3951" y="1784"/>
                  </a:cubicBezTo>
                  <a:cubicBezTo>
                    <a:pt x="4086" y="1784"/>
                    <a:pt x="4233" y="1690"/>
                    <a:pt x="4240" y="1518"/>
                  </a:cubicBezTo>
                  <a:cubicBezTo>
                    <a:pt x="4252" y="732"/>
                    <a:pt x="3573" y="77"/>
                    <a:pt x="2811" y="5"/>
                  </a:cubicBezTo>
                  <a:cubicBezTo>
                    <a:pt x="2767" y="2"/>
                    <a:pt x="2724" y="1"/>
                    <a:pt x="26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3"/>
            <p:cNvSpPr/>
            <p:nvPr/>
          </p:nvSpPr>
          <p:spPr>
            <a:xfrm>
              <a:off x="9883975" y="3940900"/>
              <a:ext cx="89325" cy="58150"/>
            </a:xfrm>
            <a:custGeom>
              <a:rect b="b" l="l" r="r" t="t"/>
              <a:pathLst>
                <a:path extrusionOk="0" h="2326" w="3573">
                  <a:moveTo>
                    <a:pt x="3187" y="0"/>
                  </a:moveTo>
                  <a:cubicBezTo>
                    <a:pt x="3142" y="0"/>
                    <a:pt x="3095" y="13"/>
                    <a:pt x="3048" y="44"/>
                  </a:cubicBezTo>
                  <a:cubicBezTo>
                    <a:pt x="2107" y="651"/>
                    <a:pt x="1167" y="1258"/>
                    <a:pt x="238" y="1865"/>
                  </a:cubicBezTo>
                  <a:cubicBezTo>
                    <a:pt x="1" y="2014"/>
                    <a:pt x="166" y="2326"/>
                    <a:pt x="385" y="2326"/>
                  </a:cubicBezTo>
                  <a:cubicBezTo>
                    <a:pt x="430" y="2326"/>
                    <a:pt x="477" y="2313"/>
                    <a:pt x="524" y="2282"/>
                  </a:cubicBezTo>
                  <a:lnTo>
                    <a:pt x="3346" y="461"/>
                  </a:lnTo>
                  <a:cubicBezTo>
                    <a:pt x="3573" y="312"/>
                    <a:pt x="3407" y="0"/>
                    <a:pt x="31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3"/>
            <p:cNvSpPr/>
            <p:nvPr/>
          </p:nvSpPr>
          <p:spPr>
            <a:xfrm>
              <a:off x="9922050" y="3971650"/>
              <a:ext cx="79800" cy="58075"/>
            </a:xfrm>
            <a:custGeom>
              <a:rect b="b" l="l" r="r" t="t"/>
              <a:pathLst>
                <a:path extrusionOk="0" h="2323" w="3192">
                  <a:moveTo>
                    <a:pt x="2892" y="1"/>
                  </a:moveTo>
                  <a:cubicBezTo>
                    <a:pt x="2841" y="1"/>
                    <a:pt x="2791" y="16"/>
                    <a:pt x="2751" y="52"/>
                  </a:cubicBezTo>
                  <a:cubicBezTo>
                    <a:pt x="1942" y="743"/>
                    <a:pt x="1073" y="1350"/>
                    <a:pt x="144" y="1862"/>
                  </a:cubicBezTo>
                  <a:cubicBezTo>
                    <a:pt x="13" y="1921"/>
                    <a:pt x="1" y="2112"/>
                    <a:pt x="72" y="2219"/>
                  </a:cubicBezTo>
                  <a:cubicBezTo>
                    <a:pt x="129" y="2290"/>
                    <a:pt x="203" y="2323"/>
                    <a:pt x="278" y="2323"/>
                  </a:cubicBezTo>
                  <a:cubicBezTo>
                    <a:pt x="329" y="2323"/>
                    <a:pt x="381" y="2307"/>
                    <a:pt x="430" y="2279"/>
                  </a:cubicBezTo>
                  <a:cubicBezTo>
                    <a:pt x="1370" y="1767"/>
                    <a:pt x="2239" y="1159"/>
                    <a:pt x="3049" y="469"/>
                  </a:cubicBezTo>
                  <a:cubicBezTo>
                    <a:pt x="3156" y="374"/>
                    <a:pt x="3192" y="231"/>
                    <a:pt x="3108" y="112"/>
                  </a:cubicBezTo>
                  <a:cubicBezTo>
                    <a:pt x="3064" y="45"/>
                    <a:pt x="2977" y="1"/>
                    <a:pt x="2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3"/>
            <p:cNvSpPr/>
            <p:nvPr/>
          </p:nvSpPr>
          <p:spPr>
            <a:xfrm>
              <a:off x="9755075" y="4010125"/>
              <a:ext cx="103900" cy="123075"/>
            </a:xfrm>
            <a:custGeom>
              <a:rect b="b" l="l" r="r" t="t"/>
              <a:pathLst>
                <a:path extrusionOk="0" h="4923" w="4156">
                  <a:moveTo>
                    <a:pt x="2413" y="0"/>
                  </a:moveTo>
                  <a:cubicBezTo>
                    <a:pt x="1719" y="0"/>
                    <a:pt x="1099" y="456"/>
                    <a:pt x="739" y="1025"/>
                  </a:cubicBezTo>
                  <a:cubicBezTo>
                    <a:pt x="1" y="2180"/>
                    <a:pt x="179" y="4061"/>
                    <a:pt x="1477" y="4752"/>
                  </a:cubicBezTo>
                  <a:cubicBezTo>
                    <a:pt x="1708" y="4872"/>
                    <a:pt x="1943" y="4922"/>
                    <a:pt x="2177" y="4922"/>
                  </a:cubicBezTo>
                  <a:cubicBezTo>
                    <a:pt x="2801" y="4922"/>
                    <a:pt x="3419" y="4566"/>
                    <a:pt x="3930" y="4228"/>
                  </a:cubicBezTo>
                  <a:cubicBezTo>
                    <a:pt x="4155" y="4081"/>
                    <a:pt x="4001" y="3764"/>
                    <a:pt x="3786" y="3764"/>
                  </a:cubicBezTo>
                  <a:cubicBezTo>
                    <a:pt x="3740" y="3764"/>
                    <a:pt x="3692" y="3778"/>
                    <a:pt x="3644" y="3811"/>
                  </a:cubicBezTo>
                  <a:cubicBezTo>
                    <a:pt x="3211" y="4092"/>
                    <a:pt x="2697" y="4405"/>
                    <a:pt x="2197" y="4405"/>
                  </a:cubicBezTo>
                  <a:cubicBezTo>
                    <a:pt x="1954" y="4405"/>
                    <a:pt x="1714" y="4331"/>
                    <a:pt x="1489" y="4145"/>
                  </a:cubicBezTo>
                  <a:cubicBezTo>
                    <a:pt x="965" y="3704"/>
                    <a:pt x="751" y="2954"/>
                    <a:pt x="822" y="2299"/>
                  </a:cubicBezTo>
                  <a:cubicBezTo>
                    <a:pt x="894" y="1621"/>
                    <a:pt x="1263" y="942"/>
                    <a:pt x="1894" y="644"/>
                  </a:cubicBezTo>
                  <a:cubicBezTo>
                    <a:pt x="2065" y="561"/>
                    <a:pt x="2235" y="523"/>
                    <a:pt x="2397" y="523"/>
                  </a:cubicBezTo>
                  <a:cubicBezTo>
                    <a:pt x="2885" y="523"/>
                    <a:pt x="3301" y="870"/>
                    <a:pt x="3489" y="1371"/>
                  </a:cubicBezTo>
                  <a:cubicBezTo>
                    <a:pt x="3533" y="1484"/>
                    <a:pt x="3624" y="1532"/>
                    <a:pt x="3717" y="1532"/>
                  </a:cubicBezTo>
                  <a:cubicBezTo>
                    <a:pt x="3877" y="1532"/>
                    <a:pt x="4041" y="1388"/>
                    <a:pt x="3965" y="1192"/>
                  </a:cubicBezTo>
                  <a:cubicBezTo>
                    <a:pt x="3727" y="561"/>
                    <a:pt x="3180" y="25"/>
                    <a:pt x="2465" y="1"/>
                  </a:cubicBezTo>
                  <a:cubicBezTo>
                    <a:pt x="2448" y="1"/>
                    <a:pt x="2430" y="0"/>
                    <a:pt x="24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3"/>
            <p:cNvSpPr/>
            <p:nvPr/>
          </p:nvSpPr>
          <p:spPr>
            <a:xfrm>
              <a:off x="9791200" y="4164125"/>
              <a:ext cx="18975" cy="108400"/>
            </a:xfrm>
            <a:custGeom>
              <a:rect b="b" l="l" r="r" t="t"/>
              <a:pathLst>
                <a:path extrusionOk="0" h="4336" w="759">
                  <a:moveTo>
                    <a:pt x="268" y="0"/>
                  </a:moveTo>
                  <a:cubicBezTo>
                    <a:pt x="130" y="0"/>
                    <a:pt x="0" y="93"/>
                    <a:pt x="32" y="271"/>
                  </a:cubicBezTo>
                  <a:cubicBezTo>
                    <a:pt x="222" y="1521"/>
                    <a:pt x="246" y="2783"/>
                    <a:pt x="68" y="4033"/>
                  </a:cubicBezTo>
                  <a:cubicBezTo>
                    <a:pt x="47" y="4223"/>
                    <a:pt x="201" y="4336"/>
                    <a:pt x="346" y="4336"/>
                  </a:cubicBezTo>
                  <a:cubicBezTo>
                    <a:pt x="455" y="4336"/>
                    <a:pt x="559" y="4272"/>
                    <a:pt x="580" y="4128"/>
                  </a:cubicBezTo>
                  <a:cubicBezTo>
                    <a:pt x="758" y="2831"/>
                    <a:pt x="746" y="1521"/>
                    <a:pt x="544" y="223"/>
                  </a:cubicBezTo>
                  <a:cubicBezTo>
                    <a:pt x="516" y="73"/>
                    <a:pt x="389" y="0"/>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3"/>
            <p:cNvSpPr/>
            <p:nvPr/>
          </p:nvSpPr>
          <p:spPr>
            <a:xfrm>
              <a:off x="9761625" y="4308275"/>
              <a:ext cx="78300" cy="130150"/>
            </a:xfrm>
            <a:custGeom>
              <a:rect b="b" l="l" r="r" t="t"/>
              <a:pathLst>
                <a:path extrusionOk="0" h="5206" w="3132">
                  <a:moveTo>
                    <a:pt x="1865" y="1"/>
                  </a:moveTo>
                  <a:cubicBezTo>
                    <a:pt x="1199" y="1"/>
                    <a:pt x="736" y="502"/>
                    <a:pt x="465" y="1089"/>
                  </a:cubicBezTo>
                  <a:cubicBezTo>
                    <a:pt x="143" y="1756"/>
                    <a:pt x="0" y="2494"/>
                    <a:pt x="24" y="3232"/>
                  </a:cubicBezTo>
                  <a:cubicBezTo>
                    <a:pt x="48" y="3911"/>
                    <a:pt x="251" y="4637"/>
                    <a:pt x="870" y="5006"/>
                  </a:cubicBezTo>
                  <a:cubicBezTo>
                    <a:pt x="1073" y="5136"/>
                    <a:pt x="1305" y="5205"/>
                    <a:pt x="1538" y="5205"/>
                  </a:cubicBezTo>
                  <a:cubicBezTo>
                    <a:pt x="1645" y="5205"/>
                    <a:pt x="1753" y="5191"/>
                    <a:pt x="1858" y="5161"/>
                  </a:cubicBezTo>
                  <a:cubicBezTo>
                    <a:pt x="2239" y="5042"/>
                    <a:pt x="2513" y="4744"/>
                    <a:pt x="2751" y="4446"/>
                  </a:cubicBezTo>
                  <a:cubicBezTo>
                    <a:pt x="2902" y="4251"/>
                    <a:pt x="2722" y="4023"/>
                    <a:pt x="2537" y="4023"/>
                  </a:cubicBezTo>
                  <a:cubicBezTo>
                    <a:pt x="2473" y="4023"/>
                    <a:pt x="2409" y="4049"/>
                    <a:pt x="2358" y="4113"/>
                  </a:cubicBezTo>
                  <a:cubicBezTo>
                    <a:pt x="2167" y="4351"/>
                    <a:pt x="1953" y="4625"/>
                    <a:pt x="1644" y="4685"/>
                  </a:cubicBezTo>
                  <a:cubicBezTo>
                    <a:pt x="1604" y="4693"/>
                    <a:pt x="1564" y="4697"/>
                    <a:pt x="1524" y="4697"/>
                  </a:cubicBezTo>
                  <a:cubicBezTo>
                    <a:pt x="1277" y="4697"/>
                    <a:pt x="1035" y="4548"/>
                    <a:pt x="882" y="4363"/>
                  </a:cubicBezTo>
                  <a:cubicBezTo>
                    <a:pt x="465" y="3863"/>
                    <a:pt x="489" y="3065"/>
                    <a:pt x="572" y="2458"/>
                  </a:cubicBezTo>
                  <a:cubicBezTo>
                    <a:pt x="667" y="1875"/>
                    <a:pt x="870" y="1089"/>
                    <a:pt x="1358" y="696"/>
                  </a:cubicBezTo>
                  <a:cubicBezTo>
                    <a:pt x="1511" y="570"/>
                    <a:pt x="1680" y="514"/>
                    <a:pt x="1843" y="514"/>
                  </a:cubicBezTo>
                  <a:cubicBezTo>
                    <a:pt x="2249" y="514"/>
                    <a:pt x="2620" y="863"/>
                    <a:pt x="2620" y="1339"/>
                  </a:cubicBezTo>
                  <a:cubicBezTo>
                    <a:pt x="2620" y="1488"/>
                    <a:pt x="2730" y="1558"/>
                    <a:pt x="2848" y="1558"/>
                  </a:cubicBezTo>
                  <a:cubicBezTo>
                    <a:pt x="2984" y="1558"/>
                    <a:pt x="3132" y="1464"/>
                    <a:pt x="3132" y="1291"/>
                  </a:cubicBezTo>
                  <a:cubicBezTo>
                    <a:pt x="3132" y="636"/>
                    <a:pt x="2632" y="65"/>
                    <a:pt x="1977" y="5"/>
                  </a:cubicBezTo>
                  <a:cubicBezTo>
                    <a:pt x="1939" y="2"/>
                    <a:pt x="1902" y="1"/>
                    <a:pt x="18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3"/>
            <p:cNvSpPr/>
            <p:nvPr/>
          </p:nvSpPr>
          <p:spPr>
            <a:xfrm>
              <a:off x="9892825" y="4396025"/>
              <a:ext cx="89550" cy="56075"/>
            </a:xfrm>
            <a:custGeom>
              <a:rect b="b" l="l" r="r" t="t"/>
              <a:pathLst>
                <a:path extrusionOk="0" h="2243" w="3582">
                  <a:moveTo>
                    <a:pt x="391" y="0"/>
                  </a:moveTo>
                  <a:cubicBezTo>
                    <a:pt x="140" y="0"/>
                    <a:pt x="1" y="378"/>
                    <a:pt x="265" y="484"/>
                  </a:cubicBezTo>
                  <a:cubicBezTo>
                    <a:pt x="1289" y="889"/>
                    <a:pt x="2230" y="1460"/>
                    <a:pt x="3051" y="2175"/>
                  </a:cubicBezTo>
                  <a:cubicBezTo>
                    <a:pt x="3104" y="2222"/>
                    <a:pt x="3160" y="2243"/>
                    <a:pt x="3214" y="2243"/>
                  </a:cubicBezTo>
                  <a:cubicBezTo>
                    <a:pt x="3416" y="2243"/>
                    <a:pt x="3582" y="1960"/>
                    <a:pt x="3385" y="1782"/>
                  </a:cubicBezTo>
                  <a:cubicBezTo>
                    <a:pt x="2527" y="1044"/>
                    <a:pt x="1551" y="448"/>
                    <a:pt x="491" y="20"/>
                  </a:cubicBezTo>
                  <a:cubicBezTo>
                    <a:pt x="457" y="6"/>
                    <a:pt x="423"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3"/>
            <p:cNvSpPr/>
            <p:nvPr/>
          </p:nvSpPr>
          <p:spPr>
            <a:xfrm>
              <a:off x="9881650" y="4442275"/>
              <a:ext cx="91325" cy="42125"/>
            </a:xfrm>
            <a:custGeom>
              <a:rect b="b" l="l" r="r" t="t"/>
              <a:pathLst>
                <a:path extrusionOk="0" h="1685" w="3653">
                  <a:moveTo>
                    <a:pt x="362" y="0"/>
                  </a:moveTo>
                  <a:cubicBezTo>
                    <a:pt x="129" y="0"/>
                    <a:pt x="1" y="366"/>
                    <a:pt x="260" y="479"/>
                  </a:cubicBezTo>
                  <a:cubicBezTo>
                    <a:pt x="1236" y="932"/>
                    <a:pt x="2236" y="1325"/>
                    <a:pt x="3260" y="1670"/>
                  </a:cubicBezTo>
                  <a:cubicBezTo>
                    <a:pt x="3295" y="1680"/>
                    <a:pt x="3330" y="1685"/>
                    <a:pt x="3365" y="1685"/>
                  </a:cubicBezTo>
                  <a:cubicBezTo>
                    <a:pt x="3462" y="1685"/>
                    <a:pt x="3553" y="1644"/>
                    <a:pt x="3605" y="1539"/>
                  </a:cubicBezTo>
                  <a:cubicBezTo>
                    <a:pt x="3653" y="1432"/>
                    <a:pt x="3617" y="1241"/>
                    <a:pt x="3486" y="1206"/>
                  </a:cubicBezTo>
                  <a:cubicBezTo>
                    <a:pt x="2462" y="860"/>
                    <a:pt x="1462" y="468"/>
                    <a:pt x="474" y="27"/>
                  </a:cubicBezTo>
                  <a:cubicBezTo>
                    <a:pt x="435" y="8"/>
                    <a:pt x="397" y="0"/>
                    <a:pt x="3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3"/>
            <p:cNvSpPr/>
            <p:nvPr/>
          </p:nvSpPr>
          <p:spPr>
            <a:xfrm>
              <a:off x="10008975" y="4466725"/>
              <a:ext cx="103275" cy="124800"/>
            </a:xfrm>
            <a:custGeom>
              <a:rect b="b" l="l" r="r" t="t"/>
              <a:pathLst>
                <a:path extrusionOk="0" h="4992" w="4131">
                  <a:moveTo>
                    <a:pt x="1810" y="1"/>
                  </a:moveTo>
                  <a:cubicBezTo>
                    <a:pt x="1794" y="1"/>
                    <a:pt x="1779" y="1"/>
                    <a:pt x="1763" y="2"/>
                  </a:cubicBezTo>
                  <a:cubicBezTo>
                    <a:pt x="1048" y="25"/>
                    <a:pt x="465" y="633"/>
                    <a:pt x="263" y="1287"/>
                  </a:cubicBezTo>
                  <a:cubicBezTo>
                    <a:pt x="1" y="2085"/>
                    <a:pt x="215" y="3038"/>
                    <a:pt x="596" y="3776"/>
                  </a:cubicBezTo>
                  <a:cubicBezTo>
                    <a:pt x="931" y="4434"/>
                    <a:pt x="1546" y="4992"/>
                    <a:pt x="2322" y="4992"/>
                  </a:cubicBezTo>
                  <a:cubicBezTo>
                    <a:pt x="2346" y="4992"/>
                    <a:pt x="2370" y="4991"/>
                    <a:pt x="2394" y="4990"/>
                  </a:cubicBezTo>
                  <a:cubicBezTo>
                    <a:pt x="3227" y="4966"/>
                    <a:pt x="3811" y="4204"/>
                    <a:pt x="4061" y="3466"/>
                  </a:cubicBezTo>
                  <a:cubicBezTo>
                    <a:pt x="4131" y="3263"/>
                    <a:pt x="3955" y="3101"/>
                    <a:pt x="3796" y="3101"/>
                  </a:cubicBezTo>
                  <a:cubicBezTo>
                    <a:pt x="3712" y="3101"/>
                    <a:pt x="3633" y="3145"/>
                    <a:pt x="3596" y="3252"/>
                  </a:cubicBezTo>
                  <a:cubicBezTo>
                    <a:pt x="3405" y="3815"/>
                    <a:pt x="2989" y="4485"/>
                    <a:pt x="2330" y="4485"/>
                  </a:cubicBezTo>
                  <a:cubicBezTo>
                    <a:pt x="2293" y="4485"/>
                    <a:pt x="2254" y="4483"/>
                    <a:pt x="2215" y="4478"/>
                  </a:cubicBezTo>
                  <a:cubicBezTo>
                    <a:pt x="1406" y="4383"/>
                    <a:pt x="1001" y="3561"/>
                    <a:pt x="798" y="2871"/>
                  </a:cubicBezTo>
                  <a:cubicBezTo>
                    <a:pt x="584" y="2157"/>
                    <a:pt x="572" y="1240"/>
                    <a:pt x="1227" y="728"/>
                  </a:cubicBezTo>
                  <a:cubicBezTo>
                    <a:pt x="1405" y="592"/>
                    <a:pt x="1614" y="504"/>
                    <a:pt x="1827" y="504"/>
                  </a:cubicBezTo>
                  <a:cubicBezTo>
                    <a:pt x="1913" y="504"/>
                    <a:pt x="1999" y="519"/>
                    <a:pt x="2084" y="549"/>
                  </a:cubicBezTo>
                  <a:cubicBezTo>
                    <a:pt x="2382" y="644"/>
                    <a:pt x="2620" y="883"/>
                    <a:pt x="2644" y="1204"/>
                  </a:cubicBezTo>
                  <a:cubicBezTo>
                    <a:pt x="2655" y="1353"/>
                    <a:pt x="2771" y="1423"/>
                    <a:pt x="2888" y="1423"/>
                  </a:cubicBezTo>
                  <a:cubicBezTo>
                    <a:pt x="3024" y="1423"/>
                    <a:pt x="3163" y="1329"/>
                    <a:pt x="3144" y="1156"/>
                  </a:cubicBezTo>
                  <a:cubicBezTo>
                    <a:pt x="3097" y="482"/>
                    <a:pt x="2472" y="1"/>
                    <a:pt x="18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3"/>
            <p:cNvSpPr/>
            <p:nvPr/>
          </p:nvSpPr>
          <p:spPr>
            <a:xfrm>
              <a:off x="10147375" y="4434825"/>
              <a:ext cx="76825" cy="44050"/>
            </a:xfrm>
            <a:custGeom>
              <a:rect b="b" l="l" r="r" t="t"/>
              <a:pathLst>
                <a:path extrusionOk="0" h="1762" w="3073">
                  <a:moveTo>
                    <a:pt x="2803" y="0"/>
                  </a:moveTo>
                  <a:cubicBezTo>
                    <a:pt x="2749" y="0"/>
                    <a:pt x="2693" y="15"/>
                    <a:pt x="2644" y="39"/>
                  </a:cubicBezTo>
                  <a:cubicBezTo>
                    <a:pt x="1846" y="468"/>
                    <a:pt x="1025" y="885"/>
                    <a:pt x="203" y="1266"/>
                  </a:cubicBezTo>
                  <a:cubicBezTo>
                    <a:pt x="72" y="1325"/>
                    <a:pt x="1" y="1456"/>
                    <a:pt x="49" y="1587"/>
                  </a:cubicBezTo>
                  <a:cubicBezTo>
                    <a:pt x="86" y="1689"/>
                    <a:pt x="187" y="1761"/>
                    <a:pt x="291" y="1761"/>
                  </a:cubicBezTo>
                  <a:cubicBezTo>
                    <a:pt x="322" y="1761"/>
                    <a:pt x="352" y="1755"/>
                    <a:pt x="382" y="1742"/>
                  </a:cubicBezTo>
                  <a:cubicBezTo>
                    <a:pt x="1239" y="1337"/>
                    <a:pt x="2096" y="908"/>
                    <a:pt x="2942" y="456"/>
                  </a:cubicBezTo>
                  <a:cubicBezTo>
                    <a:pt x="3061" y="396"/>
                    <a:pt x="3073" y="206"/>
                    <a:pt x="3001" y="99"/>
                  </a:cubicBezTo>
                  <a:cubicBezTo>
                    <a:pt x="2953" y="29"/>
                    <a:pt x="2879" y="0"/>
                    <a:pt x="28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3"/>
            <p:cNvSpPr/>
            <p:nvPr/>
          </p:nvSpPr>
          <p:spPr>
            <a:xfrm>
              <a:off x="10263475" y="4315850"/>
              <a:ext cx="90200" cy="127875"/>
            </a:xfrm>
            <a:custGeom>
              <a:rect b="b" l="l" r="r" t="t"/>
              <a:pathLst>
                <a:path extrusionOk="0" h="5115" w="3608">
                  <a:moveTo>
                    <a:pt x="2370" y="0"/>
                  </a:moveTo>
                  <a:cubicBezTo>
                    <a:pt x="1655" y="0"/>
                    <a:pt x="1108" y="583"/>
                    <a:pt x="846" y="1203"/>
                  </a:cubicBezTo>
                  <a:cubicBezTo>
                    <a:pt x="381" y="2334"/>
                    <a:pt x="0" y="4715"/>
                    <a:pt x="1655" y="5084"/>
                  </a:cubicBezTo>
                  <a:cubicBezTo>
                    <a:pt x="1750" y="5105"/>
                    <a:pt x="1844" y="5115"/>
                    <a:pt x="1937" y="5115"/>
                  </a:cubicBezTo>
                  <a:cubicBezTo>
                    <a:pt x="2591" y="5115"/>
                    <a:pt x="3172" y="4622"/>
                    <a:pt x="3287" y="3965"/>
                  </a:cubicBezTo>
                  <a:cubicBezTo>
                    <a:pt x="3320" y="3776"/>
                    <a:pt x="3170" y="3667"/>
                    <a:pt x="3023" y="3667"/>
                  </a:cubicBezTo>
                  <a:cubicBezTo>
                    <a:pt x="2911" y="3667"/>
                    <a:pt x="2800" y="3730"/>
                    <a:pt x="2775" y="3870"/>
                  </a:cubicBezTo>
                  <a:cubicBezTo>
                    <a:pt x="2706" y="4304"/>
                    <a:pt x="2333" y="4605"/>
                    <a:pt x="1929" y="4605"/>
                  </a:cubicBezTo>
                  <a:cubicBezTo>
                    <a:pt x="1770" y="4605"/>
                    <a:pt x="1605" y="4558"/>
                    <a:pt x="1453" y="4453"/>
                  </a:cubicBezTo>
                  <a:cubicBezTo>
                    <a:pt x="881" y="4072"/>
                    <a:pt x="917" y="3167"/>
                    <a:pt x="1012" y="2572"/>
                  </a:cubicBezTo>
                  <a:cubicBezTo>
                    <a:pt x="1120" y="1953"/>
                    <a:pt x="1251" y="1191"/>
                    <a:pt x="1763" y="762"/>
                  </a:cubicBezTo>
                  <a:cubicBezTo>
                    <a:pt x="1931" y="621"/>
                    <a:pt x="2160" y="510"/>
                    <a:pt x="2388" y="510"/>
                  </a:cubicBezTo>
                  <a:cubicBezTo>
                    <a:pt x="2450" y="510"/>
                    <a:pt x="2512" y="518"/>
                    <a:pt x="2572" y="536"/>
                  </a:cubicBezTo>
                  <a:cubicBezTo>
                    <a:pt x="2834" y="619"/>
                    <a:pt x="3048" y="869"/>
                    <a:pt x="3001" y="1143"/>
                  </a:cubicBezTo>
                  <a:cubicBezTo>
                    <a:pt x="2974" y="1332"/>
                    <a:pt x="3123" y="1441"/>
                    <a:pt x="3266" y="1441"/>
                  </a:cubicBezTo>
                  <a:cubicBezTo>
                    <a:pt x="3375" y="1441"/>
                    <a:pt x="3480" y="1377"/>
                    <a:pt x="3501" y="1238"/>
                  </a:cubicBezTo>
                  <a:cubicBezTo>
                    <a:pt x="3608" y="560"/>
                    <a:pt x="3025" y="0"/>
                    <a:pt x="23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3"/>
            <p:cNvSpPr/>
            <p:nvPr/>
          </p:nvSpPr>
          <p:spPr>
            <a:xfrm>
              <a:off x="10278350" y="4176150"/>
              <a:ext cx="19125" cy="103450"/>
            </a:xfrm>
            <a:custGeom>
              <a:rect b="b" l="l" r="r" t="t"/>
              <a:pathLst>
                <a:path extrusionOk="0" h="4138" w="765">
                  <a:moveTo>
                    <a:pt x="331" y="0"/>
                  </a:moveTo>
                  <a:cubicBezTo>
                    <a:pt x="218" y="0"/>
                    <a:pt x="83" y="89"/>
                    <a:pt x="72" y="206"/>
                  </a:cubicBezTo>
                  <a:cubicBezTo>
                    <a:pt x="1" y="1445"/>
                    <a:pt x="48" y="2683"/>
                    <a:pt x="227" y="3909"/>
                  </a:cubicBezTo>
                  <a:cubicBezTo>
                    <a:pt x="249" y="4065"/>
                    <a:pt x="373" y="4138"/>
                    <a:pt x="494" y="4138"/>
                  </a:cubicBezTo>
                  <a:cubicBezTo>
                    <a:pt x="631" y="4138"/>
                    <a:pt x="764" y="4044"/>
                    <a:pt x="739" y="3874"/>
                  </a:cubicBezTo>
                  <a:cubicBezTo>
                    <a:pt x="560" y="2695"/>
                    <a:pt x="501" y="1492"/>
                    <a:pt x="572" y="302"/>
                  </a:cubicBezTo>
                  <a:cubicBezTo>
                    <a:pt x="584" y="159"/>
                    <a:pt x="513" y="40"/>
                    <a:pt x="370" y="4"/>
                  </a:cubicBezTo>
                  <a:cubicBezTo>
                    <a:pt x="357" y="2"/>
                    <a:pt x="345" y="0"/>
                    <a:pt x="3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3"/>
            <p:cNvSpPr/>
            <p:nvPr/>
          </p:nvSpPr>
          <p:spPr>
            <a:xfrm>
              <a:off x="10329700" y="4174650"/>
              <a:ext cx="15050" cy="92425"/>
            </a:xfrm>
            <a:custGeom>
              <a:rect b="b" l="l" r="r" t="t"/>
              <a:pathLst>
                <a:path extrusionOk="0" h="3697" w="602">
                  <a:moveTo>
                    <a:pt x="282" y="0"/>
                  </a:moveTo>
                  <a:cubicBezTo>
                    <a:pt x="145" y="0"/>
                    <a:pt x="0" y="94"/>
                    <a:pt x="7" y="266"/>
                  </a:cubicBezTo>
                  <a:cubicBezTo>
                    <a:pt x="30" y="1338"/>
                    <a:pt x="66" y="2398"/>
                    <a:pt x="90" y="3469"/>
                  </a:cubicBezTo>
                  <a:cubicBezTo>
                    <a:pt x="95" y="3624"/>
                    <a:pt x="206" y="3697"/>
                    <a:pt x="323" y="3697"/>
                  </a:cubicBezTo>
                  <a:cubicBezTo>
                    <a:pt x="458" y="3697"/>
                    <a:pt x="602" y="3600"/>
                    <a:pt x="602" y="3422"/>
                  </a:cubicBezTo>
                  <a:lnTo>
                    <a:pt x="518" y="219"/>
                  </a:lnTo>
                  <a:cubicBezTo>
                    <a:pt x="513" y="70"/>
                    <a:pt x="400"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3"/>
            <p:cNvSpPr/>
            <p:nvPr/>
          </p:nvSpPr>
          <p:spPr>
            <a:xfrm>
              <a:off x="10270325" y="4017825"/>
              <a:ext cx="89200" cy="126000"/>
            </a:xfrm>
            <a:custGeom>
              <a:rect b="b" l="l" r="r" t="t"/>
              <a:pathLst>
                <a:path extrusionOk="0" h="5040" w="3568">
                  <a:moveTo>
                    <a:pt x="1670" y="0"/>
                  </a:moveTo>
                  <a:cubicBezTo>
                    <a:pt x="1595" y="0"/>
                    <a:pt x="1518" y="9"/>
                    <a:pt x="1441" y="27"/>
                  </a:cubicBezTo>
                  <a:cubicBezTo>
                    <a:pt x="774" y="193"/>
                    <a:pt x="357" y="1039"/>
                    <a:pt x="191" y="1634"/>
                  </a:cubicBezTo>
                  <a:cubicBezTo>
                    <a:pt x="0" y="2289"/>
                    <a:pt x="24" y="3015"/>
                    <a:pt x="250" y="3646"/>
                  </a:cubicBezTo>
                  <a:cubicBezTo>
                    <a:pt x="488" y="4301"/>
                    <a:pt x="988" y="5027"/>
                    <a:pt x="1739" y="5039"/>
                  </a:cubicBezTo>
                  <a:cubicBezTo>
                    <a:pt x="1752" y="5040"/>
                    <a:pt x="1765" y="5040"/>
                    <a:pt x="1778" y="5040"/>
                  </a:cubicBezTo>
                  <a:cubicBezTo>
                    <a:pt x="2671" y="5040"/>
                    <a:pt x="3219" y="4242"/>
                    <a:pt x="3489" y="3491"/>
                  </a:cubicBezTo>
                  <a:cubicBezTo>
                    <a:pt x="3568" y="3295"/>
                    <a:pt x="3391" y="3129"/>
                    <a:pt x="3228" y="3129"/>
                  </a:cubicBezTo>
                  <a:cubicBezTo>
                    <a:pt x="3145" y="3129"/>
                    <a:pt x="3065" y="3172"/>
                    <a:pt x="3024" y="3277"/>
                  </a:cubicBezTo>
                  <a:cubicBezTo>
                    <a:pt x="2844" y="3798"/>
                    <a:pt x="2435" y="4537"/>
                    <a:pt x="1808" y="4537"/>
                  </a:cubicBezTo>
                  <a:cubicBezTo>
                    <a:pt x="1732" y="4537"/>
                    <a:pt x="1654" y="4526"/>
                    <a:pt x="1572" y="4503"/>
                  </a:cubicBezTo>
                  <a:cubicBezTo>
                    <a:pt x="1239" y="4408"/>
                    <a:pt x="1000" y="4051"/>
                    <a:pt x="858" y="3753"/>
                  </a:cubicBezTo>
                  <a:cubicBezTo>
                    <a:pt x="715" y="3480"/>
                    <a:pt x="631" y="3182"/>
                    <a:pt x="596" y="2872"/>
                  </a:cubicBezTo>
                  <a:cubicBezTo>
                    <a:pt x="512" y="2229"/>
                    <a:pt x="655" y="1563"/>
                    <a:pt x="1012" y="1027"/>
                  </a:cubicBezTo>
                  <a:cubicBezTo>
                    <a:pt x="1179" y="791"/>
                    <a:pt x="1387" y="523"/>
                    <a:pt x="1674" y="523"/>
                  </a:cubicBezTo>
                  <a:cubicBezTo>
                    <a:pt x="1736" y="523"/>
                    <a:pt x="1801" y="535"/>
                    <a:pt x="1870" y="563"/>
                  </a:cubicBezTo>
                  <a:cubicBezTo>
                    <a:pt x="2191" y="693"/>
                    <a:pt x="2370" y="1015"/>
                    <a:pt x="2382" y="1348"/>
                  </a:cubicBezTo>
                  <a:cubicBezTo>
                    <a:pt x="2387" y="1503"/>
                    <a:pt x="2500" y="1576"/>
                    <a:pt x="2619" y="1576"/>
                  </a:cubicBezTo>
                  <a:cubicBezTo>
                    <a:pt x="2756" y="1576"/>
                    <a:pt x="2900" y="1479"/>
                    <a:pt x="2893" y="1301"/>
                  </a:cubicBezTo>
                  <a:cubicBezTo>
                    <a:pt x="2872" y="670"/>
                    <a:pt x="233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3"/>
            <p:cNvSpPr/>
            <p:nvPr/>
          </p:nvSpPr>
          <p:spPr>
            <a:xfrm>
              <a:off x="10144475" y="3974525"/>
              <a:ext cx="81825" cy="77225"/>
            </a:xfrm>
            <a:custGeom>
              <a:rect b="b" l="l" r="r" t="t"/>
              <a:pathLst>
                <a:path extrusionOk="0" h="3089" w="3273">
                  <a:moveTo>
                    <a:pt x="360" y="0"/>
                  </a:moveTo>
                  <a:cubicBezTo>
                    <a:pt x="161" y="0"/>
                    <a:pt x="1" y="282"/>
                    <a:pt x="188" y="461"/>
                  </a:cubicBezTo>
                  <a:cubicBezTo>
                    <a:pt x="1105" y="1271"/>
                    <a:pt x="1974" y="2128"/>
                    <a:pt x="2808" y="3033"/>
                  </a:cubicBezTo>
                  <a:cubicBezTo>
                    <a:pt x="2847" y="3072"/>
                    <a:pt x="2902" y="3089"/>
                    <a:pt x="2959" y="3089"/>
                  </a:cubicBezTo>
                  <a:cubicBezTo>
                    <a:pt x="3041" y="3089"/>
                    <a:pt x="3128" y="3053"/>
                    <a:pt x="3177" y="2997"/>
                  </a:cubicBezTo>
                  <a:cubicBezTo>
                    <a:pt x="3272" y="2878"/>
                    <a:pt x="3236" y="2735"/>
                    <a:pt x="3141" y="2640"/>
                  </a:cubicBezTo>
                  <a:cubicBezTo>
                    <a:pt x="2308" y="1735"/>
                    <a:pt x="1427" y="878"/>
                    <a:pt x="522" y="68"/>
                  </a:cubicBezTo>
                  <a:cubicBezTo>
                    <a:pt x="469" y="20"/>
                    <a:pt x="413" y="0"/>
                    <a:pt x="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3"/>
            <p:cNvSpPr/>
            <p:nvPr/>
          </p:nvSpPr>
          <p:spPr>
            <a:xfrm>
              <a:off x="10377175" y="4006375"/>
              <a:ext cx="86075" cy="40875"/>
            </a:xfrm>
            <a:custGeom>
              <a:rect b="b" l="l" r="r" t="t"/>
              <a:pathLst>
                <a:path extrusionOk="0" h="1635" w="3443">
                  <a:moveTo>
                    <a:pt x="3057" y="1"/>
                  </a:moveTo>
                  <a:cubicBezTo>
                    <a:pt x="3012" y="1"/>
                    <a:pt x="2964" y="14"/>
                    <a:pt x="2918" y="44"/>
                  </a:cubicBezTo>
                  <a:cubicBezTo>
                    <a:pt x="2072" y="556"/>
                    <a:pt x="1156" y="925"/>
                    <a:pt x="191" y="1140"/>
                  </a:cubicBezTo>
                  <a:cubicBezTo>
                    <a:pt x="48" y="1175"/>
                    <a:pt x="1" y="1354"/>
                    <a:pt x="36" y="1473"/>
                  </a:cubicBezTo>
                  <a:cubicBezTo>
                    <a:pt x="85" y="1589"/>
                    <a:pt x="181" y="1635"/>
                    <a:pt x="292" y="1635"/>
                  </a:cubicBezTo>
                  <a:cubicBezTo>
                    <a:pt x="317" y="1635"/>
                    <a:pt x="343" y="1632"/>
                    <a:pt x="370" y="1628"/>
                  </a:cubicBezTo>
                  <a:cubicBezTo>
                    <a:pt x="1370" y="1402"/>
                    <a:pt x="2334" y="997"/>
                    <a:pt x="3215" y="461"/>
                  </a:cubicBezTo>
                  <a:cubicBezTo>
                    <a:pt x="3443" y="313"/>
                    <a:pt x="3276" y="1"/>
                    <a:pt x="30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3"/>
            <p:cNvSpPr/>
            <p:nvPr/>
          </p:nvSpPr>
          <p:spPr>
            <a:xfrm>
              <a:off x="10001075" y="3607300"/>
              <a:ext cx="21800" cy="120900"/>
            </a:xfrm>
            <a:custGeom>
              <a:rect b="b" l="l" r="r" t="t"/>
              <a:pathLst>
                <a:path extrusionOk="0" h="4836" w="872">
                  <a:moveTo>
                    <a:pt x="282" y="1"/>
                  </a:moveTo>
                  <a:cubicBezTo>
                    <a:pt x="145" y="1"/>
                    <a:pt x="1" y="95"/>
                    <a:pt x="7" y="267"/>
                  </a:cubicBezTo>
                  <a:cubicBezTo>
                    <a:pt x="67" y="1720"/>
                    <a:pt x="174" y="3172"/>
                    <a:pt x="340" y="4613"/>
                  </a:cubicBezTo>
                  <a:cubicBezTo>
                    <a:pt x="357" y="4763"/>
                    <a:pt x="478" y="4836"/>
                    <a:pt x="599" y="4836"/>
                  </a:cubicBezTo>
                  <a:cubicBezTo>
                    <a:pt x="735" y="4836"/>
                    <a:pt x="871" y="4743"/>
                    <a:pt x="852" y="4565"/>
                  </a:cubicBezTo>
                  <a:cubicBezTo>
                    <a:pt x="686" y="3125"/>
                    <a:pt x="579" y="1672"/>
                    <a:pt x="519" y="220"/>
                  </a:cubicBezTo>
                  <a:cubicBezTo>
                    <a:pt x="513" y="71"/>
                    <a:pt x="401"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3"/>
            <p:cNvSpPr/>
            <p:nvPr/>
          </p:nvSpPr>
          <p:spPr>
            <a:xfrm>
              <a:off x="10006675" y="3602000"/>
              <a:ext cx="78425" cy="117275"/>
            </a:xfrm>
            <a:custGeom>
              <a:rect b="b" l="l" r="r" t="t"/>
              <a:pathLst>
                <a:path extrusionOk="0" h="4691" w="3137">
                  <a:moveTo>
                    <a:pt x="2529" y="0"/>
                  </a:moveTo>
                  <a:cubicBezTo>
                    <a:pt x="2395" y="0"/>
                    <a:pt x="2253" y="94"/>
                    <a:pt x="2260" y="265"/>
                  </a:cubicBezTo>
                  <a:cubicBezTo>
                    <a:pt x="2271" y="1158"/>
                    <a:pt x="2319" y="2039"/>
                    <a:pt x="2414" y="2908"/>
                  </a:cubicBezTo>
                  <a:cubicBezTo>
                    <a:pt x="2279" y="2913"/>
                    <a:pt x="2143" y="2915"/>
                    <a:pt x="2009" y="2915"/>
                  </a:cubicBezTo>
                  <a:cubicBezTo>
                    <a:pt x="1469" y="2915"/>
                    <a:pt x="938" y="2877"/>
                    <a:pt x="414" y="2801"/>
                  </a:cubicBezTo>
                  <a:cubicBezTo>
                    <a:pt x="399" y="2799"/>
                    <a:pt x="385" y="2798"/>
                    <a:pt x="371" y="2798"/>
                  </a:cubicBezTo>
                  <a:cubicBezTo>
                    <a:pt x="73" y="2798"/>
                    <a:pt x="0" y="3267"/>
                    <a:pt x="319" y="3313"/>
                  </a:cubicBezTo>
                  <a:cubicBezTo>
                    <a:pt x="881" y="3389"/>
                    <a:pt x="1458" y="3427"/>
                    <a:pt x="2032" y="3427"/>
                  </a:cubicBezTo>
                  <a:cubicBezTo>
                    <a:pt x="2176" y="3427"/>
                    <a:pt x="2319" y="3425"/>
                    <a:pt x="2462" y="3420"/>
                  </a:cubicBezTo>
                  <a:cubicBezTo>
                    <a:pt x="2498" y="3765"/>
                    <a:pt x="2545" y="4122"/>
                    <a:pt x="2605" y="4468"/>
                  </a:cubicBezTo>
                  <a:cubicBezTo>
                    <a:pt x="2627" y="4618"/>
                    <a:pt x="2751" y="4691"/>
                    <a:pt x="2871" y="4691"/>
                  </a:cubicBezTo>
                  <a:cubicBezTo>
                    <a:pt x="3007" y="4691"/>
                    <a:pt x="3137" y="4597"/>
                    <a:pt x="3105" y="4420"/>
                  </a:cubicBezTo>
                  <a:cubicBezTo>
                    <a:pt x="3045" y="4027"/>
                    <a:pt x="2998" y="3634"/>
                    <a:pt x="2950" y="3230"/>
                  </a:cubicBezTo>
                  <a:cubicBezTo>
                    <a:pt x="2974" y="3170"/>
                    <a:pt x="2962" y="3110"/>
                    <a:pt x="2938" y="3051"/>
                  </a:cubicBezTo>
                  <a:cubicBezTo>
                    <a:pt x="2843" y="2110"/>
                    <a:pt x="2771" y="1170"/>
                    <a:pt x="2760" y="229"/>
                  </a:cubicBezTo>
                  <a:cubicBezTo>
                    <a:pt x="2760" y="73"/>
                    <a:pt x="2647" y="0"/>
                    <a:pt x="25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3"/>
            <p:cNvSpPr/>
            <p:nvPr/>
          </p:nvSpPr>
          <p:spPr>
            <a:xfrm>
              <a:off x="10042625" y="3745800"/>
              <a:ext cx="14600" cy="85800"/>
            </a:xfrm>
            <a:custGeom>
              <a:rect b="b" l="l" r="r" t="t"/>
              <a:pathLst>
                <a:path extrusionOk="0" h="3432" w="584">
                  <a:moveTo>
                    <a:pt x="318" y="1"/>
                  </a:moveTo>
                  <a:cubicBezTo>
                    <a:pt x="311" y="1"/>
                    <a:pt x="304" y="1"/>
                    <a:pt x="298" y="2"/>
                  </a:cubicBezTo>
                  <a:cubicBezTo>
                    <a:pt x="155" y="14"/>
                    <a:pt x="71" y="145"/>
                    <a:pt x="71" y="275"/>
                  </a:cubicBezTo>
                  <a:lnTo>
                    <a:pt x="12" y="3193"/>
                  </a:lnTo>
                  <a:cubicBezTo>
                    <a:pt x="1" y="3328"/>
                    <a:pt x="139" y="3432"/>
                    <a:pt x="266" y="3432"/>
                  </a:cubicBezTo>
                  <a:cubicBezTo>
                    <a:pt x="272" y="3432"/>
                    <a:pt x="279" y="3431"/>
                    <a:pt x="286" y="3431"/>
                  </a:cubicBezTo>
                  <a:cubicBezTo>
                    <a:pt x="429" y="3419"/>
                    <a:pt x="512" y="3288"/>
                    <a:pt x="512" y="3145"/>
                  </a:cubicBezTo>
                  <a:cubicBezTo>
                    <a:pt x="536" y="2180"/>
                    <a:pt x="560" y="1204"/>
                    <a:pt x="583" y="240"/>
                  </a:cubicBezTo>
                  <a:cubicBezTo>
                    <a:pt x="583" y="104"/>
                    <a:pt x="444" y="1"/>
                    <a:pt x="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3"/>
            <p:cNvSpPr/>
            <p:nvPr/>
          </p:nvSpPr>
          <p:spPr>
            <a:xfrm>
              <a:off x="9642550" y="3969175"/>
              <a:ext cx="103275" cy="79175"/>
            </a:xfrm>
            <a:custGeom>
              <a:rect b="b" l="l" r="r" t="t"/>
              <a:pathLst>
                <a:path extrusionOk="0" h="3167" w="4131">
                  <a:moveTo>
                    <a:pt x="290" y="1"/>
                  </a:moveTo>
                  <a:cubicBezTo>
                    <a:pt x="244" y="1"/>
                    <a:pt x="199" y="14"/>
                    <a:pt x="156" y="44"/>
                  </a:cubicBezTo>
                  <a:cubicBezTo>
                    <a:pt x="49" y="115"/>
                    <a:pt x="1" y="306"/>
                    <a:pt x="96" y="401"/>
                  </a:cubicBezTo>
                  <a:cubicBezTo>
                    <a:pt x="1108" y="1520"/>
                    <a:pt x="2311" y="2449"/>
                    <a:pt x="3656" y="3140"/>
                  </a:cubicBezTo>
                  <a:cubicBezTo>
                    <a:pt x="3695" y="3158"/>
                    <a:pt x="3733" y="3167"/>
                    <a:pt x="3768" y="3167"/>
                  </a:cubicBezTo>
                  <a:cubicBezTo>
                    <a:pt x="4001" y="3167"/>
                    <a:pt x="4131" y="2799"/>
                    <a:pt x="3882" y="2675"/>
                  </a:cubicBezTo>
                  <a:cubicBezTo>
                    <a:pt x="2620" y="2032"/>
                    <a:pt x="1465" y="1163"/>
                    <a:pt x="513" y="103"/>
                  </a:cubicBezTo>
                  <a:cubicBezTo>
                    <a:pt x="452" y="42"/>
                    <a:pt x="371"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3"/>
            <p:cNvSpPr/>
            <p:nvPr/>
          </p:nvSpPr>
          <p:spPr>
            <a:xfrm>
              <a:off x="9643775" y="4407350"/>
              <a:ext cx="94925" cy="72950"/>
            </a:xfrm>
            <a:custGeom>
              <a:rect b="b" l="l" r="r" t="t"/>
              <a:pathLst>
                <a:path extrusionOk="0" h="2918" w="3797">
                  <a:moveTo>
                    <a:pt x="3439" y="1"/>
                  </a:moveTo>
                  <a:cubicBezTo>
                    <a:pt x="3393" y="1"/>
                    <a:pt x="3344" y="17"/>
                    <a:pt x="3298" y="55"/>
                  </a:cubicBezTo>
                  <a:cubicBezTo>
                    <a:pt x="2298" y="888"/>
                    <a:pt x="1262" y="1686"/>
                    <a:pt x="214" y="2448"/>
                  </a:cubicBezTo>
                  <a:cubicBezTo>
                    <a:pt x="0" y="2603"/>
                    <a:pt x="151" y="2918"/>
                    <a:pt x="363" y="2918"/>
                  </a:cubicBezTo>
                  <a:cubicBezTo>
                    <a:pt x="411" y="2918"/>
                    <a:pt x="461" y="2902"/>
                    <a:pt x="512" y="2865"/>
                  </a:cubicBezTo>
                  <a:cubicBezTo>
                    <a:pt x="1559" y="2103"/>
                    <a:pt x="2583" y="1305"/>
                    <a:pt x="3583" y="472"/>
                  </a:cubicBezTo>
                  <a:cubicBezTo>
                    <a:pt x="3796" y="307"/>
                    <a:pt x="3639" y="1"/>
                    <a:pt x="34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3"/>
            <p:cNvSpPr/>
            <p:nvPr/>
          </p:nvSpPr>
          <p:spPr>
            <a:xfrm>
              <a:off x="9994975" y="4695500"/>
              <a:ext cx="18500" cy="135725"/>
            </a:xfrm>
            <a:custGeom>
              <a:rect b="b" l="l" r="r" t="t"/>
              <a:pathLst>
                <a:path extrusionOk="0" h="5429" w="740">
                  <a:moveTo>
                    <a:pt x="414" y="0"/>
                  </a:moveTo>
                  <a:cubicBezTo>
                    <a:pt x="304" y="0"/>
                    <a:pt x="202" y="64"/>
                    <a:pt x="191" y="209"/>
                  </a:cubicBezTo>
                  <a:cubicBezTo>
                    <a:pt x="120" y="1233"/>
                    <a:pt x="61" y="2257"/>
                    <a:pt x="37" y="3293"/>
                  </a:cubicBezTo>
                  <a:cubicBezTo>
                    <a:pt x="13" y="3804"/>
                    <a:pt x="1" y="4328"/>
                    <a:pt x="1" y="4840"/>
                  </a:cubicBezTo>
                  <a:cubicBezTo>
                    <a:pt x="1" y="5031"/>
                    <a:pt x="1" y="5233"/>
                    <a:pt x="168" y="5364"/>
                  </a:cubicBezTo>
                  <a:cubicBezTo>
                    <a:pt x="231" y="5408"/>
                    <a:pt x="293" y="5428"/>
                    <a:pt x="352" y="5428"/>
                  </a:cubicBezTo>
                  <a:cubicBezTo>
                    <a:pt x="438" y="5428"/>
                    <a:pt x="519" y="5387"/>
                    <a:pt x="596" y="5317"/>
                  </a:cubicBezTo>
                  <a:cubicBezTo>
                    <a:pt x="739" y="5174"/>
                    <a:pt x="656" y="5007"/>
                    <a:pt x="513" y="4936"/>
                  </a:cubicBezTo>
                  <a:cubicBezTo>
                    <a:pt x="513" y="4924"/>
                    <a:pt x="513" y="4912"/>
                    <a:pt x="513" y="4900"/>
                  </a:cubicBezTo>
                  <a:cubicBezTo>
                    <a:pt x="513" y="4864"/>
                    <a:pt x="513" y="4828"/>
                    <a:pt x="513" y="4805"/>
                  </a:cubicBezTo>
                  <a:cubicBezTo>
                    <a:pt x="513" y="4697"/>
                    <a:pt x="513" y="4602"/>
                    <a:pt x="513" y="4507"/>
                  </a:cubicBezTo>
                  <a:cubicBezTo>
                    <a:pt x="513" y="4316"/>
                    <a:pt x="525" y="4114"/>
                    <a:pt x="525" y="3924"/>
                  </a:cubicBezTo>
                  <a:cubicBezTo>
                    <a:pt x="537" y="3519"/>
                    <a:pt x="549" y="3114"/>
                    <a:pt x="561" y="2709"/>
                  </a:cubicBezTo>
                  <a:cubicBezTo>
                    <a:pt x="584" y="1899"/>
                    <a:pt x="632" y="1102"/>
                    <a:pt x="703" y="292"/>
                  </a:cubicBezTo>
                  <a:cubicBezTo>
                    <a:pt x="717" y="110"/>
                    <a:pt x="558"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3"/>
            <p:cNvSpPr/>
            <p:nvPr/>
          </p:nvSpPr>
          <p:spPr>
            <a:xfrm>
              <a:off x="9998250" y="4695525"/>
              <a:ext cx="88450" cy="129850"/>
            </a:xfrm>
            <a:custGeom>
              <a:rect b="b" l="l" r="r" t="t"/>
              <a:pathLst>
                <a:path extrusionOk="0" h="5194" w="3538">
                  <a:moveTo>
                    <a:pt x="3145" y="0"/>
                  </a:moveTo>
                  <a:cubicBezTo>
                    <a:pt x="3038" y="0"/>
                    <a:pt x="2940" y="64"/>
                    <a:pt x="2930" y="208"/>
                  </a:cubicBezTo>
                  <a:cubicBezTo>
                    <a:pt x="2870" y="1148"/>
                    <a:pt x="2823" y="2089"/>
                    <a:pt x="2799" y="3041"/>
                  </a:cubicBezTo>
                  <a:cubicBezTo>
                    <a:pt x="2118" y="3002"/>
                    <a:pt x="1438" y="2979"/>
                    <a:pt x="750" y="2979"/>
                  </a:cubicBezTo>
                  <a:cubicBezTo>
                    <a:pt x="608" y="2979"/>
                    <a:pt x="465" y="2980"/>
                    <a:pt x="322" y="2982"/>
                  </a:cubicBezTo>
                  <a:cubicBezTo>
                    <a:pt x="1" y="2982"/>
                    <a:pt x="49" y="3494"/>
                    <a:pt x="370" y="3494"/>
                  </a:cubicBezTo>
                  <a:cubicBezTo>
                    <a:pt x="509" y="3492"/>
                    <a:pt x="648" y="3491"/>
                    <a:pt x="786" y="3491"/>
                  </a:cubicBezTo>
                  <a:cubicBezTo>
                    <a:pt x="1454" y="3491"/>
                    <a:pt x="2116" y="3514"/>
                    <a:pt x="2787" y="3553"/>
                  </a:cubicBezTo>
                  <a:cubicBezTo>
                    <a:pt x="2763" y="4018"/>
                    <a:pt x="2751" y="4494"/>
                    <a:pt x="2739" y="4970"/>
                  </a:cubicBezTo>
                  <a:cubicBezTo>
                    <a:pt x="2739" y="5121"/>
                    <a:pt x="2852" y="5193"/>
                    <a:pt x="2971" y="5193"/>
                  </a:cubicBezTo>
                  <a:cubicBezTo>
                    <a:pt x="3107" y="5193"/>
                    <a:pt x="3251" y="5100"/>
                    <a:pt x="3251" y="4923"/>
                  </a:cubicBezTo>
                  <a:cubicBezTo>
                    <a:pt x="3263" y="4470"/>
                    <a:pt x="3275" y="4018"/>
                    <a:pt x="3287" y="3565"/>
                  </a:cubicBezTo>
                  <a:cubicBezTo>
                    <a:pt x="3394" y="3553"/>
                    <a:pt x="3489" y="3494"/>
                    <a:pt x="3513" y="3375"/>
                  </a:cubicBezTo>
                  <a:cubicBezTo>
                    <a:pt x="3537" y="3244"/>
                    <a:pt x="3454" y="3077"/>
                    <a:pt x="3311" y="3077"/>
                  </a:cubicBezTo>
                  <a:lnTo>
                    <a:pt x="3299" y="3077"/>
                  </a:lnTo>
                  <a:cubicBezTo>
                    <a:pt x="3335" y="2149"/>
                    <a:pt x="3370" y="1220"/>
                    <a:pt x="3430" y="303"/>
                  </a:cubicBezTo>
                  <a:cubicBezTo>
                    <a:pt x="3444" y="113"/>
                    <a:pt x="3287" y="0"/>
                    <a:pt x="31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3"/>
            <p:cNvSpPr/>
            <p:nvPr/>
          </p:nvSpPr>
          <p:spPr>
            <a:xfrm>
              <a:off x="10039925" y="4606550"/>
              <a:ext cx="17000" cy="96350"/>
            </a:xfrm>
            <a:custGeom>
              <a:rect b="b" l="l" r="r" t="t"/>
              <a:pathLst>
                <a:path extrusionOk="0" h="3854" w="680">
                  <a:moveTo>
                    <a:pt x="426" y="1"/>
                  </a:moveTo>
                  <a:cubicBezTo>
                    <a:pt x="311" y="1"/>
                    <a:pt x="168" y="89"/>
                    <a:pt x="168" y="207"/>
                  </a:cubicBezTo>
                  <a:cubicBezTo>
                    <a:pt x="108" y="1326"/>
                    <a:pt x="60" y="2433"/>
                    <a:pt x="1" y="3552"/>
                  </a:cubicBezTo>
                  <a:cubicBezTo>
                    <a:pt x="1" y="3683"/>
                    <a:pt x="60" y="3814"/>
                    <a:pt x="215" y="3850"/>
                  </a:cubicBezTo>
                  <a:cubicBezTo>
                    <a:pt x="227" y="3853"/>
                    <a:pt x="240" y="3854"/>
                    <a:pt x="253" y="3854"/>
                  </a:cubicBezTo>
                  <a:cubicBezTo>
                    <a:pt x="367" y="3854"/>
                    <a:pt x="502" y="3764"/>
                    <a:pt x="513" y="3636"/>
                  </a:cubicBezTo>
                  <a:lnTo>
                    <a:pt x="668" y="302"/>
                  </a:lnTo>
                  <a:cubicBezTo>
                    <a:pt x="679" y="159"/>
                    <a:pt x="608" y="28"/>
                    <a:pt x="465" y="4"/>
                  </a:cubicBezTo>
                  <a:cubicBezTo>
                    <a:pt x="453" y="2"/>
                    <a:pt x="440" y="1"/>
                    <a:pt x="4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3"/>
            <p:cNvSpPr/>
            <p:nvPr/>
          </p:nvSpPr>
          <p:spPr>
            <a:xfrm>
              <a:off x="10364675" y="4402100"/>
              <a:ext cx="90775" cy="57025"/>
            </a:xfrm>
            <a:custGeom>
              <a:rect b="b" l="l" r="r" t="t"/>
              <a:pathLst>
                <a:path extrusionOk="0" h="2281" w="3631">
                  <a:moveTo>
                    <a:pt x="273" y="1"/>
                  </a:moveTo>
                  <a:cubicBezTo>
                    <a:pt x="203" y="1"/>
                    <a:pt x="136" y="27"/>
                    <a:pt x="84" y="86"/>
                  </a:cubicBezTo>
                  <a:cubicBezTo>
                    <a:pt x="1" y="181"/>
                    <a:pt x="1" y="372"/>
                    <a:pt x="108" y="443"/>
                  </a:cubicBezTo>
                  <a:cubicBezTo>
                    <a:pt x="1084" y="1122"/>
                    <a:pt x="2096" y="1729"/>
                    <a:pt x="3156" y="2253"/>
                  </a:cubicBezTo>
                  <a:cubicBezTo>
                    <a:pt x="3195" y="2272"/>
                    <a:pt x="3232" y="2280"/>
                    <a:pt x="3267" y="2280"/>
                  </a:cubicBezTo>
                  <a:cubicBezTo>
                    <a:pt x="3501" y="2280"/>
                    <a:pt x="3630" y="1913"/>
                    <a:pt x="3382" y="1789"/>
                  </a:cubicBezTo>
                  <a:cubicBezTo>
                    <a:pt x="2358" y="1289"/>
                    <a:pt x="1370" y="705"/>
                    <a:pt x="441" y="50"/>
                  </a:cubicBezTo>
                  <a:cubicBezTo>
                    <a:pt x="388" y="18"/>
                    <a:pt x="329"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1" name="Google Shape;1321;p53"/>
          <p:cNvSpPr txBox="1"/>
          <p:nvPr/>
        </p:nvSpPr>
        <p:spPr>
          <a:xfrm>
            <a:off x="4572075" y="1208400"/>
            <a:ext cx="3861300" cy="2726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Catamaran"/>
              <a:buChar char="●"/>
            </a:pPr>
            <a:r>
              <a:rPr lang="en" sz="1600">
                <a:solidFill>
                  <a:schemeClr val="lt1"/>
                </a:solidFill>
                <a:latin typeface="Catamaran"/>
                <a:ea typeface="Catamaran"/>
                <a:cs typeface="Catamaran"/>
                <a:sym typeface="Catamaran"/>
              </a:rPr>
              <a:t>The VSEPR Model of Molecular Geometry , By Ronald J Gillespie, Istvan Hargittai</a:t>
            </a:r>
            <a:endParaRPr sz="1600">
              <a:solidFill>
                <a:schemeClr val="lt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lt1"/>
              </a:buClr>
              <a:buSzPts val="1600"/>
              <a:buFont typeface="Catamaran"/>
              <a:buChar char="●"/>
            </a:pPr>
            <a:r>
              <a:rPr lang="en" sz="1600">
                <a:solidFill>
                  <a:schemeClr val="lt1"/>
                </a:solidFill>
                <a:latin typeface="Catamaran"/>
                <a:ea typeface="Catamaran"/>
                <a:cs typeface="Catamaran"/>
                <a:sym typeface="Catamaran"/>
              </a:rPr>
              <a:t>Journal of Applied Crystallography || by Leslie Glasser ISBN:1600-5767</a:t>
            </a:r>
            <a:endParaRPr sz="1600">
              <a:solidFill>
                <a:schemeClr val="lt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lt1"/>
              </a:buClr>
              <a:buSzPts val="1600"/>
              <a:buFont typeface="Catamaran"/>
              <a:buChar char="●"/>
            </a:pPr>
            <a:r>
              <a:rPr lang="en" sz="1600">
                <a:solidFill>
                  <a:schemeClr val="lt1"/>
                </a:solidFill>
                <a:latin typeface="Catamaran"/>
                <a:ea typeface="Catamaran"/>
                <a:cs typeface="Catamaran"/>
                <a:sym typeface="Catamaran"/>
              </a:rPr>
              <a:t>Openbabel.org for their pre-compiled co-ordinate data for a large variety of</a:t>
            </a:r>
            <a:r>
              <a:rPr lang="en" sz="1600">
                <a:solidFill>
                  <a:schemeClr val="lt1"/>
                </a:solidFill>
                <a:latin typeface="Catamaran"/>
                <a:ea typeface="Catamaran"/>
                <a:cs typeface="Catamaran"/>
                <a:sym typeface="Catamaran"/>
              </a:rPr>
              <a:t> </a:t>
            </a:r>
            <a:r>
              <a:rPr lang="en" sz="1600">
                <a:solidFill>
                  <a:schemeClr val="lt1"/>
                </a:solidFill>
                <a:latin typeface="Catamaran"/>
                <a:ea typeface="Catamaran"/>
                <a:cs typeface="Catamaran"/>
                <a:sym typeface="Catamaran"/>
              </a:rPr>
              <a:t>compounds</a:t>
            </a:r>
            <a:endParaRPr sz="1600">
              <a:solidFill>
                <a:schemeClr val="lt1"/>
              </a:solidFill>
              <a:latin typeface="Catamaran"/>
              <a:ea typeface="Catamaran"/>
              <a:cs typeface="Catamaran"/>
              <a:sym typeface="Catamaran"/>
            </a:endParaRPr>
          </a:p>
          <a:p>
            <a:pPr indent="-330200" lvl="0" marL="457200" marR="0" rtl="0" algn="l">
              <a:lnSpc>
                <a:spcPct val="100000"/>
              </a:lnSpc>
              <a:spcBef>
                <a:spcPts val="0"/>
              </a:spcBef>
              <a:spcAft>
                <a:spcPts val="0"/>
              </a:spcAft>
              <a:buClr>
                <a:schemeClr val="lt1"/>
              </a:buClr>
              <a:buSzPts val="1600"/>
              <a:buFont typeface="Catamaran"/>
              <a:buChar char="●"/>
            </a:pPr>
            <a:r>
              <a:rPr lang="en" sz="1600">
                <a:solidFill>
                  <a:schemeClr val="lt1"/>
                </a:solidFill>
                <a:latin typeface="Catamaran"/>
                <a:ea typeface="Catamaran"/>
                <a:cs typeface="Catamaran"/>
                <a:sym typeface="Catamaran"/>
              </a:rPr>
              <a:t>Computer-representation of Geometry || (ccl.et)</a:t>
            </a:r>
            <a:endParaRPr sz="1600">
              <a:solidFill>
                <a:schemeClr val="lt1"/>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sz="1600">
              <a:solidFill>
                <a:schemeClr val="lt1"/>
              </a:solidFill>
              <a:latin typeface="Catamaran"/>
              <a:ea typeface="Catamaran"/>
              <a:cs typeface="Catamaran"/>
              <a:sym typeface="Catamaran"/>
            </a:endParaRPr>
          </a:p>
        </p:txBody>
      </p:sp>
      <p:sp>
        <p:nvSpPr>
          <p:cNvPr id="1322" name="Google Shape;1322;p53"/>
          <p:cNvSpPr/>
          <p:nvPr/>
        </p:nvSpPr>
        <p:spPr>
          <a:xfrm>
            <a:off x="3201931" y="1926772"/>
            <a:ext cx="406909" cy="401698"/>
          </a:xfrm>
          <a:custGeom>
            <a:rect b="b" l="l" r="r" t="t"/>
            <a:pathLst>
              <a:path extrusionOk="0" h="31218" w="31623">
                <a:moveTo>
                  <a:pt x="18192" y="1239"/>
                </a:moveTo>
                <a:cubicBezTo>
                  <a:pt x="19950" y="1239"/>
                  <a:pt x="21697" y="1561"/>
                  <a:pt x="23417" y="2435"/>
                </a:cubicBezTo>
                <a:cubicBezTo>
                  <a:pt x="26919" y="4203"/>
                  <a:pt x="28821" y="7872"/>
                  <a:pt x="29521" y="11574"/>
                </a:cubicBezTo>
                <a:cubicBezTo>
                  <a:pt x="30889" y="18880"/>
                  <a:pt x="26386" y="26885"/>
                  <a:pt x="19414" y="29487"/>
                </a:cubicBezTo>
                <a:cubicBezTo>
                  <a:pt x="18121" y="29966"/>
                  <a:pt x="16841" y="30185"/>
                  <a:pt x="15596" y="30185"/>
                </a:cubicBezTo>
                <a:cubicBezTo>
                  <a:pt x="9295" y="30185"/>
                  <a:pt x="3884" y="24573"/>
                  <a:pt x="2102" y="18613"/>
                </a:cubicBezTo>
                <a:cubicBezTo>
                  <a:pt x="968" y="14877"/>
                  <a:pt x="1468" y="10874"/>
                  <a:pt x="3403" y="7538"/>
                </a:cubicBezTo>
                <a:cubicBezTo>
                  <a:pt x="4602" y="5461"/>
                  <a:pt x="6873" y="2999"/>
                  <a:pt x="9414" y="1935"/>
                </a:cubicBezTo>
                <a:lnTo>
                  <a:pt x="9414" y="1935"/>
                </a:lnTo>
                <a:cubicBezTo>
                  <a:pt x="9344" y="2280"/>
                  <a:pt x="9569" y="2685"/>
                  <a:pt x="9987" y="2685"/>
                </a:cubicBezTo>
                <a:cubicBezTo>
                  <a:pt x="10036" y="2685"/>
                  <a:pt x="10087" y="2680"/>
                  <a:pt x="10141" y="2668"/>
                </a:cubicBezTo>
                <a:cubicBezTo>
                  <a:pt x="11355" y="2358"/>
                  <a:pt x="12574" y="2035"/>
                  <a:pt x="13793" y="1775"/>
                </a:cubicBezTo>
                <a:lnTo>
                  <a:pt x="13793" y="1775"/>
                </a:lnTo>
                <a:cubicBezTo>
                  <a:pt x="13811" y="1781"/>
                  <a:pt x="13829" y="1785"/>
                  <a:pt x="13846" y="1785"/>
                </a:cubicBezTo>
                <a:cubicBezTo>
                  <a:pt x="13885" y="1785"/>
                  <a:pt x="13921" y="1768"/>
                  <a:pt x="13951" y="1741"/>
                </a:cubicBezTo>
                <a:lnTo>
                  <a:pt x="13951" y="1741"/>
                </a:lnTo>
                <a:cubicBezTo>
                  <a:pt x="15367" y="1446"/>
                  <a:pt x="16783" y="1239"/>
                  <a:pt x="18192" y="1239"/>
                </a:cubicBezTo>
                <a:close/>
                <a:moveTo>
                  <a:pt x="18003" y="0"/>
                </a:moveTo>
                <a:cubicBezTo>
                  <a:pt x="16006" y="0"/>
                  <a:pt x="13967" y="358"/>
                  <a:pt x="12035" y="857"/>
                </a:cubicBezTo>
                <a:lnTo>
                  <a:pt x="12035" y="857"/>
                </a:lnTo>
                <a:cubicBezTo>
                  <a:pt x="11877" y="843"/>
                  <a:pt x="11719" y="836"/>
                  <a:pt x="11561" y="836"/>
                </a:cubicBezTo>
                <a:cubicBezTo>
                  <a:pt x="8673" y="836"/>
                  <a:pt x="5923" y="3126"/>
                  <a:pt x="4036" y="5170"/>
                </a:cubicBezTo>
                <a:cubicBezTo>
                  <a:pt x="1234" y="8239"/>
                  <a:pt x="0" y="12575"/>
                  <a:pt x="634" y="16678"/>
                </a:cubicBezTo>
                <a:cubicBezTo>
                  <a:pt x="1776" y="24165"/>
                  <a:pt x="7986" y="31217"/>
                  <a:pt x="15698" y="31217"/>
                </a:cubicBezTo>
                <a:cubicBezTo>
                  <a:pt x="16542" y="31217"/>
                  <a:pt x="17404" y="31133"/>
                  <a:pt x="18280" y="30955"/>
                </a:cubicBezTo>
                <a:cubicBezTo>
                  <a:pt x="26619" y="29254"/>
                  <a:pt x="31623" y="19981"/>
                  <a:pt x="30722" y="11975"/>
                </a:cubicBezTo>
                <a:cubicBezTo>
                  <a:pt x="30222" y="7805"/>
                  <a:pt x="28054" y="4002"/>
                  <a:pt x="24484" y="1734"/>
                </a:cubicBezTo>
                <a:cubicBezTo>
                  <a:pt x="22528" y="470"/>
                  <a:pt x="20293" y="0"/>
                  <a:pt x="180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tamaran"/>
                <a:ea typeface="Catamaran"/>
                <a:cs typeface="Catamaran"/>
                <a:sym typeface="Catamaran"/>
              </a:rPr>
              <a:t>?</a:t>
            </a:r>
            <a:endParaRPr b="0" i="0" sz="1800" u="none" cap="none" strike="noStrike">
              <a:solidFill>
                <a:schemeClr val="lt1"/>
              </a:solidFill>
              <a:latin typeface="Catamaran"/>
              <a:ea typeface="Catamaran"/>
              <a:cs typeface="Catamaran"/>
              <a:sym typeface="Catamaran"/>
            </a:endParaRPr>
          </a:p>
        </p:txBody>
      </p:sp>
      <p:sp>
        <p:nvSpPr>
          <p:cNvPr id="1323" name="Google Shape;1323;p53"/>
          <p:cNvSpPr/>
          <p:nvPr/>
        </p:nvSpPr>
        <p:spPr>
          <a:xfrm>
            <a:off x="3201931" y="2702997"/>
            <a:ext cx="406909" cy="401698"/>
          </a:xfrm>
          <a:custGeom>
            <a:rect b="b" l="l" r="r" t="t"/>
            <a:pathLst>
              <a:path extrusionOk="0" h="31218" w="31623">
                <a:moveTo>
                  <a:pt x="18192" y="1239"/>
                </a:moveTo>
                <a:cubicBezTo>
                  <a:pt x="19950" y="1239"/>
                  <a:pt x="21697" y="1561"/>
                  <a:pt x="23417" y="2435"/>
                </a:cubicBezTo>
                <a:cubicBezTo>
                  <a:pt x="26919" y="4203"/>
                  <a:pt x="28821" y="7872"/>
                  <a:pt x="29521" y="11574"/>
                </a:cubicBezTo>
                <a:cubicBezTo>
                  <a:pt x="30889" y="18880"/>
                  <a:pt x="26386" y="26885"/>
                  <a:pt x="19414" y="29487"/>
                </a:cubicBezTo>
                <a:cubicBezTo>
                  <a:pt x="18121" y="29966"/>
                  <a:pt x="16841" y="30185"/>
                  <a:pt x="15596" y="30185"/>
                </a:cubicBezTo>
                <a:cubicBezTo>
                  <a:pt x="9295" y="30185"/>
                  <a:pt x="3884" y="24573"/>
                  <a:pt x="2102" y="18613"/>
                </a:cubicBezTo>
                <a:cubicBezTo>
                  <a:pt x="968" y="14877"/>
                  <a:pt x="1468" y="10874"/>
                  <a:pt x="3403" y="7538"/>
                </a:cubicBezTo>
                <a:cubicBezTo>
                  <a:pt x="4602" y="5461"/>
                  <a:pt x="6873" y="2999"/>
                  <a:pt x="9414" y="1935"/>
                </a:cubicBezTo>
                <a:lnTo>
                  <a:pt x="9414" y="1935"/>
                </a:lnTo>
                <a:cubicBezTo>
                  <a:pt x="9344" y="2280"/>
                  <a:pt x="9569" y="2685"/>
                  <a:pt x="9987" y="2685"/>
                </a:cubicBezTo>
                <a:cubicBezTo>
                  <a:pt x="10036" y="2685"/>
                  <a:pt x="10087" y="2680"/>
                  <a:pt x="10141" y="2668"/>
                </a:cubicBezTo>
                <a:cubicBezTo>
                  <a:pt x="11355" y="2358"/>
                  <a:pt x="12574" y="2035"/>
                  <a:pt x="13793" y="1775"/>
                </a:cubicBezTo>
                <a:lnTo>
                  <a:pt x="13793" y="1775"/>
                </a:lnTo>
                <a:cubicBezTo>
                  <a:pt x="13811" y="1781"/>
                  <a:pt x="13829" y="1785"/>
                  <a:pt x="13846" y="1785"/>
                </a:cubicBezTo>
                <a:cubicBezTo>
                  <a:pt x="13885" y="1785"/>
                  <a:pt x="13921" y="1768"/>
                  <a:pt x="13951" y="1741"/>
                </a:cubicBezTo>
                <a:lnTo>
                  <a:pt x="13951" y="1741"/>
                </a:lnTo>
                <a:cubicBezTo>
                  <a:pt x="15367" y="1446"/>
                  <a:pt x="16783" y="1239"/>
                  <a:pt x="18192" y="1239"/>
                </a:cubicBezTo>
                <a:close/>
                <a:moveTo>
                  <a:pt x="18003" y="0"/>
                </a:moveTo>
                <a:cubicBezTo>
                  <a:pt x="16006" y="0"/>
                  <a:pt x="13967" y="358"/>
                  <a:pt x="12035" y="857"/>
                </a:cubicBezTo>
                <a:lnTo>
                  <a:pt x="12035" y="857"/>
                </a:lnTo>
                <a:cubicBezTo>
                  <a:pt x="11877" y="843"/>
                  <a:pt x="11719" y="836"/>
                  <a:pt x="11561" y="836"/>
                </a:cubicBezTo>
                <a:cubicBezTo>
                  <a:pt x="8673" y="836"/>
                  <a:pt x="5923" y="3126"/>
                  <a:pt x="4036" y="5170"/>
                </a:cubicBezTo>
                <a:cubicBezTo>
                  <a:pt x="1234" y="8239"/>
                  <a:pt x="0" y="12575"/>
                  <a:pt x="634" y="16678"/>
                </a:cubicBezTo>
                <a:cubicBezTo>
                  <a:pt x="1776" y="24165"/>
                  <a:pt x="7986" y="31217"/>
                  <a:pt x="15698" y="31217"/>
                </a:cubicBezTo>
                <a:cubicBezTo>
                  <a:pt x="16542" y="31217"/>
                  <a:pt x="17404" y="31133"/>
                  <a:pt x="18280" y="30955"/>
                </a:cubicBezTo>
                <a:cubicBezTo>
                  <a:pt x="26619" y="29254"/>
                  <a:pt x="31623" y="19981"/>
                  <a:pt x="30722" y="11975"/>
                </a:cubicBezTo>
                <a:cubicBezTo>
                  <a:pt x="30222" y="7805"/>
                  <a:pt x="28054" y="4002"/>
                  <a:pt x="24484" y="1734"/>
                </a:cubicBezTo>
                <a:cubicBezTo>
                  <a:pt x="22528" y="470"/>
                  <a:pt x="20293" y="0"/>
                  <a:pt x="180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tamaran"/>
                <a:ea typeface="Catamaran"/>
                <a:cs typeface="Catamaran"/>
                <a:sym typeface="Catamaran"/>
              </a:rPr>
              <a:t>?</a:t>
            </a:r>
            <a:endParaRPr b="0" i="0" sz="1800" u="none" cap="none" strike="noStrike">
              <a:solidFill>
                <a:schemeClr val="lt1"/>
              </a:solidFill>
              <a:latin typeface="Catamaran"/>
              <a:ea typeface="Catamaran"/>
              <a:cs typeface="Catamaran"/>
              <a:sym typeface="Catamaran"/>
            </a:endParaRPr>
          </a:p>
        </p:txBody>
      </p:sp>
      <p:sp>
        <p:nvSpPr>
          <p:cNvPr id="1324" name="Google Shape;1324;p53"/>
          <p:cNvSpPr/>
          <p:nvPr/>
        </p:nvSpPr>
        <p:spPr>
          <a:xfrm>
            <a:off x="1207681" y="1926772"/>
            <a:ext cx="406909" cy="401698"/>
          </a:xfrm>
          <a:custGeom>
            <a:rect b="b" l="l" r="r" t="t"/>
            <a:pathLst>
              <a:path extrusionOk="0" h="31218" w="31623">
                <a:moveTo>
                  <a:pt x="18192" y="1239"/>
                </a:moveTo>
                <a:cubicBezTo>
                  <a:pt x="19950" y="1239"/>
                  <a:pt x="21697" y="1561"/>
                  <a:pt x="23417" y="2435"/>
                </a:cubicBezTo>
                <a:cubicBezTo>
                  <a:pt x="26919" y="4203"/>
                  <a:pt x="28821" y="7872"/>
                  <a:pt x="29521" y="11574"/>
                </a:cubicBezTo>
                <a:cubicBezTo>
                  <a:pt x="30889" y="18880"/>
                  <a:pt x="26386" y="26885"/>
                  <a:pt x="19414" y="29487"/>
                </a:cubicBezTo>
                <a:cubicBezTo>
                  <a:pt x="18121" y="29966"/>
                  <a:pt x="16841" y="30185"/>
                  <a:pt x="15596" y="30185"/>
                </a:cubicBezTo>
                <a:cubicBezTo>
                  <a:pt x="9295" y="30185"/>
                  <a:pt x="3884" y="24573"/>
                  <a:pt x="2102" y="18613"/>
                </a:cubicBezTo>
                <a:cubicBezTo>
                  <a:pt x="968" y="14877"/>
                  <a:pt x="1468" y="10874"/>
                  <a:pt x="3403" y="7538"/>
                </a:cubicBezTo>
                <a:cubicBezTo>
                  <a:pt x="4602" y="5461"/>
                  <a:pt x="6873" y="2999"/>
                  <a:pt x="9414" y="1935"/>
                </a:cubicBezTo>
                <a:lnTo>
                  <a:pt x="9414" y="1935"/>
                </a:lnTo>
                <a:cubicBezTo>
                  <a:pt x="9344" y="2280"/>
                  <a:pt x="9569" y="2685"/>
                  <a:pt x="9987" y="2685"/>
                </a:cubicBezTo>
                <a:cubicBezTo>
                  <a:pt x="10036" y="2685"/>
                  <a:pt x="10087" y="2680"/>
                  <a:pt x="10141" y="2668"/>
                </a:cubicBezTo>
                <a:cubicBezTo>
                  <a:pt x="11355" y="2358"/>
                  <a:pt x="12574" y="2035"/>
                  <a:pt x="13793" y="1775"/>
                </a:cubicBezTo>
                <a:lnTo>
                  <a:pt x="13793" y="1775"/>
                </a:lnTo>
                <a:cubicBezTo>
                  <a:pt x="13811" y="1781"/>
                  <a:pt x="13829" y="1785"/>
                  <a:pt x="13846" y="1785"/>
                </a:cubicBezTo>
                <a:cubicBezTo>
                  <a:pt x="13885" y="1785"/>
                  <a:pt x="13921" y="1768"/>
                  <a:pt x="13951" y="1741"/>
                </a:cubicBezTo>
                <a:lnTo>
                  <a:pt x="13951" y="1741"/>
                </a:lnTo>
                <a:cubicBezTo>
                  <a:pt x="15367" y="1446"/>
                  <a:pt x="16783" y="1239"/>
                  <a:pt x="18192" y="1239"/>
                </a:cubicBezTo>
                <a:close/>
                <a:moveTo>
                  <a:pt x="18003" y="0"/>
                </a:moveTo>
                <a:cubicBezTo>
                  <a:pt x="16006" y="0"/>
                  <a:pt x="13967" y="358"/>
                  <a:pt x="12035" y="857"/>
                </a:cubicBezTo>
                <a:lnTo>
                  <a:pt x="12035" y="857"/>
                </a:lnTo>
                <a:cubicBezTo>
                  <a:pt x="11877" y="843"/>
                  <a:pt x="11719" y="836"/>
                  <a:pt x="11561" y="836"/>
                </a:cubicBezTo>
                <a:cubicBezTo>
                  <a:pt x="8673" y="836"/>
                  <a:pt x="5923" y="3126"/>
                  <a:pt x="4036" y="5170"/>
                </a:cubicBezTo>
                <a:cubicBezTo>
                  <a:pt x="1234" y="8239"/>
                  <a:pt x="0" y="12575"/>
                  <a:pt x="634" y="16678"/>
                </a:cubicBezTo>
                <a:cubicBezTo>
                  <a:pt x="1776" y="24165"/>
                  <a:pt x="7986" y="31217"/>
                  <a:pt x="15698" y="31217"/>
                </a:cubicBezTo>
                <a:cubicBezTo>
                  <a:pt x="16542" y="31217"/>
                  <a:pt x="17404" y="31133"/>
                  <a:pt x="18280" y="30955"/>
                </a:cubicBezTo>
                <a:cubicBezTo>
                  <a:pt x="26619" y="29254"/>
                  <a:pt x="31623" y="19981"/>
                  <a:pt x="30722" y="11975"/>
                </a:cubicBezTo>
                <a:cubicBezTo>
                  <a:pt x="30222" y="7805"/>
                  <a:pt x="28054" y="4002"/>
                  <a:pt x="24484" y="1734"/>
                </a:cubicBezTo>
                <a:cubicBezTo>
                  <a:pt x="22528" y="470"/>
                  <a:pt x="20293" y="0"/>
                  <a:pt x="180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tamaran"/>
                <a:ea typeface="Catamaran"/>
                <a:cs typeface="Catamaran"/>
                <a:sym typeface="Catamaran"/>
              </a:rPr>
              <a:t>?</a:t>
            </a:r>
            <a:endParaRPr b="0" i="0" sz="1800" u="none" cap="none" strike="noStrike">
              <a:solidFill>
                <a:schemeClr val="lt1"/>
              </a:solidFill>
              <a:latin typeface="Catamaran"/>
              <a:ea typeface="Catamaran"/>
              <a:cs typeface="Catamaran"/>
              <a:sym typeface="Catamaran"/>
            </a:endParaRPr>
          </a:p>
        </p:txBody>
      </p:sp>
      <p:sp>
        <p:nvSpPr>
          <p:cNvPr id="1325" name="Google Shape;1325;p53"/>
          <p:cNvSpPr/>
          <p:nvPr/>
        </p:nvSpPr>
        <p:spPr>
          <a:xfrm>
            <a:off x="1207681" y="2702997"/>
            <a:ext cx="406909" cy="401698"/>
          </a:xfrm>
          <a:custGeom>
            <a:rect b="b" l="l" r="r" t="t"/>
            <a:pathLst>
              <a:path extrusionOk="0" h="31218" w="31623">
                <a:moveTo>
                  <a:pt x="18192" y="1239"/>
                </a:moveTo>
                <a:cubicBezTo>
                  <a:pt x="19950" y="1239"/>
                  <a:pt x="21697" y="1561"/>
                  <a:pt x="23417" y="2435"/>
                </a:cubicBezTo>
                <a:cubicBezTo>
                  <a:pt x="26919" y="4203"/>
                  <a:pt x="28821" y="7872"/>
                  <a:pt x="29521" y="11574"/>
                </a:cubicBezTo>
                <a:cubicBezTo>
                  <a:pt x="30889" y="18880"/>
                  <a:pt x="26386" y="26885"/>
                  <a:pt x="19414" y="29487"/>
                </a:cubicBezTo>
                <a:cubicBezTo>
                  <a:pt x="18121" y="29966"/>
                  <a:pt x="16841" y="30185"/>
                  <a:pt x="15596" y="30185"/>
                </a:cubicBezTo>
                <a:cubicBezTo>
                  <a:pt x="9295" y="30185"/>
                  <a:pt x="3884" y="24573"/>
                  <a:pt x="2102" y="18613"/>
                </a:cubicBezTo>
                <a:cubicBezTo>
                  <a:pt x="968" y="14877"/>
                  <a:pt x="1468" y="10874"/>
                  <a:pt x="3403" y="7538"/>
                </a:cubicBezTo>
                <a:cubicBezTo>
                  <a:pt x="4602" y="5461"/>
                  <a:pt x="6873" y="2999"/>
                  <a:pt x="9414" y="1935"/>
                </a:cubicBezTo>
                <a:lnTo>
                  <a:pt x="9414" y="1935"/>
                </a:lnTo>
                <a:cubicBezTo>
                  <a:pt x="9344" y="2280"/>
                  <a:pt x="9569" y="2685"/>
                  <a:pt x="9987" y="2685"/>
                </a:cubicBezTo>
                <a:cubicBezTo>
                  <a:pt x="10036" y="2685"/>
                  <a:pt x="10087" y="2680"/>
                  <a:pt x="10141" y="2668"/>
                </a:cubicBezTo>
                <a:cubicBezTo>
                  <a:pt x="11355" y="2358"/>
                  <a:pt x="12574" y="2035"/>
                  <a:pt x="13793" y="1775"/>
                </a:cubicBezTo>
                <a:lnTo>
                  <a:pt x="13793" y="1775"/>
                </a:lnTo>
                <a:cubicBezTo>
                  <a:pt x="13811" y="1781"/>
                  <a:pt x="13829" y="1785"/>
                  <a:pt x="13846" y="1785"/>
                </a:cubicBezTo>
                <a:cubicBezTo>
                  <a:pt x="13885" y="1785"/>
                  <a:pt x="13921" y="1768"/>
                  <a:pt x="13951" y="1741"/>
                </a:cubicBezTo>
                <a:lnTo>
                  <a:pt x="13951" y="1741"/>
                </a:lnTo>
                <a:cubicBezTo>
                  <a:pt x="15367" y="1446"/>
                  <a:pt x="16783" y="1239"/>
                  <a:pt x="18192" y="1239"/>
                </a:cubicBezTo>
                <a:close/>
                <a:moveTo>
                  <a:pt x="18003" y="0"/>
                </a:moveTo>
                <a:cubicBezTo>
                  <a:pt x="16006" y="0"/>
                  <a:pt x="13967" y="358"/>
                  <a:pt x="12035" y="857"/>
                </a:cubicBezTo>
                <a:lnTo>
                  <a:pt x="12035" y="857"/>
                </a:lnTo>
                <a:cubicBezTo>
                  <a:pt x="11877" y="843"/>
                  <a:pt x="11719" y="836"/>
                  <a:pt x="11561" y="836"/>
                </a:cubicBezTo>
                <a:cubicBezTo>
                  <a:pt x="8673" y="836"/>
                  <a:pt x="5923" y="3126"/>
                  <a:pt x="4036" y="5170"/>
                </a:cubicBezTo>
                <a:cubicBezTo>
                  <a:pt x="1234" y="8239"/>
                  <a:pt x="0" y="12575"/>
                  <a:pt x="634" y="16678"/>
                </a:cubicBezTo>
                <a:cubicBezTo>
                  <a:pt x="1776" y="24165"/>
                  <a:pt x="7986" y="31217"/>
                  <a:pt x="15698" y="31217"/>
                </a:cubicBezTo>
                <a:cubicBezTo>
                  <a:pt x="16542" y="31217"/>
                  <a:pt x="17404" y="31133"/>
                  <a:pt x="18280" y="30955"/>
                </a:cubicBezTo>
                <a:cubicBezTo>
                  <a:pt x="26619" y="29254"/>
                  <a:pt x="31623" y="19981"/>
                  <a:pt x="30722" y="11975"/>
                </a:cubicBezTo>
                <a:cubicBezTo>
                  <a:pt x="30222" y="7805"/>
                  <a:pt x="28054" y="4002"/>
                  <a:pt x="24484" y="1734"/>
                </a:cubicBezTo>
                <a:cubicBezTo>
                  <a:pt x="22528" y="470"/>
                  <a:pt x="20293" y="0"/>
                  <a:pt x="180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tamaran"/>
                <a:ea typeface="Catamaran"/>
                <a:cs typeface="Catamaran"/>
                <a:sym typeface="Catamaran"/>
              </a:rPr>
              <a:t>?</a:t>
            </a:r>
            <a:endParaRPr b="0" i="0" sz="1800" u="none" cap="none" strike="noStrike">
              <a:solidFill>
                <a:schemeClr val="lt1"/>
              </a:solidFill>
              <a:latin typeface="Catamaran"/>
              <a:ea typeface="Catamaran"/>
              <a:cs typeface="Catamaran"/>
              <a:sym typeface="Catamaran"/>
            </a:endParaRPr>
          </a:p>
        </p:txBody>
      </p:sp>
      <p:sp>
        <p:nvSpPr>
          <p:cNvPr id="1326" name="Google Shape;1326;p53"/>
          <p:cNvSpPr txBox="1"/>
          <p:nvPr>
            <p:ph idx="4294967295" type="ctrTitle"/>
          </p:nvPr>
        </p:nvSpPr>
        <p:spPr>
          <a:xfrm>
            <a:off x="434175" y="4021363"/>
            <a:ext cx="4137900" cy="942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500"/>
              <a:buNone/>
            </a:pPr>
            <a:r>
              <a:rPr lang="en" sz="4900">
                <a:solidFill>
                  <a:schemeClr val="lt1"/>
                </a:solidFill>
              </a:rPr>
              <a:t>Thank You :)</a:t>
            </a:r>
            <a:endParaRPr sz="4900">
              <a:solidFill>
                <a:schemeClr val="lt1"/>
              </a:solidFill>
            </a:endParaRPr>
          </a:p>
        </p:txBody>
      </p:sp>
      <p:sp>
        <p:nvSpPr>
          <p:cNvPr id="1327" name="Google Shape;1327;p53"/>
          <p:cNvSpPr txBox="1"/>
          <p:nvPr>
            <p:ph idx="4294967295" type="ctrTitle"/>
          </p:nvPr>
        </p:nvSpPr>
        <p:spPr>
          <a:xfrm>
            <a:off x="6515575" y="4200900"/>
            <a:ext cx="4506000" cy="942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500"/>
              <a:buNone/>
            </a:pPr>
            <a:r>
              <a:rPr lang="en" sz="1700">
                <a:solidFill>
                  <a:schemeClr val="lt1"/>
                </a:solidFill>
              </a:rPr>
              <a:t>Made By- </a:t>
            </a:r>
            <a:br>
              <a:rPr lang="en" sz="1700">
                <a:solidFill>
                  <a:schemeClr val="lt1"/>
                </a:solidFill>
              </a:rPr>
            </a:br>
            <a:r>
              <a:rPr lang="en" sz="1700">
                <a:solidFill>
                  <a:schemeClr val="lt1"/>
                </a:solidFill>
              </a:rPr>
              <a:t>Yash Joshi 2K20/B14/22</a:t>
            </a:r>
            <a:endParaRPr sz="1700">
              <a:solidFill>
                <a:schemeClr val="lt1"/>
              </a:solidFill>
            </a:endParaRPr>
          </a:p>
          <a:p>
            <a:pPr indent="0" lvl="0" marL="0" rtl="0" algn="l">
              <a:lnSpc>
                <a:spcPct val="80000"/>
              </a:lnSpc>
              <a:spcBef>
                <a:spcPts val="0"/>
              </a:spcBef>
              <a:spcAft>
                <a:spcPts val="0"/>
              </a:spcAft>
              <a:buSzPts val="6500"/>
              <a:buNone/>
            </a:pPr>
            <a:r>
              <a:rPr lang="en" sz="1700">
                <a:solidFill>
                  <a:schemeClr val="lt1"/>
                </a:solidFill>
              </a:rPr>
              <a:t>Tushar      2K20/B14/58</a:t>
            </a:r>
            <a:endParaRPr sz="1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1000"/>
                                        <p:tgtEl>
                                          <p:spTgt spid="12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1000"/>
                                        <p:tgtEl>
                                          <p:spTgt spid="13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1000"/>
                                        <p:tgtEl>
                                          <p:spTgt spid="13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25"/>
                                        </p:tgtEl>
                                        <p:attrNameLst>
                                          <p:attrName>style.visibility</p:attrName>
                                        </p:attrNameLst>
                                      </p:cBhvr>
                                      <p:to>
                                        <p:strVal val="visible"/>
                                      </p:to>
                                    </p:set>
                                    <p:animEffect filter="fade" transition="in">
                                      <p:cBhvr>
                                        <p:cTn dur="1000"/>
                                        <p:tgtEl>
                                          <p:spTgt spid="132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23"/>
                                        </p:tgtEl>
                                        <p:attrNameLst>
                                          <p:attrName>style.visibility</p:attrName>
                                        </p:attrNameLst>
                                      </p:cBhvr>
                                      <p:to>
                                        <p:strVal val="visible"/>
                                      </p:to>
                                    </p:set>
                                    <p:animEffect filter="fade" transition="in">
                                      <p:cBhvr>
                                        <p:cTn dur="1000"/>
                                        <p:tgtEl>
                                          <p:spTgt spid="1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grpSp>
        <p:nvGrpSpPr>
          <p:cNvPr id="658" name="Google Shape;658;p45"/>
          <p:cNvGrpSpPr/>
          <p:nvPr/>
        </p:nvGrpSpPr>
        <p:grpSpPr>
          <a:xfrm>
            <a:off x="6631949" y="347960"/>
            <a:ext cx="1631673" cy="677000"/>
            <a:chOff x="5706538" y="-1424225"/>
            <a:chExt cx="1733425" cy="719218"/>
          </a:xfrm>
        </p:grpSpPr>
        <p:sp>
          <p:nvSpPr>
            <p:cNvPr id="659" name="Google Shape;659;p45"/>
            <p:cNvSpPr/>
            <p:nvPr/>
          </p:nvSpPr>
          <p:spPr>
            <a:xfrm>
              <a:off x="5797288" y="-1363932"/>
              <a:ext cx="153450" cy="23475"/>
            </a:xfrm>
            <a:custGeom>
              <a:rect b="b" l="l" r="r" t="t"/>
              <a:pathLst>
                <a:path extrusionOk="0" h="939" w="6138">
                  <a:moveTo>
                    <a:pt x="5902" y="0"/>
                  </a:moveTo>
                  <a:cubicBezTo>
                    <a:pt x="5892" y="0"/>
                    <a:pt x="5882" y="1"/>
                    <a:pt x="5871" y="2"/>
                  </a:cubicBezTo>
                  <a:cubicBezTo>
                    <a:pt x="4003" y="169"/>
                    <a:pt x="2135" y="336"/>
                    <a:pt x="267" y="536"/>
                  </a:cubicBezTo>
                  <a:cubicBezTo>
                    <a:pt x="10" y="536"/>
                    <a:pt x="1" y="938"/>
                    <a:pt x="239" y="938"/>
                  </a:cubicBezTo>
                  <a:cubicBezTo>
                    <a:pt x="248" y="938"/>
                    <a:pt x="257" y="938"/>
                    <a:pt x="267" y="936"/>
                  </a:cubicBezTo>
                  <a:cubicBezTo>
                    <a:pt x="2135" y="770"/>
                    <a:pt x="4003" y="569"/>
                    <a:pt x="5871" y="403"/>
                  </a:cubicBezTo>
                  <a:cubicBezTo>
                    <a:pt x="6127" y="371"/>
                    <a:pt x="6138"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5"/>
            <p:cNvSpPr/>
            <p:nvPr/>
          </p:nvSpPr>
          <p:spPr>
            <a:xfrm>
              <a:off x="5798113" y="-1359232"/>
              <a:ext cx="170975" cy="95225"/>
            </a:xfrm>
            <a:custGeom>
              <a:rect b="b" l="l" r="r" t="t"/>
              <a:pathLst>
                <a:path extrusionOk="0" h="3809" w="6839">
                  <a:moveTo>
                    <a:pt x="5531" y="1"/>
                  </a:moveTo>
                  <a:cubicBezTo>
                    <a:pt x="5402" y="1"/>
                    <a:pt x="5277" y="106"/>
                    <a:pt x="5338" y="248"/>
                  </a:cubicBezTo>
                  <a:cubicBezTo>
                    <a:pt x="5571" y="1015"/>
                    <a:pt x="5738" y="1782"/>
                    <a:pt x="5805" y="2583"/>
                  </a:cubicBezTo>
                  <a:cubicBezTo>
                    <a:pt x="5884" y="3276"/>
                    <a:pt x="5118" y="3416"/>
                    <a:pt x="4342" y="3416"/>
                  </a:cubicBezTo>
                  <a:cubicBezTo>
                    <a:pt x="3810" y="3416"/>
                    <a:pt x="3274" y="3350"/>
                    <a:pt x="3003" y="3350"/>
                  </a:cubicBezTo>
                  <a:cubicBezTo>
                    <a:pt x="2869" y="3350"/>
                    <a:pt x="2354" y="3377"/>
                    <a:pt x="1822" y="3377"/>
                  </a:cubicBezTo>
                  <a:cubicBezTo>
                    <a:pt x="1157" y="3377"/>
                    <a:pt x="468" y="3335"/>
                    <a:pt x="468" y="3150"/>
                  </a:cubicBezTo>
                  <a:cubicBezTo>
                    <a:pt x="468" y="2316"/>
                    <a:pt x="434" y="1449"/>
                    <a:pt x="434" y="582"/>
                  </a:cubicBezTo>
                  <a:cubicBezTo>
                    <a:pt x="434" y="448"/>
                    <a:pt x="326" y="381"/>
                    <a:pt x="217" y="381"/>
                  </a:cubicBezTo>
                  <a:cubicBezTo>
                    <a:pt x="109" y="381"/>
                    <a:pt x="1" y="448"/>
                    <a:pt x="1" y="582"/>
                  </a:cubicBezTo>
                  <a:cubicBezTo>
                    <a:pt x="34" y="1549"/>
                    <a:pt x="34" y="2550"/>
                    <a:pt x="34" y="3550"/>
                  </a:cubicBezTo>
                  <a:cubicBezTo>
                    <a:pt x="34" y="3650"/>
                    <a:pt x="134" y="3751"/>
                    <a:pt x="267" y="3751"/>
                  </a:cubicBezTo>
                  <a:lnTo>
                    <a:pt x="3403" y="3751"/>
                  </a:lnTo>
                  <a:cubicBezTo>
                    <a:pt x="3787" y="3767"/>
                    <a:pt x="4204" y="3809"/>
                    <a:pt x="4616" y="3809"/>
                  </a:cubicBezTo>
                  <a:cubicBezTo>
                    <a:pt x="5029" y="3809"/>
                    <a:pt x="5438" y="3767"/>
                    <a:pt x="5805" y="3617"/>
                  </a:cubicBezTo>
                  <a:cubicBezTo>
                    <a:pt x="6839" y="3183"/>
                    <a:pt x="5938" y="815"/>
                    <a:pt x="5738" y="148"/>
                  </a:cubicBezTo>
                  <a:cubicBezTo>
                    <a:pt x="5699" y="44"/>
                    <a:pt x="5614" y="1"/>
                    <a:pt x="55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5"/>
            <p:cNvSpPr/>
            <p:nvPr/>
          </p:nvSpPr>
          <p:spPr>
            <a:xfrm>
              <a:off x="5706538" y="-1279657"/>
              <a:ext cx="385975" cy="574650"/>
            </a:xfrm>
            <a:custGeom>
              <a:rect b="b" l="l" r="r" t="t"/>
              <a:pathLst>
                <a:path extrusionOk="0" h="22986" w="15439">
                  <a:moveTo>
                    <a:pt x="5081" y="0"/>
                  </a:moveTo>
                  <a:cubicBezTo>
                    <a:pt x="4973" y="0"/>
                    <a:pt x="4864" y="67"/>
                    <a:pt x="4864" y="201"/>
                  </a:cubicBezTo>
                  <a:cubicBezTo>
                    <a:pt x="4961" y="2806"/>
                    <a:pt x="5212" y="5380"/>
                    <a:pt x="5649" y="7952"/>
                  </a:cubicBezTo>
                  <a:lnTo>
                    <a:pt x="5649" y="7952"/>
                  </a:lnTo>
                  <a:cubicBezTo>
                    <a:pt x="5562" y="7948"/>
                    <a:pt x="5476" y="7945"/>
                    <a:pt x="5391" y="7945"/>
                  </a:cubicBezTo>
                  <a:cubicBezTo>
                    <a:pt x="1139" y="7945"/>
                    <a:pt x="1" y="14004"/>
                    <a:pt x="161" y="17279"/>
                  </a:cubicBezTo>
                  <a:cubicBezTo>
                    <a:pt x="321" y="20861"/>
                    <a:pt x="3244" y="22986"/>
                    <a:pt x="6424" y="22986"/>
                  </a:cubicBezTo>
                  <a:cubicBezTo>
                    <a:pt x="7213" y="22986"/>
                    <a:pt x="8018" y="22855"/>
                    <a:pt x="8801" y="22583"/>
                  </a:cubicBezTo>
                  <a:cubicBezTo>
                    <a:pt x="12803" y="21249"/>
                    <a:pt x="15439" y="16646"/>
                    <a:pt x="14204" y="12543"/>
                  </a:cubicBezTo>
                  <a:cubicBezTo>
                    <a:pt x="13704" y="10808"/>
                    <a:pt x="12403" y="9340"/>
                    <a:pt x="10802" y="8540"/>
                  </a:cubicBezTo>
                  <a:cubicBezTo>
                    <a:pt x="10435" y="8373"/>
                    <a:pt x="10068" y="8240"/>
                    <a:pt x="9701" y="8140"/>
                  </a:cubicBezTo>
                  <a:cubicBezTo>
                    <a:pt x="8500" y="7739"/>
                    <a:pt x="8667" y="6372"/>
                    <a:pt x="8600" y="5371"/>
                  </a:cubicBezTo>
                  <a:cubicBezTo>
                    <a:pt x="8534" y="3870"/>
                    <a:pt x="8467" y="2369"/>
                    <a:pt x="8367" y="901"/>
                  </a:cubicBezTo>
                  <a:cubicBezTo>
                    <a:pt x="8367" y="768"/>
                    <a:pt x="8259" y="701"/>
                    <a:pt x="8154" y="701"/>
                  </a:cubicBezTo>
                  <a:cubicBezTo>
                    <a:pt x="8050" y="701"/>
                    <a:pt x="7950" y="768"/>
                    <a:pt x="7967" y="901"/>
                  </a:cubicBezTo>
                  <a:cubicBezTo>
                    <a:pt x="8067" y="3003"/>
                    <a:pt x="8033" y="5171"/>
                    <a:pt x="8334" y="7272"/>
                  </a:cubicBezTo>
                  <a:cubicBezTo>
                    <a:pt x="8434" y="7839"/>
                    <a:pt x="8834" y="8173"/>
                    <a:pt x="9301" y="8406"/>
                  </a:cubicBezTo>
                  <a:cubicBezTo>
                    <a:pt x="10135" y="8840"/>
                    <a:pt x="11002" y="9040"/>
                    <a:pt x="11769" y="9641"/>
                  </a:cubicBezTo>
                  <a:cubicBezTo>
                    <a:pt x="15339" y="12443"/>
                    <a:pt x="14405" y="17613"/>
                    <a:pt x="11503" y="20448"/>
                  </a:cubicBezTo>
                  <a:cubicBezTo>
                    <a:pt x="10100" y="21807"/>
                    <a:pt x="8166" y="22540"/>
                    <a:pt x="6306" y="22540"/>
                  </a:cubicBezTo>
                  <a:cubicBezTo>
                    <a:pt x="3876" y="22540"/>
                    <a:pt x="1574" y="21288"/>
                    <a:pt x="762" y="18547"/>
                  </a:cubicBezTo>
                  <a:cubicBezTo>
                    <a:pt x="194" y="16579"/>
                    <a:pt x="695" y="14244"/>
                    <a:pt x="1229" y="12343"/>
                  </a:cubicBezTo>
                  <a:cubicBezTo>
                    <a:pt x="1794" y="10332"/>
                    <a:pt x="3277" y="8350"/>
                    <a:pt x="5483" y="8350"/>
                  </a:cubicBezTo>
                  <a:cubicBezTo>
                    <a:pt x="5619" y="8350"/>
                    <a:pt x="5757" y="8358"/>
                    <a:pt x="5899" y="8373"/>
                  </a:cubicBezTo>
                  <a:cubicBezTo>
                    <a:pt x="5910" y="8376"/>
                    <a:pt x="5922" y="8377"/>
                    <a:pt x="5933" y="8377"/>
                  </a:cubicBezTo>
                  <a:cubicBezTo>
                    <a:pt x="6049" y="8377"/>
                    <a:pt x="6129" y="8228"/>
                    <a:pt x="6099" y="8106"/>
                  </a:cubicBezTo>
                  <a:cubicBezTo>
                    <a:pt x="5632" y="5504"/>
                    <a:pt x="5365" y="2869"/>
                    <a:pt x="5298" y="201"/>
                  </a:cubicBezTo>
                  <a:cubicBezTo>
                    <a:pt x="5298" y="67"/>
                    <a:pt x="5190" y="0"/>
                    <a:pt x="50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5"/>
            <p:cNvSpPr/>
            <p:nvPr/>
          </p:nvSpPr>
          <p:spPr>
            <a:xfrm>
              <a:off x="5712263" y="-968957"/>
              <a:ext cx="382750" cy="140375"/>
            </a:xfrm>
            <a:custGeom>
              <a:rect b="b" l="l" r="r" t="t"/>
              <a:pathLst>
                <a:path extrusionOk="0" h="5615" w="15310">
                  <a:moveTo>
                    <a:pt x="10886" y="414"/>
                  </a:moveTo>
                  <a:cubicBezTo>
                    <a:pt x="12019" y="414"/>
                    <a:pt x="13267" y="728"/>
                    <a:pt x="13909" y="1649"/>
                  </a:cubicBezTo>
                  <a:cubicBezTo>
                    <a:pt x="14809" y="3017"/>
                    <a:pt x="13442" y="4551"/>
                    <a:pt x="12274" y="4985"/>
                  </a:cubicBezTo>
                  <a:cubicBezTo>
                    <a:pt x="11820" y="5157"/>
                    <a:pt x="11346" y="5230"/>
                    <a:pt x="10863" y="5230"/>
                  </a:cubicBezTo>
                  <a:cubicBezTo>
                    <a:pt x="9000" y="5230"/>
                    <a:pt x="6991" y="4153"/>
                    <a:pt x="5403" y="3517"/>
                  </a:cubicBezTo>
                  <a:cubicBezTo>
                    <a:pt x="4953" y="3345"/>
                    <a:pt x="4470" y="3123"/>
                    <a:pt x="3970" y="2916"/>
                  </a:cubicBezTo>
                  <a:lnTo>
                    <a:pt x="3970" y="2916"/>
                  </a:lnTo>
                  <a:cubicBezTo>
                    <a:pt x="5904" y="1749"/>
                    <a:pt x="7939" y="648"/>
                    <a:pt x="10239" y="448"/>
                  </a:cubicBezTo>
                  <a:cubicBezTo>
                    <a:pt x="10447" y="427"/>
                    <a:pt x="10664" y="414"/>
                    <a:pt x="10886" y="414"/>
                  </a:cubicBezTo>
                  <a:close/>
                  <a:moveTo>
                    <a:pt x="10539" y="1"/>
                  </a:moveTo>
                  <a:cubicBezTo>
                    <a:pt x="8131" y="1"/>
                    <a:pt x="5759" y="1344"/>
                    <a:pt x="3768" y="2550"/>
                  </a:cubicBezTo>
                  <a:cubicBezTo>
                    <a:pt x="3671" y="2619"/>
                    <a:pt x="3655" y="2718"/>
                    <a:pt x="3683" y="2799"/>
                  </a:cubicBezTo>
                  <a:lnTo>
                    <a:pt x="3683" y="2799"/>
                  </a:lnTo>
                  <a:cubicBezTo>
                    <a:pt x="2977" y="2520"/>
                    <a:pt x="2244" y="2293"/>
                    <a:pt x="1530" y="2293"/>
                  </a:cubicBezTo>
                  <a:cubicBezTo>
                    <a:pt x="1075" y="2293"/>
                    <a:pt x="627" y="2385"/>
                    <a:pt x="199" y="2617"/>
                  </a:cubicBezTo>
                  <a:cubicBezTo>
                    <a:pt x="0" y="2730"/>
                    <a:pt x="139" y="3012"/>
                    <a:pt x="329" y="3012"/>
                  </a:cubicBezTo>
                  <a:cubicBezTo>
                    <a:pt x="363" y="3012"/>
                    <a:pt x="397" y="3003"/>
                    <a:pt x="432" y="2983"/>
                  </a:cubicBezTo>
                  <a:cubicBezTo>
                    <a:pt x="780" y="2788"/>
                    <a:pt x="1154" y="2710"/>
                    <a:pt x="1540" y="2710"/>
                  </a:cubicBezTo>
                  <a:cubicBezTo>
                    <a:pt x="2671" y="2710"/>
                    <a:pt x="3907" y="3386"/>
                    <a:pt x="4902" y="3784"/>
                  </a:cubicBezTo>
                  <a:cubicBezTo>
                    <a:pt x="6370" y="4351"/>
                    <a:pt x="7804" y="4985"/>
                    <a:pt x="9305" y="5419"/>
                  </a:cubicBezTo>
                  <a:cubicBezTo>
                    <a:pt x="9795" y="5545"/>
                    <a:pt x="10310" y="5614"/>
                    <a:pt x="10819" y="5614"/>
                  </a:cubicBezTo>
                  <a:cubicBezTo>
                    <a:pt x="12325" y="5614"/>
                    <a:pt x="13786" y="5012"/>
                    <a:pt x="14409" y="3517"/>
                  </a:cubicBezTo>
                  <a:cubicBezTo>
                    <a:pt x="15310" y="1349"/>
                    <a:pt x="13041" y="248"/>
                    <a:pt x="11307" y="48"/>
                  </a:cubicBezTo>
                  <a:cubicBezTo>
                    <a:pt x="11051" y="16"/>
                    <a:pt x="10795" y="1"/>
                    <a:pt x="105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5"/>
            <p:cNvSpPr/>
            <p:nvPr/>
          </p:nvSpPr>
          <p:spPr>
            <a:xfrm>
              <a:off x="5763088" y="-863007"/>
              <a:ext cx="74200" cy="100300"/>
            </a:xfrm>
            <a:custGeom>
              <a:rect b="b" l="l" r="r" t="t"/>
              <a:pathLst>
                <a:path extrusionOk="0" h="4012" w="2968">
                  <a:moveTo>
                    <a:pt x="196" y="0"/>
                  </a:moveTo>
                  <a:cubicBezTo>
                    <a:pt x="95" y="0"/>
                    <a:pt x="1" y="67"/>
                    <a:pt x="1" y="213"/>
                  </a:cubicBezTo>
                  <a:cubicBezTo>
                    <a:pt x="167" y="1814"/>
                    <a:pt x="1101" y="3249"/>
                    <a:pt x="2536" y="3983"/>
                  </a:cubicBezTo>
                  <a:cubicBezTo>
                    <a:pt x="2571" y="4003"/>
                    <a:pt x="2606" y="4011"/>
                    <a:pt x="2639" y="4011"/>
                  </a:cubicBezTo>
                  <a:cubicBezTo>
                    <a:pt x="2829" y="4011"/>
                    <a:pt x="2968" y="3729"/>
                    <a:pt x="2769" y="3616"/>
                  </a:cubicBezTo>
                  <a:cubicBezTo>
                    <a:pt x="1435" y="2948"/>
                    <a:pt x="568" y="1681"/>
                    <a:pt x="434" y="213"/>
                  </a:cubicBezTo>
                  <a:cubicBezTo>
                    <a:pt x="417" y="76"/>
                    <a:pt x="303" y="0"/>
                    <a:pt x="1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5"/>
            <p:cNvSpPr/>
            <p:nvPr/>
          </p:nvSpPr>
          <p:spPr>
            <a:xfrm>
              <a:off x="5867338" y="-770957"/>
              <a:ext cx="40050" cy="10850"/>
            </a:xfrm>
            <a:custGeom>
              <a:rect b="b" l="l" r="r" t="t"/>
              <a:pathLst>
                <a:path extrusionOk="0" h="434" w="1602">
                  <a:moveTo>
                    <a:pt x="267" y="0"/>
                  </a:moveTo>
                  <a:cubicBezTo>
                    <a:pt x="0" y="0"/>
                    <a:pt x="0" y="434"/>
                    <a:pt x="267" y="434"/>
                  </a:cubicBezTo>
                  <a:lnTo>
                    <a:pt x="1335" y="434"/>
                  </a:lnTo>
                  <a:cubicBezTo>
                    <a:pt x="1601" y="434"/>
                    <a:pt x="160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5"/>
            <p:cNvSpPr/>
            <p:nvPr/>
          </p:nvSpPr>
          <p:spPr>
            <a:xfrm>
              <a:off x="6126938" y="-1145507"/>
              <a:ext cx="194700" cy="131125"/>
            </a:xfrm>
            <a:custGeom>
              <a:rect b="b" l="l" r="r" t="t"/>
              <a:pathLst>
                <a:path extrusionOk="0" h="5245" w="7788">
                  <a:moveTo>
                    <a:pt x="7502" y="1"/>
                  </a:moveTo>
                  <a:cubicBezTo>
                    <a:pt x="7436" y="1"/>
                    <a:pt x="7371" y="31"/>
                    <a:pt x="7329" y="105"/>
                  </a:cubicBezTo>
                  <a:cubicBezTo>
                    <a:pt x="5694" y="2573"/>
                    <a:pt x="3159" y="4241"/>
                    <a:pt x="257" y="4808"/>
                  </a:cubicBezTo>
                  <a:cubicBezTo>
                    <a:pt x="1" y="4872"/>
                    <a:pt x="114" y="5244"/>
                    <a:pt x="359" y="5244"/>
                  </a:cubicBezTo>
                  <a:cubicBezTo>
                    <a:pt x="370" y="5244"/>
                    <a:pt x="380" y="5243"/>
                    <a:pt x="391" y="5242"/>
                  </a:cubicBezTo>
                  <a:cubicBezTo>
                    <a:pt x="3393" y="4608"/>
                    <a:pt x="5995" y="2874"/>
                    <a:pt x="7696" y="305"/>
                  </a:cubicBezTo>
                  <a:cubicBezTo>
                    <a:pt x="7787" y="145"/>
                    <a:pt x="7644" y="1"/>
                    <a:pt x="75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5"/>
            <p:cNvSpPr/>
            <p:nvPr/>
          </p:nvSpPr>
          <p:spPr>
            <a:xfrm>
              <a:off x="6258713" y="-1155457"/>
              <a:ext cx="93250" cy="29675"/>
            </a:xfrm>
            <a:custGeom>
              <a:rect b="b" l="l" r="r" t="t"/>
              <a:pathLst>
                <a:path extrusionOk="0" h="1187" w="3730">
                  <a:moveTo>
                    <a:pt x="326" y="1"/>
                  </a:moveTo>
                  <a:cubicBezTo>
                    <a:pt x="82" y="1"/>
                    <a:pt x="0" y="371"/>
                    <a:pt x="257" y="403"/>
                  </a:cubicBezTo>
                  <a:cubicBezTo>
                    <a:pt x="1324" y="570"/>
                    <a:pt x="2358" y="803"/>
                    <a:pt x="3392" y="1170"/>
                  </a:cubicBezTo>
                  <a:cubicBezTo>
                    <a:pt x="3421" y="1181"/>
                    <a:pt x="3449" y="1186"/>
                    <a:pt x="3474" y="1186"/>
                  </a:cubicBezTo>
                  <a:cubicBezTo>
                    <a:pt x="3677" y="1186"/>
                    <a:pt x="3730" y="859"/>
                    <a:pt x="3492" y="770"/>
                  </a:cubicBezTo>
                  <a:cubicBezTo>
                    <a:pt x="2492" y="403"/>
                    <a:pt x="1424" y="169"/>
                    <a:pt x="357" y="3"/>
                  </a:cubicBezTo>
                  <a:cubicBezTo>
                    <a:pt x="346" y="1"/>
                    <a:pt x="336"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5"/>
            <p:cNvSpPr/>
            <p:nvPr/>
          </p:nvSpPr>
          <p:spPr>
            <a:xfrm>
              <a:off x="6257938" y="-1208507"/>
              <a:ext cx="98300" cy="94750"/>
            </a:xfrm>
            <a:custGeom>
              <a:rect b="b" l="l" r="r" t="t"/>
              <a:pathLst>
                <a:path extrusionOk="0" h="3790" w="3932">
                  <a:moveTo>
                    <a:pt x="2697" y="0"/>
                  </a:moveTo>
                  <a:cubicBezTo>
                    <a:pt x="2645" y="0"/>
                    <a:pt x="2593" y="19"/>
                    <a:pt x="2556" y="57"/>
                  </a:cubicBezTo>
                  <a:cubicBezTo>
                    <a:pt x="1755" y="790"/>
                    <a:pt x="955" y="1491"/>
                    <a:pt x="154" y="2191"/>
                  </a:cubicBezTo>
                  <a:cubicBezTo>
                    <a:pt x="1" y="2345"/>
                    <a:pt x="142" y="2558"/>
                    <a:pt x="306" y="2558"/>
                  </a:cubicBezTo>
                  <a:cubicBezTo>
                    <a:pt x="356" y="2558"/>
                    <a:pt x="408" y="2538"/>
                    <a:pt x="454" y="2492"/>
                  </a:cubicBezTo>
                  <a:cubicBezTo>
                    <a:pt x="1166" y="1869"/>
                    <a:pt x="1877" y="1221"/>
                    <a:pt x="2588" y="593"/>
                  </a:cubicBezTo>
                  <a:lnTo>
                    <a:pt x="2588" y="593"/>
                  </a:lnTo>
                  <a:cubicBezTo>
                    <a:pt x="2889" y="1615"/>
                    <a:pt x="3189" y="2637"/>
                    <a:pt x="3490" y="3659"/>
                  </a:cubicBezTo>
                  <a:cubicBezTo>
                    <a:pt x="3516" y="3750"/>
                    <a:pt x="3592" y="3790"/>
                    <a:pt x="3671" y="3790"/>
                  </a:cubicBezTo>
                  <a:cubicBezTo>
                    <a:pt x="3797" y="3790"/>
                    <a:pt x="3931" y="3689"/>
                    <a:pt x="3890" y="3526"/>
                  </a:cubicBezTo>
                  <a:cubicBezTo>
                    <a:pt x="3557" y="2425"/>
                    <a:pt x="3223" y="1291"/>
                    <a:pt x="2889" y="157"/>
                  </a:cubicBezTo>
                  <a:cubicBezTo>
                    <a:pt x="2869" y="52"/>
                    <a:pt x="2783" y="0"/>
                    <a:pt x="26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5"/>
            <p:cNvSpPr/>
            <p:nvPr/>
          </p:nvSpPr>
          <p:spPr>
            <a:xfrm>
              <a:off x="6087413" y="-1424225"/>
              <a:ext cx="105825" cy="125775"/>
            </a:xfrm>
            <a:custGeom>
              <a:rect b="b" l="l" r="r" t="t"/>
              <a:pathLst>
                <a:path extrusionOk="0" h="5031" w="4233">
                  <a:moveTo>
                    <a:pt x="1894" y="663"/>
                  </a:moveTo>
                  <a:cubicBezTo>
                    <a:pt x="2189" y="663"/>
                    <a:pt x="2416" y="947"/>
                    <a:pt x="2298" y="1494"/>
                  </a:cubicBezTo>
                  <a:cubicBezTo>
                    <a:pt x="2131" y="2095"/>
                    <a:pt x="1598" y="2629"/>
                    <a:pt x="1164" y="3029"/>
                  </a:cubicBezTo>
                  <a:cubicBezTo>
                    <a:pt x="1008" y="3185"/>
                    <a:pt x="1156" y="3381"/>
                    <a:pt x="1324" y="3381"/>
                  </a:cubicBezTo>
                  <a:cubicBezTo>
                    <a:pt x="1371" y="3381"/>
                    <a:pt x="1420" y="3366"/>
                    <a:pt x="1464" y="3329"/>
                  </a:cubicBezTo>
                  <a:cubicBezTo>
                    <a:pt x="1898" y="2962"/>
                    <a:pt x="2265" y="2695"/>
                    <a:pt x="2899" y="2629"/>
                  </a:cubicBezTo>
                  <a:cubicBezTo>
                    <a:pt x="3099" y="3029"/>
                    <a:pt x="3332" y="3429"/>
                    <a:pt x="3566" y="3796"/>
                  </a:cubicBezTo>
                  <a:cubicBezTo>
                    <a:pt x="3299" y="3996"/>
                    <a:pt x="3032" y="4163"/>
                    <a:pt x="2732" y="4230"/>
                  </a:cubicBezTo>
                  <a:cubicBezTo>
                    <a:pt x="2075" y="4487"/>
                    <a:pt x="1393" y="4597"/>
                    <a:pt x="708" y="4603"/>
                  </a:cubicBezTo>
                  <a:lnTo>
                    <a:pt x="708" y="4603"/>
                  </a:lnTo>
                  <a:cubicBezTo>
                    <a:pt x="468" y="3568"/>
                    <a:pt x="544" y="2565"/>
                    <a:pt x="997" y="1561"/>
                  </a:cubicBezTo>
                  <a:cubicBezTo>
                    <a:pt x="1097" y="1394"/>
                    <a:pt x="1164" y="1261"/>
                    <a:pt x="1264" y="1094"/>
                  </a:cubicBezTo>
                  <a:cubicBezTo>
                    <a:pt x="1444" y="804"/>
                    <a:pt x="1686" y="663"/>
                    <a:pt x="1894" y="663"/>
                  </a:cubicBezTo>
                  <a:close/>
                  <a:moveTo>
                    <a:pt x="1950" y="1"/>
                  </a:moveTo>
                  <a:cubicBezTo>
                    <a:pt x="1891" y="1"/>
                    <a:pt x="1829" y="9"/>
                    <a:pt x="1765" y="27"/>
                  </a:cubicBezTo>
                  <a:cubicBezTo>
                    <a:pt x="1064" y="227"/>
                    <a:pt x="630" y="1328"/>
                    <a:pt x="397" y="1928"/>
                  </a:cubicBezTo>
                  <a:cubicBezTo>
                    <a:pt x="310" y="2170"/>
                    <a:pt x="248" y="2417"/>
                    <a:pt x="208" y="2667"/>
                  </a:cubicBezTo>
                  <a:lnTo>
                    <a:pt x="208" y="2667"/>
                  </a:lnTo>
                  <a:cubicBezTo>
                    <a:pt x="122" y="2685"/>
                    <a:pt x="44" y="2750"/>
                    <a:pt x="30" y="2862"/>
                  </a:cubicBezTo>
                  <a:cubicBezTo>
                    <a:pt x="0" y="3489"/>
                    <a:pt x="77" y="4036"/>
                    <a:pt x="261" y="4623"/>
                  </a:cubicBezTo>
                  <a:lnTo>
                    <a:pt x="261" y="4623"/>
                  </a:lnTo>
                  <a:cubicBezTo>
                    <a:pt x="103" y="4717"/>
                    <a:pt x="137" y="5030"/>
                    <a:pt x="364" y="5030"/>
                  </a:cubicBezTo>
                  <a:cubicBezTo>
                    <a:pt x="1531" y="5030"/>
                    <a:pt x="4066" y="4863"/>
                    <a:pt x="4200" y="3296"/>
                  </a:cubicBezTo>
                  <a:cubicBezTo>
                    <a:pt x="4233" y="2762"/>
                    <a:pt x="3599" y="2395"/>
                    <a:pt x="3199" y="2262"/>
                  </a:cubicBezTo>
                  <a:cubicBezTo>
                    <a:pt x="3078" y="2217"/>
                    <a:pt x="2954" y="2198"/>
                    <a:pt x="2831" y="2198"/>
                  </a:cubicBezTo>
                  <a:cubicBezTo>
                    <a:pt x="2675" y="2198"/>
                    <a:pt x="2519" y="2229"/>
                    <a:pt x="2367" y="2281"/>
                  </a:cubicBezTo>
                  <a:lnTo>
                    <a:pt x="2367" y="2281"/>
                  </a:lnTo>
                  <a:cubicBezTo>
                    <a:pt x="2596" y="1911"/>
                    <a:pt x="2749" y="1501"/>
                    <a:pt x="2765" y="1027"/>
                  </a:cubicBezTo>
                  <a:cubicBezTo>
                    <a:pt x="2765" y="580"/>
                    <a:pt x="2446" y="1"/>
                    <a:pt x="19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5"/>
            <p:cNvSpPr/>
            <p:nvPr/>
          </p:nvSpPr>
          <p:spPr>
            <a:xfrm>
              <a:off x="6213888" y="-1382800"/>
              <a:ext cx="75825" cy="73800"/>
            </a:xfrm>
            <a:custGeom>
              <a:rect b="b" l="l" r="r" t="t"/>
              <a:pathLst>
                <a:path extrusionOk="0" h="2952" w="3033">
                  <a:moveTo>
                    <a:pt x="2374" y="0"/>
                  </a:moveTo>
                  <a:cubicBezTo>
                    <a:pt x="1553" y="0"/>
                    <a:pt x="879" y="476"/>
                    <a:pt x="578" y="1148"/>
                  </a:cubicBezTo>
                  <a:lnTo>
                    <a:pt x="578" y="1148"/>
                  </a:lnTo>
                  <a:cubicBezTo>
                    <a:pt x="531" y="968"/>
                    <a:pt x="485" y="788"/>
                    <a:pt x="442" y="605"/>
                  </a:cubicBezTo>
                  <a:cubicBezTo>
                    <a:pt x="416" y="503"/>
                    <a:pt x="342" y="459"/>
                    <a:pt x="264" y="459"/>
                  </a:cubicBezTo>
                  <a:cubicBezTo>
                    <a:pt x="137" y="459"/>
                    <a:pt x="0" y="573"/>
                    <a:pt x="41" y="738"/>
                  </a:cubicBezTo>
                  <a:cubicBezTo>
                    <a:pt x="169" y="1247"/>
                    <a:pt x="296" y="1776"/>
                    <a:pt x="438" y="2294"/>
                  </a:cubicBezTo>
                  <a:lnTo>
                    <a:pt x="438" y="2294"/>
                  </a:lnTo>
                  <a:cubicBezTo>
                    <a:pt x="463" y="2440"/>
                    <a:pt x="505" y="2588"/>
                    <a:pt x="564" y="2736"/>
                  </a:cubicBezTo>
                  <a:lnTo>
                    <a:pt x="564" y="2736"/>
                  </a:lnTo>
                  <a:cubicBezTo>
                    <a:pt x="568" y="2748"/>
                    <a:pt x="571" y="2760"/>
                    <a:pt x="575" y="2773"/>
                  </a:cubicBezTo>
                  <a:cubicBezTo>
                    <a:pt x="576" y="2772"/>
                    <a:pt x="577" y="2772"/>
                    <a:pt x="579" y="2772"/>
                  </a:cubicBezTo>
                  <a:lnTo>
                    <a:pt x="579" y="2772"/>
                  </a:lnTo>
                  <a:cubicBezTo>
                    <a:pt x="588" y="2794"/>
                    <a:pt x="598" y="2817"/>
                    <a:pt x="608" y="2840"/>
                  </a:cubicBezTo>
                  <a:cubicBezTo>
                    <a:pt x="631" y="2919"/>
                    <a:pt x="688" y="2952"/>
                    <a:pt x="752" y="2952"/>
                  </a:cubicBezTo>
                  <a:cubicBezTo>
                    <a:pt x="874" y="2952"/>
                    <a:pt x="1019" y="2827"/>
                    <a:pt x="975" y="2673"/>
                  </a:cubicBezTo>
                  <a:cubicBezTo>
                    <a:pt x="922" y="2449"/>
                    <a:pt x="866" y="2230"/>
                    <a:pt x="808" y="2011"/>
                  </a:cubicBezTo>
                  <a:lnTo>
                    <a:pt x="808" y="2011"/>
                  </a:lnTo>
                  <a:cubicBezTo>
                    <a:pt x="793" y="1147"/>
                    <a:pt x="1471" y="409"/>
                    <a:pt x="2367" y="409"/>
                  </a:cubicBezTo>
                  <a:cubicBezTo>
                    <a:pt x="2468" y="409"/>
                    <a:pt x="2571" y="418"/>
                    <a:pt x="2676" y="438"/>
                  </a:cubicBezTo>
                  <a:cubicBezTo>
                    <a:pt x="2687" y="439"/>
                    <a:pt x="2698" y="440"/>
                    <a:pt x="2708" y="440"/>
                  </a:cubicBezTo>
                  <a:cubicBezTo>
                    <a:pt x="2951" y="440"/>
                    <a:pt x="3033" y="70"/>
                    <a:pt x="2777" y="38"/>
                  </a:cubicBezTo>
                  <a:cubicBezTo>
                    <a:pt x="2639" y="12"/>
                    <a:pt x="2505" y="0"/>
                    <a:pt x="2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5"/>
            <p:cNvSpPr/>
            <p:nvPr/>
          </p:nvSpPr>
          <p:spPr>
            <a:xfrm>
              <a:off x="6315813" y="-1364350"/>
              <a:ext cx="79250" cy="12525"/>
            </a:xfrm>
            <a:custGeom>
              <a:rect b="b" l="l" r="r" t="t"/>
              <a:pathLst>
                <a:path extrusionOk="0" h="501" w="3170">
                  <a:moveTo>
                    <a:pt x="267" y="0"/>
                  </a:moveTo>
                  <a:cubicBezTo>
                    <a:pt x="0" y="0"/>
                    <a:pt x="0" y="400"/>
                    <a:pt x="267" y="400"/>
                  </a:cubicBezTo>
                  <a:cubicBezTo>
                    <a:pt x="1135" y="434"/>
                    <a:pt x="2002" y="467"/>
                    <a:pt x="2869" y="500"/>
                  </a:cubicBezTo>
                  <a:cubicBezTo>
                    <a:pt x="3169" y="500"/>
                    <a:pt x="3169" y="67"/>
                    <a:pt x="2869" y="67"/>
                  </a:cubicBezTo>
                  <a:cubicBezTo>
                    <a:pt x="2002" y="33"/>
                    <a:pt x="1135" y="33"/>
                    <a:pt x="2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5"/>
            <p:cNvSpPr/>
            <p:nvPr/>
          </p:nvSpPr>
          <p:spPr>
            <a:xfrm>
              <a:off x="6323313" y="-1333500"/>
              <a:ext cx="88425" cy="12525"/>
            </a:xfrm>
            <a:custGeom>
              <a:rect b="b" l="l" r="r" t="t"/>
              <a:pathLst>
                <a:path extrusionOk="0" h="501" w="3537">
                  <a:moveTo>
                    <a:pt x="268" y="0"/>
                  </a:moveTo>
                  <a:cubicBezTo>
                    <a:pt x="1" y="0"/>
                    <a:pt x="1" y="401"/>
                    <a:pt x="268" y="434"/>
                  </a:cubicBezTo>
                  <a:cubicBezTo>
                    <a:pt x="1268" y="434"/>
                    <a:pt x="2269" y="467"/>
                    <a:pt x="3236" y="501"/>
                  </a:cubicBezTo>
                  <a:cubicBezTo>
                    <a:pt x="3537" y="501"/>
                    <a:pt x="3537" y="100"/>
                    <a:pt x="3236" y="100"/>
                  </a:cubicBezTo>
                  <a:cubicBezTo>
                    <a:pt x="2269" y="67"/>
                    <a:pt x="1268" y="34"/>
                    <a:pt x="2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5"/>
            <p:cNvSpPr/>
            <p:nvPr/>
          </p:nvSpPr>
          <p:spPr>
            <a:xfrm>
              <a:off x="6467163" y="-1421075"/>
              <a:ext cx="25050" cy="128450"/>
            </a:xfrm>
            <a:custGeom>
              <a:rect b="b" l="l" r="r" t="t"/>
              <a:pathLst>
                <a:path extrusionOk="0" h="5138" w="1002">
                  <a:moveTo>
                    <a:pt x="193" y="1"/>
                  </a:moveTo>
                  <a:cubicBezTo>
                    <a:pt x="93" y="1"/>
                    <a:pt x="1" y="67"/>
                    <a:pt x="17" y="201"/>
                  </a:cubicBezTo>
                  <a:cubicBezTo>
                    <a:pt x="184" y="1769"/>
                    <a:pt x="384" y="3370"/>
                    <a:pt x="585" y="4938"/>
                  </a:cubicBezTo>
                  <a:cubicBezTo>
                    <a:pt x="601" y="5071"/>
                    <a:pt x="710" y="5138"/>
                    <a:pt x="810" y="5138"/>
                  </a:cubicBezTo>
                  <a:cubicBezTo>
                    <a:pt x="910" y="5138"/>
                    <a:pt x="1002" y="5071"/>
                    <a:pt x="985" y="4938"/>
                  </a:cubicBezTo>
                  <a:cubicBezTo>
                    <a:pt x="785" y="3370"/>
                    <a:pt x="618" y="1769"/>
                    <a:pt x="418" y="201"/>
                  </a:cubicBezTo>
                  <a:cubicBezTo>
                    <a:pt x="401" y="67"/>
                    <a:pt x="293" y="1"/>
                    <a:pt x="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5"/>
            <p:cNvSpPr/>
            <p:nvPr/>
          </p:nvSpPr>
          <p:spPr>
            <a:xfrm>
              <a:off x="6475413" y="-1414625"/>
              <a:ext cx="92900" cy="77800"/>
            </a:xfrm>
            <a:custGeom>
              <a:rect b="b" l="l" r="r" t="t"/>
              <a:pathLst>
                <a:path extrusionOk="0" h="3112" w="3716">
                  <a:moveTo>
                    <a:pt x="3431" y="0"/>
                  </a:moveTo>
                  <a:cubicBezTo>
                    <a:pt x="3396" y="0"/>
                    <a:pt x="3359" y="13"/>
                    <a:pt x="3323" y="43"/>
                  </a:cubicBezTo>
                  <a:cubicBezTo>
                    <a:pt x="2156" y="844"/>
                    <a:pt x="1122" y="1744"/>
                    <a:pt x="154" y="2745"/>
                  </a:cubicBezTo>
                  <a:cubicBezTo>
                    <a:pt x="1" y="2899"/>
                    <a:pt x="142" y="3111"/>
                    <a:pt x="306" y="3111"/>
                  </a:cubicBezTo>
                  <a:cubicBezTo>
                    <a:pt x="356" y="3111"/>
                    <a:pt x="408" y="3092"/>
                    <a:pt x="455" y="3045"/>
                  </a:cubicBezTo>
                  <a:cubicBezTo>
                    <a:pt x="1389" y="2044"/>
                    <a:pt x="2423" y="1177"/>
                    <a:pt x="3524" y="410"/>
                  </a:cubicBezTo>
                  <a:cubicBezTo>
                    <a:pt x="3715" y="273"/>
                    <a:pt x="3592" y="0"/>
                    <a:pt x="34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5"/>
            <p:cNvSpPr/>
            <p:nvPr/>
          </p:nvSpPr>
          <p:spPr>
            <a:xfrm>
              <a:off x="6486138" y="-1363925"/>
              <a:ext cx="95675" cy="79050"/>
            </a:xfrm>
            <a:custGeom>
              <a:rect b="b" l="l" r="r" t="t"/>
              <a:pathLst>
                <a:path extrusionOk="0" h="3162" w="3827">
                  <a:moveTo>
                    <a:pt x="312" y="1"/>
                  </a:moveTo>
                  <a:cubicBezTo>
                    <a:pt x="157" y="1"/>
                    <a:pt x="0" y="217"/>
                    <a:pt x="159" y="350"/>
                  </a:cubicBezTo>
                  <a:cubicBezTo>
                    <a:pt x="1160" y="1384"/>
                    <a:pt x="2261" y="2285"/>
                    <a:pt x="3428" y="3119"/>
                  </a:cubicBezTo>
                  <a:cubicBezTo>
                    <a:pt x="3470" y="3148"/>
                    <a:pt x="3510" y="3161"/>
                    <a:pt x="3548" y="3161"/>
                  </a:cubicBezTo>
                  <a:cubicBezTo>
                    <a:pt x="3720" y="3161"/>
                    <a:pt x="3826" y="2889"/>
                    <a:pt x="3662" y="2752"/>
                  </a:cubicBezTo>
                  <a:cubicBezTo>
                    <a:pt x="2494" y="1951"/>
                    <a:pt x="1427" y="1050"/>
                    <a:pt x="426" y="50"/>
                  </a:cubicBezTo>
                  <a:cubicBezTo>
                    <a:pt x="392" y="15"/>
                    <a:pt x="352" y="1"/>
                    <a:pt x="3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5"/>
            <p:cNvSpPr/>
            <p:nvPr/>
          </p:nvSpPr>
          <p:spPr>
            <a:xfrm>
              <a:off x="6586413" y="-1417350"/>
              <a:ext cx="113875" cy="130275"/>
            </a:xfrm>
            <a:custGeom>
              <a:rect b="b" l="l" r="r" t="t"/>
              <a:pathLst>
                <a:path extrusionOk="0" h="5211" w="4555">
                  <a:moveTo>
                    <a:pt x="2235" y="1"/>
                  </a:moveTo>
                  <a:cubicBezTo>
                    <a:pt x="1421" y="1"/>
                    <a:pt x="508" y="976"/>
                    <a:pt x="118" y="1620"/>
                  </a:cubicBezTo>
                  <a:cubicBezTo>
                    <a:pt x="0" y="1760"/>
                    <a:pt x="147" y="1917"/>
                    <a:pt x="290" y="1917"/>
                  </a:cubicBezTo>
                  <a:cubicBezTo>
                    <a:pt x="351" y="1917"/>
                    <a:pt x="412" y="1889"/>
                    <a:pt x="451" y="1820"/>
                  </a:cubicBezTo>
                  <a:cubicBezTo>
                    <a:pt x="785" y="1253"/>
                    <a:pt x="1152" y="719"/>
                    <a:pt x="1785" y="486"/>
                  </a:cubicBezTo>
                  <a:cubicBezTo>
                    <a:pt x="1917" y="429"/>
                    <a:pt x="2038" y="404"/>
                    <a:pt x="2147" y="404"/>
                  </a:cubicBezTo>
                  <a:cubicBezTo>
                    <a:pt x="2816" y="404"/>
                    <a:pt x="3086" y="1342"/>
                    <a:pt x="3086" y="1887"/>
                  </a:cubicBezTo>
                  <a:cubicBezTo>
                    <a:pt x="3120" y="3021"/>
                    <a:pt x="1919" y="3955"/>
                    <a:pt x="1352" y="4822"/>
                  </a:cubicBezTo>
                  <a:cubicBezTo>
                    <a:pt x="1252" y="4955"/>
                    <a:pt x="1385" y="5122"/>
                    <a:pt x="1519" y="5156"/>
                  </a:cubicBezTo>
                  <a:cubicBezTo>
                    <a:pt x="2066" y="5195"/>
                    <a:pt x="2601" y="5211"/>
                    <a:pt x="3139" y="5211"/>
                  </a:cubicBezTo>
                  <a:cubicBezTo>
                    <a:pt x="3519" y="5211"/>
                    <a:pt x="3900" y="5203"/>
                    <a:pt x="4287" y="5189"/>
                  </a:cubicBezTo>
                  <a:cubicBezTo>
                    <a:pt x="4554" y="5189"/>
                    <a:pt x="4554" y="4789"/>
                    <a:pt x="4287" y="4789"/>
                  </a:cubicBezTo>
                  <a:cubicBezTo>
                    <a:pt x="4037" y="4798"/>
                    <a:pt x="3789" y="4802"/>
                    <a:pt x="3542" y="4802"/>
                  </a:cubicBezTo>
                  <a:cubicBezTo>
                    <a:pt x="2997" y="4802"/>
                    <a:pt x="2458" y="4781"/>
                    <a:pt x="1910" y="4748"/>
                  </a:cubicBezTo>
                  <a:lnTo>
                    <a:pt x="1910" y="4748"/>
                  </a:lnTo>
                  <a:cubicBezTo>
                    <a:pt x="2837" y="3523"/>
                    <a:pt x="4051" y="2320"/>
                    <a:pt x="3220" y="719"/>
                  </a:cubicBezTo>
                  <a:cubicBezTo>
                    <a:pt x="2950" y="200"/>
                    <a:pt x="2602" y="1"/>
                    <a:pt x="22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5"/>
            <p:cNvSpPr/>
            <p:nvPr/>
          </p:nvSpPr>
          <p:spPr>
            <a:xfrm>
              <a:off x="6714113" y="-1418050"/>
              <a:ext cx="96025" cy="110925"/>
            </a:xfrm>
            <a:custGeom>
              <a:rect b="b" l="l" r="r" t="t"/>
              <a:pathLst>
                <a:path extrusionOk="0" h="4437" w="3841">
                  <a:moveTo>
                    <a:pt x="2360" y="1"/>
                  </a:moveTo>
                  <a:cubicBezTo>
                    <a:pt x="1060" y="1"/>
                    <a:pt x="0" y="1102"/>
                    <a:pt x="113" y="2515"/>
                  </a:cubicBezTo>
                  <a:cubicBezTo>
                    <a:pt x="231" y="3718"/>
                    <a:pt x="1266" y="4437"/>
                    <a:pt x="2346" y="4437"/>
                  </a:cubicBezTo>
                  <a:cubicBezTo>
                    <a:pt x="2793" y="4437"/>
                    <a:pt x="3248" y="4313"/>
                    <a:pt x="3649" y="4049"/>
                  </a:cubicBezTo>
                  <a:cubicBezTo>
                    <a:pt x="3841" y="3940"/>
                    <a:pt x="3718" y="3673"/>
                    <a:pt x="3539" y="3673"/>
                  </a:cubicBezTo>
                  <a:cubicBezTo>
                    <a:pt x="3499" y="3673"/>
                    <a:pt x="3458" y="3686"/>
                    <a:pt x="3416" y="3716"/>
                  </a:cubicBezTo>
                  <a:cubicBezTo>
                    <a:pt x="3068" y="3941"/>
                    <a:pt x="2697" y="4045"/>
                    <a:pt x="2340" y="4045"/>
                  </a:cubicBezTo>
                  <a:cubicBezTo>
                    <a:pt x="1428" y="4045"/>
                    <a:pt x="609" y="3369"/>
                    <a:pt x="514" y="2315"/>
                  </a:cubicBezTo>
                  <a:cubicBezTo>
                    <a:pt x="402" y="1172"/>
                    <a:pt x="1386" y="425"/>
                    <a:pt x="2394" y="425"/>
                  </a:cubicBezTo>
                  <a:cubicBezTo>
                    <a:pt x="2592" y="425"/>
                    <a:pt x="2790" y="453"/>
                    <a:pt x="2982" y="514"/>
                  </a:cubicBezTo>
                  <a:cubicBezTo>
                    <a:pt x="3002" y="519"/>
                    <a:pt x="3022" y="521"/>
                    <a:pt x="3040" y="521"/>
                  </a:cubicBezTo>
                  <a:cubicBezTo>
                    <a:pt x="3262" y="521"/>
                    <a:pt x="3329" y="175"/>
                    <a:pt x="3082" y="113"/>
                  </a:cubicBezTo>
                  <a:cubicBezTo>
                    <a:pt x="2837" y="37"/>
                    <a:pt x="2594" y="1"/>
                    <a:pt x="23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5"/>
            <p:cNvSpPr/>
            <p:nvPr/>
          </p:nvSpPr>
          <p:spPr>
            <a:xfrm>
              <a:off x="6813663" y="-1371225"/>
              <a:ext cx="78025" cy="68350"/>
            </a:xfrm>
            <a:custGeom>
              <a:rect b="b" l="l" r="r" t="t"/>
              <a:pathLst>
                <a:path extrusionOk="0" h="2734" w="3121">
                  <a:moveTo>
                    <a:pt x="1597" y="429"/>
                  </a:moveTo>
                  <a:cubicBezTo>
                    <a:pt x="2167" y="429"/>
                    <a:pt x="2661" y="902"/>
                    <a:pt x="2569" y="1543"/>
                  </a:cubicBezTo>
                  <a:cubicBezTo>
                    <a:pt x="2503" y="2028"/>
                    <a:pt x="2073" y="2309"/>
                    <a:pt x="1634" y="2309"/>
                  </a:cubicBezTo>
                  <a:cubicBezTo>
                    <a:pt x="1409" y="2309"/>
                    <a:pt x="1182" y="2235"/>
                    <a:pt x="1001" y="2076"/>
                  </a:cubicBezTo>
                  <a:cubicBezTo>
                    <a:pt x="253" y="1449"/>
                    <a:pt x="850" y="542"/>
                    <a:pt x="1565" y="430"/>
                  </a:cubicBezTo>
                  <a:lnTo>
                    <a:pt x="1565" y="430"/>
                  </a:lnTo>
                  <a:cubicBezTo>
                    <a:pt x="1576" y="429"/>
                    <a:pt x="1586" y="429"/>
                    <a:pt x="1597" y="429"/>
                  </a:cubicBezTo>
                  <a:close/>
                  <a:moveTo>
                    <a:pt x="1565" y="1"/>
                  </a:moveTo>
                  <a:cubicBezTo>
                    <a:pt x="1522" y="1"/>
                    <a:pt x="1478" y="3"/>
                    <a:pt x="1435" y="8"/>
                  </a:cubicBezTo>
                  <a:cubicBezTo>
                    <a:pt x="1378" y="15"/>
                    <a:pt x="1334" y="40"/>
                    <a:pt x="1301" y="75"/>
                  </a:cubicBezTo>
                  <a:lnTo>
                    <a:pt x="1301" y="75"/>
                  </a:lnTo>
                  <a:cubicBezTo>
                    <a:pt x="1063" y="138"/>
                    <a:pt x="834" y="253"/>
                    <a:pt x="634" y="408"/>
                  </a:cubicBezTo>
                  <a:cubicBezTo>
                    <a:pt x="1" y="976"/>
                    <a:pt x="201" y="2043"/>
                    <a:pt x="868" y="2477"/>
                  </a:cubicBezTo>
                  <a:cubicBezTo>
                    <a:pt x="1108" y="2654"/>
                    <a:pt x="1367" y="2733"/>
                    <a:pt x="1621" y="2733"/>
                  </a:cubicBezTo>
                  <a:cubicBezTo>
                    <a:pt x="2178" y="2733"/>
                    <a:pt x="2707" y="2349"/>
                    <a:pt x="2936" y="1776"/>
                  </a:cubicBezTo>
                  <a:cubicBezTo>
                    <a:pt x="3120" y="1346"/>
                    <a:pt x="3001" y="916"/>
                    <a:pt x="2733" y="587"/>
                  </a:cubicBezTo>
                  <a:lnTo>
                    <a:pt x="2733" y="587"/>
                  </a:lnTo>
                  <a:cubicBezTo>
                    <a:pt x="2742" y="528"/>
                    <a:pt x="2725" y="464"/>
                    <a:pt x="2669" y="408"/>
                  </a:cubicBezTo>
                  <a:cubicBezTo>
                    <a:pt x="2419" y="158"/>
                    <a:pt x="2110" y="38"/>
                    <a:pt x="1792" y="22"/>
                  </a:cubicBezTo>
                  <a:lnTo>
                    <a:pt x="1792" y="22"/>
                  </a:lnTo>
                  <a:cubicBezTo>
                    <a:pt x="1716" y="8"/>
                    <a:pt x="1640" y="1"/>
                    <a:pt x="15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5"/>
            <p:cNvSpPr/>
            <p:nvPr/>
          </p:nvSpPr>
          <p:spPr>
            <a:xfrm>
              <a:off x="6950763" y="-1403300"/>
              <a:ext cx="27725" cy="98525"/>
            </a:xfrm>
            <a:custGeom>
              <a:rect b="b" l="l" r="r" t="t"/>
              <a:pathLst>
                <a:path extrusionOk="0" h="3941" w="1109">
                  <a:moveTo>
                    <a:pt x="257" y="0"/>
                  </a:moveTo>
                  <a:cubicBezTo>
                    <a:pt x="133" y="0"/>
                    <a:pt x="1" y="99"/>
                    <a:pt x="21" y="257"/>
                  </a:cubicBezTo>
                  <a:cubicBezTo>
                    <a:pt x="254" y="1425"/>
                    <a:pt x="454" y="2625"/>
                    <a:pt x="654" y="3793"/>
                  </a:cubicBezTo>
                  <a:cubicBezTo>
                    <a:pt x="680" y="3897"/>
                    <a:pt x="757" y="3940"/>
                    <a:pt x="839" y="3940"/>
                  </a:cubicBezTo>
                  <a:cubicBezTo>
                    <a:pt x="968" y="3940"/>
                    <a:pt x="1108" y="3835"/>
                    <a:pt x="1088" y="3693"/>
                  </a:cubicBezTo>
                  <a:cubicBezTo>
                    <a:pt x="855" y="2492"/>
                    <a:pt x="654" y="1325"/>
                    <a:pt x="454" y="157"/>
                  </a:cubicBezTo>
                  <a:cubicBezTo>
                    <a:pt x="427" y="48"/>
                    <a:pt x="344"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5"/>
            <p:cNvSpPr/>
            <p:nvPr/>
          </p:nvSpPr>
          <p:spPr>
            <a:xfrm>
              <a:off x="6921263" y="-1367750"/>
              <a:ext cx="88400" cy="18475"/>
            </a:xfrm>
            <a:custGeom>
              <a:rect b="b" l="l" r="r" t="t"/>
              <a:pathLst>
                <a:path extrusionOk="0" h="739" w="3536">
                  <a:moveTo>
                    <a:pt x="3297" y="1"/>
                  </a:moveTo>
                  <a:cubicBezTo>
                    <a:pt x="3288" y="1"/>
                    <a:pt x="3279" y="1"/>
                    <a:pt x="3269" y="3"/>
                  </a:cubicBezTo>
                  <a:lnTo>
                    <a:pt x="267" y="303"/>
                  </a:lnTo>
                  <a:cubicBezTo>
                    <a:pt x="10" y="335"/>
                    <a:pt x="0" y="738"/>
                    <a:pt x="238" y="738"/>
                  </a:cubicBezTo>
                  <a:cubicBezTo>
                    <a:pt x="247" y="738"/>
                    <a:pt x="257" y="738"/>
                    <a:pt x="267" y="736"/>
                  </a:cubicBezTo>
                  <a:lnTo>
                    <a:pt x="3269" y="403"/>
                  </a:lnTo>
                  <a:cubicBezTo>
                    <a:pt x="3526" y="403"/>
                    <a:pt x="3535" y="1"/>
                    <a:pt x="32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5"/>
            <p:cNvSpPr/>
            <p:nvPr/>
          </p:nvSpPr>
          <p:spPr>
            <a:xfrm>
              <a:off x="7054663" y="-1412725"/>
              <a:ext cx="20475" cy="128450"/>
            </a:xfrm>
            <a:custGeom>
              <a:rect b="b" l="l" r="r" t="t"/>
              <a:pathLst>
                <a:path extrusionOk="0" h="5138" w="819">
                  <a:moveTo>
                    <a:pt x="205" y="0"/>
                  </a:moveTo>
                  <a:cubicBezTo>
                    <a:pt x="101" y="0"/>
                    <a:pt x="1" y="67"/>
                    <a:pt x="1" y="200"/>
                  </a:cubicBezTo>
                  <a:cubicBezTo>
                    <a:pt x="134" y="1768"/>
                    <a:pt x="268" y="3369"/>
                    <a:pt x="401" y="4937"/>
                  </a:cubicBezTo>
                  <a:cubicBezTo>
                    <a:pt x="418" y="5071"/>
                    <a:pt x="526" y="5137"/>
                    <a:pt x="626" y="5137"/>
                  </a:cubicBezTo>
                  <a:cubicBezTo>
                    <a:pt x="726" y="5137"/>
                    <a:pt x="818" y="5071"/>
                    <a:pt x="801" y="4937"/>
                  </a:cubicBezTo>
                  <a:cubicBezTo>
                    <a:pt x="701" y="3369"/>
                    <a:pt x="568" y="1768"/>
                    <a:pt x="435" y="200"/>
                  </a:cubicBezTo>
                  <a:cubicBezTo>
                    <a:pt x="418" y="67"/>
                    <a:pt x="309"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5"/>
            <p:cNvSpPr/>
            <p:nvPr/>
          </p:nvSpPr>
          <p:spPr>
            <a:xfrm>
              <a:off x="7046663" y="-1401775"/>
              <a:ext cx="96525" cy="73275"/>
            </a:xfrm>
            <a:custGeom>
              <a:rect b="b" l="l" r="r" t="t"/>
              <a:pathLst>
                <a:path extrusionOk="0" h="2931" w="3861">
                  <a:moveTo>
                    <a:pt x="3558" y="1"/>
                  </a:moveTo>
                  <a:cubicBezTo>
                    <a:pt x="3526" y="1"/>
                    <a:pt x="3491" y="9"/>
                    <a:pt x="3456" y="29"/>
                  </a:cubicBezTo>
                  <a:cubicBezTo>
                    <a:pt x="2322" y="797"/>
                    <a:pt x="1222" y="1664"/>
                    <a:pt x="154" y="2564"/>
                  </a:cubicBezTo>
                  <a:cubicBezTo>
                    <a:pt x="1" y="2718"/>
                    <a:pt x="142" y="2931"/>
                    <a:pt x="306" y="2931"/>
                  </a:cubicBezTo>
                  <a:cubicBezTo>
                    <a:pt x="356" y="2931"/>
                    <a:pt x="408" y="2911"/>
                    <a:pt x="454" y="2865"/>
                  </a:cubicBezTo>
                  <a:cubicBezTo>
                    <a:pt x="1488" y="1964"/>
                    <a:pt x="2556" y="1163"/>
                    <a:pt x="3690" y="396"/>
                  </a:cubicBezTo>
                  <a:cubicBezTo>
                    <a:pt x="3860" y="283"/>
                    <a:pt x="3741" y="1"/>
                    <a:pt x="35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5"/>
            <p:cNvSpPr/>
            <p:nvPr/>
          </p:nvSpPr>
          <p:spPr>
            <a:xfrm>
              <a:off x="7062213" y="-1354250"/>
              <a:ext cx="94800" cy="68775"/>
            </a:xfrm>
            <a:custGeom>
              <a:rect b="b" l="l" r="r" t="t"/>
              <a:pathLst>
                <a:path extrusionOk="0" h="2751" w="3792">
                  <a:moveTo>
                    <a:pt x="298" y="1"/>
                  </a:moveTo>
                  <a:cubicBezTo>
                    <a:pt x="116" y="1"/>
                    <a:pt x="1" y="283"/>
                    <a:pt x="199" y="397"/>
                  </a:cubicBezTo>
                  <a:cubicBezTo>
                    <a:pt x="1367" y="964"/>
                    <a:pt x="2434" y="1731"/>
                    <a:pt x="3335" y="2698"/>
                  </a:cubicBezTo>
                  <a:cubicBezTo>
                    <a:pt x="3379" y="2735"/>
                    <a:pt x="3428" y="2751"/>
                    <a:pt x="3475" y="2751"/>
                  </a:cubicBezTo>
                  <a:cubicBezTo>
                    <a:pt x="3643" y="2751"/>
                    <a:pt x="3791" y="2554"/>
                    <a:pt x="3635" y="2398"/>
                  </a:cubicBezTo>
                  <a:cubicBezTo>
                    <a:pt x="2701" y="1431"/>
                    <a:pt x="1600" y="630"/>
                    <a:pt x="399" y="30"/>
                  </a:cubicBezTo>
                  <a:cubicBezTo>
                    <a:pt x="364" y="10"/>
                    <a:pt x="330" y="1"/>
                    <a:pt x="2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5"/>
            <p:cNvSpPr/>
            <p:nvPr/>
          </p:nvSpPr>
          <p:spPr>
            <a:xfrm>
              <a:off x="7176763" y="-1404975"/>
              <a:ext cx="28550" cy="115625"/>
            </a:xfrm>
            <a:custGeom>
              <a:rect b="b" l="l" r="r" t="t"/>
              <a:pathLst>
                <a:path extrusionOk="0" h="4625" w="1142">
                  <a:moveTo>
                    <a:pt x="250" y="0"/>
                  </a:moveTo>
                  <a:cubicBezTo>
                    <a:pt x="132" y="0"/>
                    <a:pt x="1" y="100"/>
                    <a:pt x="20" y="257"/>
                  </a:cubicBezTo>
                  <a:cubicBezTo>
                    <a:pt x="254" y="1658"/>
                    <a:pt x="487" y="3059"/>
                    <a:pt x="721" y="4494"/>
                  </a:cubicBezTo>
                  <a:cubicBezTo>
                    <a:pt x="734" y="4584"/>
                    <a:pt x="802" y="4625"/>
                    <a:pt x="878" y="4625"/>
                  </a:cubicBezTo>
                  <a:cubicBezTo>
                    <a:pt x="999" y="4625"/>
                    <a:pt x="1142" y="4524"/>
                    <a:pt x="1121" y="4360"/>
                  </a:cubicBezTo>
                  <a:cubicBezTo>
                    <a:pt x="888" y="2959"/>
                    <a:pt x="654" y="1558"/>
                    <a:pt x="421" y="157"/>
                  </a:cubicBezTo>
                  <a:cubicBezTo>
                    <a:pt x="407" y="48"/>
                    <a:pt x="332" y="0"/>
                    <a:pt x="2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5"/>
            <p:cNvSpPr/>
            <p:nvPr/>
          </p:nvSpPr>
          <p:spPr>
            <a:xfrm>
              <a:off x="7164138" y="-1405050"/>
              <a:ext cx="119050" cy="109100"/>
            </a:xfrm>
            <a:custGeom>
              <a:rect b="b" l="l" r="r" t="t"/>
              <a:pathLst>
                <a:path extrusionOk="0" h="4364" w="4762">
                  <a:moveTo>
                    <a:pt x="4027" y="1"/>
                  </a:moveTo>
                  <a:cubicBezTo>
                    <a:pt x="3951" y="1"/>
                    <a:pt x="3873" y="34"/>
                    <a:pt x="3828" y="94"/>
                  </a:cubicBezTo>
                  <a:cubicBezTo>
                    <a:pt x="3437" y="844"/>
                    <a:pt x="3020" y="1568"/>
                    <a:pt x="2624" y="2289"/>
                  </a:cubicBezTo>
                  <a:lnTo>
                    <a:pt x="2624" y="2289"/>
                  </a:lnTo>
                  <a:cubicBezTo>
                    <a:pt x="1941" y="1608"/>
                    <a:pt x="1180" y="1009"/>
                    <a:pt x="392" y="494"/>
                  </a:cubicBezTo>
                  <a:cubicBezTo>
                    <a:pt x="350" y="464"/>
                    <a:pt x="309" y="451"/>
                    <a:pt x="272" y="451"/>
                  </a:cubicBezTo>
                  <a:cubicBezTo>
                    <a:pt x="101" y="451"/>
                    <a:pt x="0" y="718"/>
                    <a:pt x="192" y="827"/>
                  </a:cubicBezTo>
                  <a:cubicBezTo>
                    <a:pt x="1026" y="1395"/>
                    <a:pt x="1793" y="2062"/>
                    <a:pt x="2527" y="2796"/>
                  </a:cubicBezTo>
                  <a:cubicBezTo>
                    <a:pt x="2569" y="2837"/>
                    <a:pt x="2622" y="2856"/>
                    <a:pt x="2675" y="2856"/>
                  </a:cubicBezTo>
                  <a:cubicBezTo>
                    <a:pt x="2749" y="2856"/>
                    <a:pt x="2822" y="2820"/>
                    <a:pt x="2860" y="2762"/>
                  </a:cubicBezTo>
                  <a:cubicBezTo>
                    <a:pt x="3201" y="2107"/>
                    <a:pt x="3563" y="1472"/>
                    <a:pt x="3913" y="825"/>
                  </a:cubicBezTo>
                  <a:lnTo>
                    <a:pt x="3913" y="825"/>
                  </a:lnTo>
                  <a:cubicBezTo>
                    <a:pt x="4075" y="1938"/>
                    <a:pt x="4214" y="3050"/>
                    <a:pt x="4328" y="4163"/>
                  </a:cubicBezTo>
                  <a:cubicBezTo>
                    <a:pt x="4345" y="4297"/>
                    <a:pt x="4453" y="4363"/>
                    <a:pt x="4557" y="4363"/>
                  </a:cubicBezTo>
                  <a:cubicBezTo>
                    <a:pt x="4662" y="4363"/>
                    <a:pt x="4762" y="4297"/>
                    <a:pt x="4762" y="4163"/>
                  </a:cubicBezTo>
                  <a:cubicBezTo>
                    <a:pt x="4628" y="2829"/>
                    <a:pt x="4428" y="1495"/>
                    <a:pt x="4228" y="160"/>
                  </a:cubicBezTo>
                  <a:cubicBezTo>
                    <a:pt x="4210" y="50"/>
                    <a:pt x="4121" y="1"/>
                    <a:pt x="4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5"/>
            <p:cNvSpPr/>
            <p:nvPr/>
          </p:nvSpPr>
          <p:spPr>
            <a:xfrm>
              <a:off x="7298188" y="-1371500"/>
              <a:ext cx="78300" cy="71225"/>
            </a:xfrm>
            <a:custGeom>
              <a:rect b="b" l="l" r="r" t="t"/>
              <a:pathLst>
                <a:path extrusionOk="0" h="2849" w="3132">
                  <a:moveTo>
                    <a:pt x="1508" y="432"/>
                  </a:moveTo>
                  <a:cubicBezTo>
                    <a:pt x="1543" y="432"/>
                    <a:pt x="1578" y="435"/>
                    <a:pt x="1613" y="439"/>
                  </a:cubicBezTo>
                  <a:lnTo>
                    <a:pt x="1613" y="439"/>
                  </a:lnTo>
                  <a:cubicBezTo>
                    <a:pt x="1501" y="494"/>
                    <a:pt x="1442" y="660"/>
                    <a:pt x="1568" y="786"/>
                  </a:cubicBezTo>
                  <a:cubicBezTo>
                    <a:pt x="1868" y="1053"/>
                    <a:pt x="2135" y="1387"/>
                    <a:pt x="2335" y="1754"/>
                  </a:cubicBezTo>
                  <a:cubicBezTo>
                    <a:pt x="2581" y="2245"/>
                    <a:pt x="2312" y="2394"/>
                    <a:pt x="1960" y="2394"/>
                  </a:cubicBezTo>
                  <a:cubicBezTo>
                    <a:pt x="1692" y="2394"/>
                    <a:pt x="1374" y="2307"/>
                    <a:pt x="1201" y="2221"/>
                  </a:cubicBezTo>
                  <a:cubicBezTo>
                    <a:pt x="801" y="1987"/>
                    <a:pt x="567" y="1487"/>
                    <a:pt x="701" y="1020"/>
                  </a:cubicBezTo>
                  <a:cubicBezTo>
                    <a:pt x="805" y="655"/>
                    <a:pt x="1154" y="432"/>
                    <a:pt x="1508" y="432"/>
                  </a:cubicBezTo>
                  <a:close/>
                  <a:moveTo>
                    <a:pt x="1506" y="1"/>
                  </a:moveTo>
                  <a:cubicBezTo>
                    <a:pt x="1039" y="1"/>
                    <a:pt x="602" y="336"/>
                    <a:pt x="367" y="753"/>
                  </a:cubicBezTo>
                  <a:cubicBezTo>
                    <a:pt x="0" y="1454"/>
                    <a:pt x="434" y="2187"/>
                    <a:pt x="1001" y="2554"/>
                  </a:cubicBezTo>
                  <a:cubicBezTo>
                    <a:pt x="1234" y="2716"/>
                    <a:pt x="1621" y="2848"/>
                    <a:pt x="1981" y="2848"/>
                  </a:cubicBezTo>
                  <a:cubicBezTo>
                    <a:pt x="2291" y="2848"/>
                    <a:pt x="2581" y="2750"/>
                    <a:pt x="2735" y="2488"/>
                  </a:cubicBezTo>
                  <a:cubicBezTo>
                    <a:pt x="3131" y="1795"/>
                    <a:pt x="2353" y="906"/>
                    <a:pt x="1851" y="500"/>
                  </a:cubicBezTo>
                  <a:lnTo>
                    <a:pt x="1851" y="500"/>
                  </a:lnTo>
                  <a:cubicBezTo>
                    <a:pt x="1862" y="501"/>
                    <a:pt x="1873" y="502"/>
                    <a:pt x="1883" y="502"/>
                  </a:cubicBezTo>
                  <a:cubicBezTo>
                    <a:pt x="2086" y="502"/>
                    <a:pt x="2139" y="175"/>
                    <a:pt x="1902" y="86"/>
                  </a:cubicBezTo>
                  <a:cubicBezTo>
                    <a:pt x="1770" y="27"/>
                    <a:pt x="1637"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5"/>
            <p:cNvSpPr/>
            <p:nvPr/>
          </p:nvSpPr>
          <p:spPr>
            <a:xfrm>
              <a:off x="7276638" y="-1373300"/>
              <a:ext cx="103300" cy="141500"/>
            </a:xfrm>
            <a:custGeom>
              <a:rect b="b" l="l" r="r" t="t"/>
              <a:pathLst>
                <a:path extrusionOk="0" h="5660" w="4132">
                  <a:moveTo>
                    <a:pt x="3212" y="1"/>
                  </a:moveTo>
                  <a:cubicBezTo>
                    <a:pt x="3087" y="1"/>
                    <a:pt x="2971" y="100"/>
                    <a:pt x="3030" y="258"/>
                  </a:cubicBezTo>
                  <a:cubicBezTo>
                    <a:pt x="3397" y="1325"/>
                    <a:pt x="3497" y="2393"/>
                    <a:pt x="3231" y="3527"/>
                  </a:cubicBezTo>
                  <a:cubicBezTo>
                    <a:pt x="3042" y="4373"/>
                    <a:pt x="2241" y="5269"/>
                    <a:pt x="1423" y="5269"/>
                  </a:cubicBezTo>
                  <a:cubicBezTo>
                    <a:pt x="1080" y="5269"/>
                    <a:pt x="734" y="5112"/>
                    <a:pt x="429" y="4728"/>
                  </a:cubicBezTo>
                  <a:cubicBezTo>
                    <a:pt x="390" y="4681"/>
                    <a:pt x="344" y="4662"/>
                    <a:pt x="298" y="4662"/>
                  </a:cubicBezTo>
                  <a:cubicBezTo>
                    <a:pt x="147" y="4662"/>
                    <a:pt x="0" y="4874"/>
                    <a:pt x="128" y="5028"/>
                  </a:cubicBezTo>
                  <a:cubicBezTo>
                    <a:pt x="477" y="5468"/>
                    <a:pt x="936" y="5659"/>
                    <a:pt x="1408" y="5659"/>
                  </a:cubicBezTo>
                  <a:cubicBezTo>
                    <a:pt x="1975" y="5659"/>
                    <a:pt x="2560" y="5383"/>
                    <a:pt x="2997" y="4928"/>
                  </a:cubicBezTo>
                  <a:cubicBezTo>
                    <a:pt x="4131" y="3727"/>
                    <a:pt x="3898" y="1559"/>
                    <a:pt x="3431" y="158"/>
                  </a:cubicBezTo>
                  <a:cubicBezTo>
                    <a:pt x="3390" y="49"/>
                    <a:pt x="3298" y="1"/>
                    <a:pt x="32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5"/>
            <p:cNvSpPr/>
            <p:nvPr/>
          </p:nvSpPr>
          <p:spPr>
            <a:xfrm>
              <a:off x="7375963" y="-1267625"/>
              <a:ext cx="64000" cy="62625"/>
            </a:xfrm>
            <a:custGeom>
              <a:rect b="b" l="l" r="r" t="t"/>
              <a:pathLst>
                <a:path extrusionOk="0" h="2505" w="2560">
                  <a:moveTo>
                    <a:pt x="592" y="0"/>
                  </a:moveTo>
                  <a:cubicBezTo>
                    <a:pt x="325" y="0"/>
                    <a:pt x="325" y="401"/>
                    <a:pt x="592" y="434"/>
                  </a:cubicBezTo>
                  <a:cubicBezTo>
                    <a:pt x="759" y="434"/>
                    <a:pt x="926" y="451"/>
                    <a:pt x="1093" y="461"/>
                  </a:cubicBezTo>
                  <a:lnTo>
                    <a:pt x="1093" y="461"/>
                  </a:lnTo>
                  <a:cubicBezTo>
                    <a:pt x="1064" y="1123"/>
                    <a:pt x="736" y="1740"/>
                    <a:pt x="158" y="2135"/>
                  </a:cubicBezTo>
                  <a:cubicBezTo>
                    <a:pt x="0" y="2230"/>
                    <a:pt x="22" y="2505"/>
                    <a:pt x="223" y="2505"/>
                  </a:cubicBezTo>
                  <a:cubicBezTo>
                    <a:pt x="234" y="2505"/>
                    <a:pt x="246" y="2504"/>
                    <a:pt x="258" y="2502"/>
                  </a:cubicBezTo>
                  <a:cubicBezTo>
                    <a:pt x="291" y="2499"/>
                    <a:pt x="323" y="2496"/>
                    <a:pt x="356" y="2492"/>
                  </a:cubicBezTo>
                  <a:lnTo>
                    <a:pt x="356" y="2492"/>
                  </a:lnTo>
                  <a:cubicBezTo>
                    <a:pt x="357" y="2496"/>
                    <a:pt x="358" y="2499"/>
                    <a:pt x="358" y="2502"/>
                  </a:cubicBezTo>
                  <a:cubicBezTo>
                    <a:pt x="365" y="2498"/>
                    <a:pt x="371" y="2494"/>
                    <a:pt x="377" y="2490"/>
                  </a:cubicBezTo>
                  <a:lnTo>
                    <a:pt x="377" y="2490"/>
                  </a:lnTo>
                  <a:cubicBezTo>
                    <a:pt x="1008" y="2424"/>
                    <a:pt x="1665" y="2330"/>
                    <a:pt x="2293" y="2235"/>
                  </a:cubicBezTo>
                  <a:cubicBezTo>
                    <a:pt x="2549" y="2203"/>
                    <a:pt x="2559" y="1833"/>
                    <a:pt x="2324" y="1833"/>
                  </a:cubicBezTo>
                  <a:cubicBezTo>
                    <a:pt x="2314" y="1833"/>
                    <a:pt x="2304" y="1834"/>
                    <a:pt x="2293" y="1835"/>
                  </a:cubicBezTo>
                  <a:cubicBezTo>
                    <a:pt x="1843" y="1903"/>
                    <a:pt x="1378" y="1955"/>
                    <a:pt x="918" y="2013"/>
                  </a:cubicBezTo>
                  <a:lnTo>
                    <a:pt x="918" y="2013"/>
                  </a:lnTo>
                  <a:cubicBezTo>
                    <a:pt x="1328" y="1532"/>
                    <a:pt x="1541" y="917"/>
                    <a:pt x="1492" y="267"/>
                  </a:cubicBezTo>
                  <a:cubicBezTo>
                    <a:pt x="1492" y="134"/>
                    <a:pt x="1392" y="67"/>
                    <a:pt x="1292" y="34"/>
                  </a:cubicBezTo>
                  <a:cubicBezTo>
                    <a:pt x="1059" y="34"/>
                    <a:pt x="825" y="34"/>
                    <a:pt x="5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45"/>
          <p:cNvGrpSpPr/>
          <p:nvPr/>
        </p:nvGrpSpPr>
        <p:grpSpPr>
          <a:xfrm>
            <a:off x="7416291" y="796729"/>
            <a:ext cx="825383" cy="551572"/>
            <a:chOff x="-1125550" y="-797550"/>
            <a:chExt cx="940500" cy="628500"/>
          </a:xfrm>
        </p:grpSpPr>
        <p:sp>
          <p:nvSpPr>
            <p:cNvPr id="689" name="Google Shape;689;p45"/>
            <p:cNvSpPr/>
            <p:nvPr/>
          </p:nvSpPr>
          <p:spPr>
            <a:xfrm>
              <a:off x="-964975" y="-768800"/>
              <a:ext cx="122725" cy="164675"/>
            </a:xfrm>
            <a:custGeom>
              <a:rect b="b" l="l" r="r" t="t"/>
              <a:pathLst>
                <a:path extrusionOk="0" h="6587" w="4909">
                  <a:moveTo>
                    <a:pt x="3190" y="1"/>
                  </a:moveTo>
                  <a:cubicBezTo>
                    <a:pt x="1547" y="1"/>
                    <a:pt x="202" y="1629"/>
                    <a:pt x="74" y="3395"/>
                  </a:cubicBezTo>
                  <a:cubicBezTo>
                    <a:pt x="0" y="4918"/>
                    <a:pt x="1302" y="6586"/>
                    <a:pt x="2686" y="6586"/>
                  </a:cubicBezTo>
                  <a:cubicBezTo>
                    <a:pt x="3181" y="6586"/>
                    <a:pt x="3687" y="6373"/>
                    <a:pt x="4144" y="5863"/>
                  </a:cubicBezTo>
                  <a:cubicBezTo>
                    <a:pt x="4297" y="5709"/>
                    <a:pt x="4156" y="5497"/>
                    <a:pt x="3992" y="5497"/>
                  </a:cubicBezTo>
                  <a:cubicBezTo>
                    <a:pt x="3942" y="5497"/>
                    <a:pt x="3890" y="5516"/>
                    <a:pt x="3843" y="5563"/>
                  </a:cubicBezTo>
                  <a:cubicBezTo>
                    <a:pt x="3503" y="5949"/>
                    <a:pt x="3078" y="6121"/>
                    <a:pt x="2642" y="6121"/>
                  </a:cubicBezTo>
                  <a:cubicBezTo>
                    <a:pt x="2138" y="6121"/>
                    <a:pt x="1620" y="5890"/>
                    <a:pt x="1208" y="5496"/>
                  </a:cubicBezTo>
                  <a:cubicBezTo>
                    <a:pt x="541" y="4862"/>
                    <a:pt x="441" y="3728"/>
                    <a:pt x="574" y="2861"/>
                  </a:cubicBezTo>
                  <a:cubicBezTo>
                    <a:pt x="772" y="1479"/>
                    <a:pt x="1936" y="444"/>
                    <a:pt x="3190" y="444"/>
                  </a:cubicBezTo>
                  <a:cubicBezTo>
                    <a:pt x="3632" y="444"/>
                    <a:pt x="4085" y="573"/>
                    <a:pt x="4510" y="859"/>
                  </a:cubicBezTo>
                  <a:cubicBezTo>
                    <a:pt x="4552" y="889"/>
                    <a:pt x="4593" y="902"/>
                    <a:pt x="4630" y="902"/>
                  </a:cubicBezTo>
                  <a:cubicBezTo>
                    <a:pt x="4803" y="902"/>
                    <a:pt x="4908" y="630"/>
                    <a:pt x="4744" y="493"/>
                  </a:cubicBezTo>
                  <a:cubicBezTo>
                    <a:pt x="4216" y="151"/>
                    <a:pt x="3689" y="1"/>
                    <a:pt x="31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5"/>
            <p:cNvSpPr/>
            <p:nvPr/>
          </p:nvSpPr>
          <p:spPr>
            <a:xfrm>
              <a:off x="-827200" y="-708075"/>
              <a:ext cx="110800" cy="97475"/>
            </a:xfrm>
            <a:custGeom>
              <a:rect b="b" l="l" r="r" t="t"/>
              <a:pathLst>
                <a:path extrusionOk="0" h="3899" w="4432">
                  <a:moveTo>
                    <a:pt x="2865" y="0"/>
                  </a:moveTo>
                  <a:cubicBezTo>
                    <a:pt x="2756" y="0"/>
                    <a:pt x="2650" y="68"/>
                    <a:pt x="2669" y="198"/>
                  </a:cubicBezTo>
                  <a:cubicBezTo>
                    <a:pt x="2670" y="220"/>
                    <a:pt x="2672" y="242"/>
                    <a:pt x="2673" y="264"/>
                  </a:cubicBezTo>
                  <a:lnTo>
                    <a:pt x="2673" y="264"/>
                  </a:lnTo>
                  <a:cubicBezTo>
                    <a:pt x="2672" y="264"/>
                    <a:pt x="2670" y="265"/>
                    <a:pt x="2669" y="265"/>
                  </a:cubicBezTo>
                  <a:cubicBezTo>
                    <a:pt x="2671" y="270"/>
                    <a:pt x="2672" y="275"/>
                    <a:pt x="2674" y="280"/>
                  </a:cubicBezTo>
                  <a:lnTo>
                    <a:pt x="2674" y="280"/>
                  </a:lnTo>
                  <a:cubicBezTo>
                    <a:pt x="2739" y="1253"/>
                    <a:pt x="2788" y="2224"/>
                    <a:pt x="2268" y="3100"/>
                  </a:cubicBezTo>
                  <a:cubicBezTo>
                    <a:pt x="2135" y="3319"/>
                    <a:pt x="1983" y="3403"/>
                    <a:pt x="1829" y="3403"/>
                  </a:cubicBezTo>
                  <a:cubicBezTo>
                    <a:pt x="1442" y="3403"/>
                    <a:pt x="1044" y="2881"/>
                    <a:pt x="901" y="2667"/>
                  </a:cubicBezTo>
                  <a:cubicBezTo>
                    <a:pt x="701" y="2400"/>
                    <a:pt x="601" y="2066"/>
                    <a:pt x="567" y="1733"/>
                  </a:cubicBezTo>
                  <a:cubicBezTo>
                    <a:pt x="522" y="1255"/>
                    <a:pt x="1082" y="746"/>
                    <a:pt x="1548" y="746"/>
                  </a:cubicBezTo>
                  <a:cubicBezTo>
                    <a:pt x="1765" y="746"/>
                    <a:pt x="1962" y="857"/>
                    <a:pt x="2068" y="1132"/>
                  </a:cubicBezTo>
                  <a:cubicBezTo>
                    <a:pt x="2108" y="1225"/>
                    <a:pt x="2195" y="1265"/>
                    <a:pt x="2280" y="1265"/>
                  </a:cubicBezTo>
                  <a:cubicBezTo>
                    <a:pt x="2407" y="1265"/>
                    <a:pt x="2529" y="1173"/>
                    <a:pt x="2469" y="1032"/>
                  </a:cubicBezTo>
                  <a:cubicBezTo>
                    <a:pt x="2307" y="593"/>
                    <a:pt x="1920" y="362"/>
                    <a:pt x="1498" y="362"/>
                  </a:cubicBezTo>
                  <a:cubicBezTo>
                    <a:pt x="1311" y="362"/>
                    <a:pt x="1118" y="407"/>
                    <a:pt x="934" y="499"/>
                  </a:cubicBezTo>
                  <a:cubicBezTo>
                    <a:pt x="34" y="932"/>
                    <a:pt x="0" y="1866"/>
                    <a:pt x="434" y="2700"/>
                  </a:cubicBezTo>
                  <a:cubicBezTo>
                    <a:pt x="698" y="3252"/>
                    <a:pt x="1238" y="3839"/>
                    <a:pt x="1806" y="3839"/>
                  </a:cubicBezTo>
                  <a:cubicBezTo>
                    <a:pt x="2028" y="3839"/>
                    <a:pt x="2253" y="3749"/>
                    <a:pt x="2469" y="3534"/>
                  </a:cubicBezTo>
                  <a:cubicBezTo>
                    <a:pt x="2966" y="3016"/>
                    <a:pt x="3116" y="2267"/>
                    <a:pt x="3134" y="1517"/>
                  </a:cubicBezTo>
                  <a:lnTo>
                    <a:pt x="3134" y="1517"/>
                  </a:lnTo>
                  <a:cubicBezTo>
                    <a:pt x="3412" y="2267"/>
                    <a:pt x="3691" y="3017"/>
                    <a:pt x="3970" y="3768"/>
                  </a:cubicBezTo>
                  <a:cubicBezTo>
                    <a:pt x="4008" y="3858"/>
                    <a:pt x="4092" y="3898"/>
                    <a:pt x="4175" y="3898"/>
                  </a:cubicBezTo>
                  <a:cubicBezTo>
                    <a:pt x="4305" y="3898"/>
                    <a:pt x="4431" y="3798"/>
                    <a:pt x="4370" y="3634"/>
                  </a:cubicBezTo>
                  <a:cubicBezTo>
                    <a:pt x="3936" y="2467"/>
                    <a:pt x="3503" y="1299"/>
                    <a:pt x="3069" y="132"/>
                  </a:cubicBezTo>
                  <a:cubicBezTo>
                    <a:pt x="3040" y="43"/>
                    <a:pt x="2951" y="0"/>
                    <a:pt x="28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5"/>
            <p:cNvSpPr/>
            <p:nvPr/>
          </p:nvSpPr>
          <p:spPr>
            <a:xfrm>
              <a:off x="-728850" y="-789850"/>
              <a:ext cx="91800" cy="74250"/>
            </a:xfrm>
            <a:custGeom>
              <a:rect b="b" l="l" r="r" t="t"/>
              <a:pathLst>
                <a:path extrusionOk="0" h="2970" w="3672">
                  <a:moveTo>
                    <a:pt x="974" y="0"/>
                  </a:moveTo>
                  <a:cubicBezTo>
                    <a:pt x="603" y="0"/>
                    <a:pt x="252" y="167"/>
                    <a:pt x="69" y="567"/>
                  </a:cubicBezTo>
                  <a:cubicBezTo>
                    <a:pt x="1" y="727"/>
                    <a:pt x="150" y="886"/>
                    <a:pt x="284" y="886"/>
                  </a:cubicBezTo>
                  <a:cubicBezTo>
                    <a:pt x="346" y="886"/>
                    <a:pt x="404" y="852"/>
                    <a:pt x="436" y="767"/>
                  </a:cubicBezTo>
                  <a:cubicBezTo>
                    <a:pt x="558" y="523"/>
                    <a:pt x="778" y="419"/>
                    <a:pt x="1009" y="419"/>
                  </a:cubicBezTo>
                  <a:cubicBezTo>
                    <a:pt x="1284" y="419"/>
                    <a:pt x="1574" y="566"/>
                    <a:pt x="1737" y="801"/>
                  </a:cubicBezTo>
                  <a:cubicBezTo>
                    <a:pt x="2271" y="1468"/>
                    <a:pt x="1337" y="2302"/>
                    <a:pt x="803" y="2569"/>
                  </a:cubicBezTo>
                  <a:cubicBezTo>
                    <a:pt x="603" y="2635"/>
                    <a:pt x="703" y="2936"/>
                    <a:pt x="903" y="2936"/>
                  </a:cubicBezTo>
                  <a:cubicBezTo>
                    <a:pt x="1737" y="2969"/>
                    <a:pt x="2571" y="2969"/>
                    <a:pt x="3405" y="2969"/>
                  </a:cubicBezTo>
                  <a:cubicBezTo>
                    <a:pt x="3672" y="2969"/>
                    <a:pt x="3672" y="2569"/>
                    <a:pt x="3405" y="2535"/>
                  </a:cubicBezTo>
                  <a:lnTo>
                    <a:pt x="1589" y="2535"/>
                  </a:lnTo>
                  <a:cubicBezTo>
                    <a:pt x="2192" y="1985"/>
                    <a:pt x="2638" y="1094"/>
                    <a:pt x="2004" y="434"/>
                  </a:cubicBezTo>
                  <a:cubicBezTo>
                    <a:pt x="1737" y="167"/>
                    <a:pt x="1345"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5"/>
            <p:cNvSpPr/>
            <p:nvPr/>
          </p:nvSpPr>
          <p:spPr>
            <a:xfrm>
              <a:off x="-606225" y="-779400"/>
              <a:ext cx="76850" cy="168600"/>
            </a:xfrm>
            <a:custGeom>
              <a:rect b="b" l="l" r="r" t="t"/>
              <a:pathLst>
                <a:path extrusionOk="0" h="6744" w="3074">
                  <a:moveTo>
                    <a:pt x="1967" y="0"/>
                  </a:moveTo>
                  <a:cubicBezTo>
                    <a:pt x="1922" y="0"/>
                    <a:pt x="1877" y="15"/>
                    <a:pt x="1835" y="49"/>
                  </a:cubicBezTo>
                  <a:cubicBezTo>
                    <a:pt x="635" y="1017"/>
                    <a:pt x="1" y="2618"/>
                    <a:pt x="268" y="4152"/>
                  </a:cubicBezTo>
                  <a:cubicBezTo>
                    <a:pt x="435" y="5042"/>
                    <a:pt x="1158" y="6744"/>
                    <a:pt x="2225" y="6744"/>
                  </a:cubicBezTo>
                  <a:cubicBezTo>
                    <a:pt x="2438" y="6744"/>
                    <a:pt x="2664" y="6676"/>
                    <a:pt x="2903" y="6521"/>
                  </a:cubicBezTo>
                  <a:cubicBezTo>
                    <a:pt x="3073" y="6407"/>
                    <a:pt x="2954" y="6125"/>
                    <a:pt x="2771" y="6125"/>
                  </a:cubicBezTo>
                  <a:cubicBezTo>
                    <a:pt x="2739" y="6125"/>
                    <a:pt x="2704" y="6134"/>
                    <a:pt x="2669" y="6154"/>
                  </a:cubicBezTo>
                  <a:cubicBezTo>
                    <a:pt x="2506" y="6269"/>
                    <a:pt x="2350" y="6318"/>
                    <a:pt x="2204" y="6318"/>
                  </a:cubicBezTo>
                  <a:cubicBezTo>
                    <a:pt x="1541" y="6318"/>
                    <a:pt x="1059" y="5317"/>
                    <a:pt x="868" y="4853"/>
                  </a:cubicBezTo>
                  <a:cubicBezTo>
                    <a:pt x="668" y="4352"/>
                    <a:pt x="635" y="3819"/>
                    <a:pt x="635" y="3285"/>
                  </a:cubicBezTo>
                  <a:cubicBezTo>
                    <a:pt x="668" y="2117"/>
                    <a:pt x="1235" y="1050"/>
                    <a:pt x="2136" y="349"/>
                  </a:cubicBezTo>
                  <a:cubicBezTo>
                    <a:pt x="2295" y="217"/>
                    <a:pt x="2138" y="0"/>
                    <a:pt x="19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5"/>
            <p:cNvSpPr/>
            <p:nvPr/>
          </p:nvSpPr>
          <p:spPr>
            <a:xfrm>
              <a:off x="-499900" y="-771500"/>
              <a:ext cx="26725" cy="134275"/>
            </a:xfrm>
            <a:custGeom>
              <a:rect b="b" l="l" r="r" t="t"/>
              <a:pathLst>
                <a:path extrusionOk="0" h="5371" w="1069">
                  <a:moveTo>
                    <a:pt x="193" y="0"/>
                  </a:moveTo>
                  <a:cubicBezTo>
                    <a:pt x="93" y="0"/>
                    <a:pt x="1" y="67"/>
                    <a:pt x="18" y="200"/>
                  </a:cubicBezTo>
                  <a:cubicBezTo>
                    <a:pt x="218" y="1868"/>
                    <a:pt x="418" y="3536"/>
                    <a:pt x="618" y="5170"/>
                  </a:cubicBezTo>
                  <a:cubicBezTo>
                    <a:pt x="635" y="5304"/>
                    <a:pt x="751" y="5371"/>
                    <a:pt x="860" y="5371"/>
                  </a:cubicBezTo>
                  <a:cubicBezTo>
                    <a:pt x="968" y="5371"/>
                    <a:pt x="1068" y="5304"/>
                    <a:pt x="1052" y="5170"/>
                  </a:cubicBezTo>
                  <a:cubicBezTo>
                    <a:pt x="851" y="3536"/>
                    <a:pt x="618" y="1868"/>
                    <a:pt x="418" y="200"/>
                  </a:cubicBezTo>
                  <a:cubicBezTo>
                    <a:pt x="401" y="67"/>
                    <a:pt x="293" y="0"/>
                    <a:pt x="1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5"/>
            <p:cNvSpPr/>
            <p:nvPr/>
          </p:nvSpPr>
          <p:spPr>
            <a:xfrm>
              <a:off x="-505300" y="-706525"/>
              <a:ext cx="85075" cy="18475"/>
            </a:xfrm>
            <a:custGeom>
              <a:rect b="b" l="l" r="r" t="t"/>
              <a:pathLst>
                <a:path extrusionOk="0" h="739" w="3403">
                  <a:moveTo>
                    <a:pt x="3166" y="1"/>
                  </a:moveTo>
                  <a:cubicBezTo>
                    <a:pt x="3156" y="1"/>
                    <a:pt x="3146" y="2"/>
                    <a:pt x="3136" y="3"/>
                  </a:cubicBezTo>
                  <a:lnTo>
                    <a:pt x="267" y="303"/>
                  </a:lnTo>
                  <a:cubicBezTo>
                    <a:pt x="10" y="335"/>
                    <a:pt x="0" y="739"/>
                    <a:pt x="238" y="739"/>
                  </a:cubicBezTo>
                  <a:cubicBezTo>
                    <a:pt x="248" y="739"/>
                    <a:pt x="257" y="738"/>
                    <a:pt x="267" y="737"/>
                  </a:cubicBezTo>
                  <a:lnTo>
                    <a:pt x="3136" y="403"/>
                  </a:lnTo>
                  <a:cubicBezTo>
                    <a:pt x="3392" y="371"/>
                    <a:pt x="3402" y="1"/>
                    <a:pt x="31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5"/>
            <p:cNvSpPr/>
            <p:nvPr/>
          </p:nvSpPr>
          <p:spPr>
            <a:xfrm>
              <a:off x="-418575" y="-791525"/>
              <a:ext cx="10025" cy="160975"/>
            </a:xfrm>
            <a:custGeom>
              <a:rect b="b" l="l" r="r" t="t"/>
              <a:pathLst>
                <a:path extrusionOk="0" h="6439" w="401">
                  <a:moveTo>
                    <a:pt x="200" y="1"/>
                  </a:moveTo>
                  <a:cubicBezTo>
                    <a:pt x="100" y="1"/>
                    <a:pt x="0" y="67"/>
                    <a:pt x="0" y="201"/>
                  </a:cubicBezTo>
                  <a:lnTo>
                    <a:pt x="0" y="6238"/>
                  </a:lnTo>
                  <a:cubicBezTo>
                    <a:pt x="0" y="6372"/>
                    <a:pt x="100" y="6438"/>
                    <a:pt x="200" y="6438"/>
                  </a:cubicBezTo>
                  <a:cubicBezTo>
                    <a:pt x="300" y="6438"/>
                    <a:pt x="400" y="6372"/>
                    <a:pt x="400" y="6238"/>
                  </a:cubicBezTo>
                  <a:lnTo>
                    <a:pt x="400" y="201"/>
                  </a:lnTo>
                  <a:cubicBezTo>
                    <a:pt x="400" y="67"/>
                    <a:pt x="300" y="1"/>
                    <a:pt x="2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5"/>
            <p:cNvSpPr/>
            <p:nvPr/>
          </p:nvSpPr>
          <p:spPr>
            <a:xfrm>
              <a:off x="-383475" y="-788425"/>
              <a:ext cx="97925" cy="160000"/>
            </a:xfrm>
            <a:custGeom>
              <a:rect b="b" l="l" r="r" t="t"/>
              <a:pathLst>
                <a:path extrusionOk="0" h="6400" w="3917">
                  <a:moveTo>
                    <a:pt x="2230" y="620"/>
                  </a:moveTo>
                  <a:cubicBezTo>
                    <a:pt x="3214" y="1148"/>
                    <a:pt x="3430" y="2288"/>
                    <a:pt x="3400" y="3346"/>
                  </a:cubicBezTo>
                  <a:cubicBezTo>
                    <a:pt x="3400" y="4121"/>
                    <a:pt x="3164" y="5924"/>
                    <a:pt x="2281" y="5924"/>
                  </a:cubicBezTo>
                  <a:cubicBezTo>
                    <a:pt x="2062" y="5924"/>
                    <a:pt x="1803" y="5813"/>
                    <a:pt x="1498" y="5547"/>
                  </a:cubicBezTo>
                  <a:cubicBezTo>
                    <a:pt x="1" y="4268"/>
                    <a:pt x="954" y="1735"/>
                    <a:pt x="2230" y="620"/>
                  </a:cubicBezTo>
                  <a:close/>
                  <a:moveTo>
                    <a:pt x="2418" y="1"/>
                  </a:moveTo>
                  <a:cubicBezTo>
                    <a:pt x="2381" y="1"/>
                    <a:pt x="2340" y="14"/>
                    <a:pt x="2299" y="43"/>
                  </a:cubicBezTo>
                  <a:cubicBezTo>
                    <a:pt x="2258" y="72"/>
                    <a:pt x="2217" y="102"/>
                    <a:pt x="2177" y="132"/>
                  </a:cubicBezTo>
                  <a:lnTo>
                    <a:pt x="2177" y="132"/>
                  </a:lnTo>
                  <a:cubicBezTo>
                    <a:pt x="2130" y="112"/>
                    <a:pt x="2082" y="94"/>
                    <a:pt x="2032" y="77"/>
                  </a:cubicBezTo>
                  <a:cubicBezTo>
                    <a:pt x="2012" y="72"/>
                    <a:pt x="1992" y="69"/>
                    <a:pt x="1974" y="69"/>
                  </a:cubicBezTo>
                  <a:cubicBezTo>
                    <a:pt x="1786" y="69"/>
                    <a:pt x="1708" y="316"/>
                    <a:pt x="1818" y="430"/>
                  </a:cubicBezTo>
                  <a:lnTo>
                    <a:pt x="1818" y="430"/>
                  </a:lnTo>
                  <a:cubicBezTo>
                    <a:pt x="984" y="1193"/>
                    <a:pt x="511" y="2185"/>
                    <a:pt x="397" y="3346"/>
                  </a:cubicBezTo>
                  <a:cubicBezTo>
                    <a:pt x="264" y="4580"/>
                    <a:pt x="864" y="6148"/>
                    <a:pt x="2199" y="6381"/>
                  </a:cubicBezTo>
                  <a:cubicBezTo>
                    <a:pt x="2274" y="6394"/>
                    <a:pt x="2345" y="6400"/>
                    <a:pt x="2413" y="6400"/>
                  </a:cubicBezTo>
                  <a:cubicBezTo>
                    <a:pt x="3614" y="6400"/>
                    <a:pt x="3737" y="4533"/>
                    <a:pt x="3800" y="3713"/>
                  </a:cubicBezTo>
                  <a:cubicBezTo>
                    <a:pt x="3916" y="2406"/>
                    <a:pt x="3653" y="1023"/>
                    <a:pt x="2570" y="335"/>
                  </a:cubicBezTo>
                  <a:lnTo>
                    <a:pt x="2570" y="335"/>
                  </a:lnTo>
                  <a:cubicBezTo>
                    <a:pt x="2656" y="192"/>
                    <a:pt x="2562" y="1"/>
                    <a:pt x="24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5"/>
            <p:cNvSpPr/>
            <p:nvPr/>
          </p:nvSpPr>
          <p:spPr>
            <a:xfrm>
              <a:off x="-276300" y="-797550"/>
              <a:ext cx="91250" cy="194275"/>
            </a:xfrm>
            <a:custGeom>
              <a:rect b="b" l="l" r="r" t="t"/>
              <a:pathLst>
                <a:path extrusionOk="0" h="7771" w="3650">
                  <a:moveTo>
                    <a:pt x="289" y="1"/>
                  </a:moveTo>
                  <a:cubicBezTo>
                    <a:pt x="67" y="1"/>
                    <a:pt x="0" y="349"/>
                    <a:pt x="247" y="442"/>
                  </a:cubicBezTo>
                  <a:cubicBezTo>
                    <a:pt x="3316" y="1476"/>
                    <a:pt x="2582" y="5212"/>
                    <a:pt x="1714" y="7513"/>
                  </a:cubicBezTo>
                  <a:cubicBezTo>
                    <a:pt x="1655" y="7671"/>
                    <a:pt x="1771" y="7770"/>
                    <a:pt x="1896" y="7770"/>
                  </a:cubicBezTo>
                  <a:cubicBezTo>
                    <a:pt x="1983" y="7770"/>
                    <a:pt x="2074" y="7723"/>
                    <a:pt x="2115" y="7613"/>
                  </a:cubicBezTo>
                  <a:cubicBezTo>
                    <a:pt x="3082" y="5078"/>
                    <a:pt x="3649" y="1142"/>
                    <a:pt x="347" y="8"/>
                  </a:cubicBezTo>
                  <a:cubicBezTo>
                    <a:pt x="326" y="3"/>
                    <a:pt x="307" y="1"/>
                    <a:pt x="2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5"/>
            <p:cNvSpPr/>
            <p:nvPr/>
          </p:nvSpPr>
          <p:spPr>
            <a:xfrm>
              <a:off x="-1125550" y="-495675"/>
              <a:ext cx="254875" cy="326625"/>
            </a:xfrm>
            <a:custGeom>
              <a:rect b="b" l="l" r="r" t="t"/>
              <a:pathLst>
                <a:path extrusionOk="0" h="13065" w="10195">
                  <a:moveTo>
                    <a:pt x="8771" y="0"/>
                  </a:moveTo>
                  <a:cubicBezTo>
                    <a:pt x="8732" y="0"/>
                    <a:pt x="8694" y="12"/>
                    <a:pt x="8665" y="42"/>
                  </a:cubicBezTo>
                  <a:cubicBezTo>
                    <a:pt x="6664" y="1476"/>
                    <a:pt x="4729" y="2977"/>
                    <a:pt x="2828" y="4545"/>
                  </a:cubicBezTo>
                  <a:cubicBezTo>
                    <a:pt x="2694" y="4678"/>
                    <a:pt x="2794" y="4845"/>
                    <a:pt x="2928" y="4912"/>
                  </a:cubicBezTo>
                  <a:cubicBezTo>
                    <a:pt x="3623" y="5184"/>
                    <a:pt x="4318" y="5483"/>
                    <a:pt x="5013" y="5760"/>
                  </a:cubicBezTo>
                  <a:lnTo>
                    <a:pt x="5013" y="5760"/>
                  </a:lnTo>
                  <a:cubicBezTo>
                    <a:pt x="3852" y="7867"/>
                    <a:pt x="2225" y="9627"/>
                    <a:pt x="192" y="10949"/>
                  </a:cubicBezTo>
                  <a:cubicBezTo>
                    <a:pt x="1" y="11059"/>
                    <a:pt x="101" y="11326"/>
                    <a:pt x="272" y="11326"/>
                  </a:cubicBezTo>
                  <a:cubicBezTo>
                    <a:pt x="310" y="11326"/>
                    <a:pt x="351" y="11313"/>
                    <a:pt x="393" y="11283"/>
                  </a:cubicBezTo>
                  <a:cubicBezTo>
                    <a:pt x="2561" y="9915"/>
                    <a:pt x="4262" y="8014"/>
                    <a:pt x="5463" y="5779"/>
                  </a:cubicBezTo>
                  <a:cubicBezTo>
                    <a:pt x="5530" y="5646"/>
                    <a:pt x="5463" y="5512"/>
                    <a:pt x="5363" y="5446"/>
                  </a:cubicBezTo>
                  <a:cubicBezTo>
                    <a:pt x="4680" y="5189"/>
                    <a:pt x="4021" y="4909"/>
                    <a:pt x="3366" y="4646"/>
                  </a:cubicBezTo>
                  <a:lnTo>
                    <a:pt x="3366" y="4646"/>
                  </a:lnTo>
                  <a:cubicBezTo>
                    <a:pt x="5068" y="3227"/>
                    <a:pt x="6800" y="1889"/>
                    <a:pt x="8612" y="582"/>
                  </a:cubicBezTo>
                  <a:lnTo>
                    <a:pt x="8612" y="582"/>
                  </a:lnTo>
                  <a:cubicBezTo>
                    <a:pt x="8979" y="2998"/>
                    <a:pt x="9346" y="5413"/>
                    <a:pt x="9713" y="7829"/>
                  </a:cubicBezTo>
                  <a:lnTo>
                    <a:pt x="9713" y="7829"/>
                  </a:lnTo>
                  <a:cubicBezTo>
                    <a:pt x="8981" y="7603"/>
                    <a:pt x="8273" y="7305"/>
                    <a:pt x="7564" y="6980"/>
                  </a:cubicBezTo>
                  <a:cubicBezTo>
                    <a:pt x="7529" y="6966"/>
                    <a:pt x="7495" y="6959"/>
                    <a:pt x="7463" y="6959"/>
                  </a:cubicBezTo>
                  <a:cubicBezTo>
                    <a:pt x="7345" y="6959"/>
                    <a:pt x="7257" y="7049"/>
                    <a:pt x="7231" y="7180"/>
                  </a:cubicBezTo>
                  <a:cubicBezTo>
                    <a:pt x="7064" y="8614"/>
                    <a:pt x="6597" y="9915"/>
                    <a:pt x="5796" y="11116"/>
                  </a:cubicBezTo>
                  <a:cubicBezTo>
                    <a:pt x="5392" y="11737"/>
                    <a:pt x="4878" y="12488"/>
                    <a:pt x="4096" y="12488"/>
                  </a:cubicBezTo>
                  <a:cubicBezTo>
                    <a:pt x="3912" y="12488"/>
                    <a:pt x="3712" y="12446"/>
                    <a:pt x="3495" y="12350"/>
                  </a:cubicBezTo>
                  <a:cubicBezTo>
                    <a:pt x="2794" y="12050"/>
                    <a:pt x="2060" y="11750"/>
                    <a:pt x="1360" y="11416"/>
                  </a:cubicBezTo>
                  <a:cubicBezTo>
                    <a:pt x="1328" y="11405"/>
                    <a:pt x="1298" y="11399"/>
                    <a:pt x="1269" y="11399"/>
                  </a:cubicBezTo>
                  <a:cubicBezTo>
                    <a:pt x="1052" y="11399"/>
                    <a:pt x="921" y="11695"/>
                    <a:pt x="1126" y="11783"/>
                  </a:cubicBezTo>
                  <a:cubicBezTo>
                    <a:pt x="2094" y="12184"/>
                    <a:pt x="3028" y="12651"/>
                    <a:pt x="3995" y="13018"/>
                  </a:cubicBezTo>
                  <a:cubicBezTo>
                    <a:pt x="4082" y="13050"/>
                    <a:pt x="4168" y="13064"/>
                    <a:pt x="4251" y="13064"/>
                  </a:cubicBezTo>
                  <a:cubicBezTo>
                    <a:pt x="4772" y="13064"/>
                    <a:pt x="5209" y="12496"/>
                    <a:pt x="5496" y="12150"/>
                  </a:cubicBezTo>
                  <a:cubicBezTo>
                    <a:pt x="6693" y="10860"/>
                    <a:pt x="7384" y="9183"/>
                    <a:pt x="7626" y="7484"/>
                  </a:cubicBezTo>
                  <a:lnTo>
                    <a:pt x="7626" y="7484"/>
                  </a:lnTo>
                  <a:cubicBezTo>
                    <a:pt x="8368" y="7817"/>
                    <a:pt x="9134" y="8079"/>
                    <a:pt x="9899" y="8314"/>
                  </a:cubicBezTo>
                  <a:cubicBezTo>
                    <a:pt x="9925" y="8325"/>
                    <a:pt x="9950" y="8329"/>
                    <a:pt x="9974" y="8329"/>
                  </a:cubicBezTo>
                  <a:cubicBezTo>
                    <a:pt x="10103" y="8329"/>
                    <a:pt x="10194" y="8188"/>
                    <a:pt x="10166" y="8047"/>
                  </a:cubicBezTo>
                  <a:cubicBezTo>
                    <a:pt x="9766" y="5412"/>
                    <a:pt x="9366" y="2777"/>
                    <a:pt x="8965" y="142"/>
                  </a:cubicBezTo>
                  <a:cubicBezTo>
                    <a:pt x="8965" y="71"/>
                    <a:pt x="8865" y="0"/>
                    <a:pt x="8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5"/>
            <p:cNvSpPr/>
            <p:nvPr/>
          </p:nvSpPr>
          <p:spPr>
            <a:xfrm>
              <a:off x="-753825" y="-441275"/>
              <a:ext cx="90925" cy="153275"/>
            </a:xfrm>
            <a:custGeom>
              <a:rect b="b" l="l" r="r" t="t"/>
              <a:pathLst>
                <a:path extrusionOk="0" h="6131" w="3637">
                  <a:moveTo>
                    <a:pt x="2807" y="1"/>
                  </a:moveTo>
                  <a:cubicBezTo>
                    <a:pt x="2703" y="1"/>
                    <a:pt x="2602" y="67"/>
                    <a:pt x="2602" y="201"/>
                  </a:cubicBezTo>
                  <a:cubicBezTo>
                    <a:pt x="2765" y="1744"/>
                    <a:pt x="2927" y="3286"/>
                    <a:pt x="3090" y="4829"/>
                  </a:cubicBezTo>
                  <a:lnTo>
                    <a:pt x="3090" y="4829"/>
                  </a:lnTo>
                  <a:cubicBezTo>
                    <a:pt x="2270" y="3299"/>
                    <a:pt x="1392" y="1799"/>
                    <a:pt x="401" y="367"/>
                  </a:cubicBezTo>
                  <a:cubicBezTo>
                    <a:pt x="362" y="302"/>
                    <a:pt x="292" y="273"/>
                    <a:pt x="222" y="273"/>
                  </a:cubicBezTo>
                  <a:cubicBezTo>
                    <a:pt x="112" y="273"/>
                    <a:pt x="1" y="345"/>
                    <a:pt x="1" y="468"/>
                  </a:cubicBezTo>
                  <a:lnTo>
                    <a:pt x="1" y="5471"/>
                  </a:lnTo>
                  <a:cubicBezTo>
                    <a:pt x="1" y="5605"/>
                    <a:pt x="109" y="5671"/>
                    <a:pt x="217" y="5671"/>
                  </a:cubicBezTo>
                  <a:cubicBezTo>
                    <a:pt x="326" y="5671"/>
                    <a:pt x="434" y="5605"/>
                    <a:pt x="434" y="5471"/>
                  </a:cubicBezTo>
                  <a:lnTo>
                    <a:pt x="434" y="1166"/>
                  </a:lnTo>
                  <a:lnTo>
                    <a:pt x="434" y="1166"/>
                  </a:lnTo>
                  <a:cubicBezTo>
                    <a:pt x="1473" y="2742"/>
                    <a:pt x="2407" y="4351"/>
                    <a:pt x="3236" y="6038"/>
                  </a:cubicBezTo>
                  <a:cubicBezTo>
                    <a:pt x="3274" y="6101"/>
                    <a:pt x="3340" y="6131"/>
                    <a:pt x="3408" y="6131"/>
                  </a:cubicBezTo>
                  <a:cubicBezTo>
                    <a:pt x="3520" y="6131"/>
                    <a:pt x="3637" y="6050"/>
                    <a:pt x="3637" y="5905"/>
                  </a:cubicBezTo>
                  <a:cubicBezTo>
                    <a:pt x="3436" y="4003"/>
                    <a:pt x="3236" y="2102"/>
                    <a:pt x="3036" y="201"/>
                  </a:cubicBezTo>
                  <a:cubicBezTo>
                    <a:pt x="3019" y="67"/>
                    <a:pt x="2911" y="1"/>
                    <a:pt x="28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5"/>
            <p:cNvSpPr/>
            <p:nvPr/>
          </p:nvSpPr>
          <p:spPr>
            <a:xfrm>
              <a:off x="-658075" y="-377625"/>
              <a:ext cx="103575" cy="143275"/>
            </a:xfrm>
            <a:custGeom>
              <a:rect b="b" l="l" r="r" t="t"/>
              <a:pathLst>
                <a:path extrusionOk="0" h="5731" w="4143">
                  <a:moveTo>
                    <a:pt x="2557" y="408"/>
                  </a:moveTo>
                  <a:cubicBezTo>
                    <a:pt x="2668" y="408"/>
                    <a:pt x="2785" y="424"/>
                    <a:pt x="2909" y="457"/>
                  </a:cubicBezTo>
                  <a:cubicBezTo>
                    <a:pt x="2927" y="461"/>
                    <a:pt x="2945" y="464"/>
                    <a:pt x="2962" y="464"/>
                  </a:cubicBezTo>
                  <a:lnTo>
                    <a:pt x="2962" y="464"/>
                  </a:lnTo>
                  <a:cubicBezTo>
                    <a:pt x="2918" y="1016"/>
                    <a:pt x="2809" y="1520"/>
                    <a:pt x="2542" y="2024"/>
                  </a:cubicBezTo>
                  <a:cubicBezTo>
                    <a:pt x="2452" y="2031"/>
                    <a:pt x="2368" y="2034"/>
                    <a:pt x="2290" y="2034"/>
                  </a:cubicBezTo>
                  <a:cubicBezTo>
                    <a:pt x="1581" y="2034"/>
                    <a:pt x="1334" y="1761"/>
                    <a:pt x="1574" y="1191"/>
                  </a:cubicBezTo>
                  <a:cubicBezTo>
                    <a:pt x="1762" y="680"/>
                    <a:pt x="2102" y="408"/>
                    <a:pt x="2557" y="408"/>
                  </a:cubicBezTo>
                  <a:close/>
                  <a:moveTo>
                    <a:pt x="2620" y="0"/>
                  </a:moveTo>
                  <a:cubicBezTo>
                    <a:pt x="1462" y="0"/>
                    <a:pt x="766" y="1319"/>
                    <a:pt x="1274" y="2425"/>
                  </a:cubicBezTo>
                  <a:cubicBezTo>
                    <a:pt x="1413" y="2722"/>
                    <a:pt x="1669" y="2843"/>
                    <a:pt x="1946" y="2843"/>
                  </a:cubicBezTo>
                  <a:cubicBezTo>
                    <a:pt x="2134" y="2843"/>
                    <a:pt x="2332" y="2786"/>
                    <a:pt x="2508" y="2692"/>
                  </a:cubicBezTo>
                  <a:cubicBezTo>
                    <a:pt x="2830" y="2516"/>
                    <a:pt x="3030" y="2168"/>
                    <a:pt x="3156" y="1773"/>
                  </a:cubicBezTo>
                  <a:lnTo>
                    <a:pt x="3156" y="1773"/>
                  </a:lnTo>
                  <a:cubicBezTo>
                    <a:pt x="3205" y="2213"/>
                    <a:pt x="3242" y="2652"/>
                    <a:pt x="3242" y="3092"/>
                  </a:cubicBezTo>
                  <a:cubicBezTo>
                    <a:pt x="3269" y="4323"/>
                    <a:pt x="2393" y="5319"/>
                    <a:pt x="1288" y="5319"/>
                  </a:cubicBezTo>
                  <a:cubicBezTo>
                    <a:pt x="1016" y="5319"/>
                    <a:pt x="730" y="5258"/>
                    <a:pt x="440" y="5127"/>
                  </a:cubicBezTo>
                  <a:cubicBezTo>
                    <a:pt x="409" y="5115"/>
                    <a:pt x="378" y="5110"/>
                    <a:pt x="349" y="5110"/>
                  </a:cubicBezTo>
                  <a:cubicBezTo>
                    <a:pt x="132" y="5110"/>
                    <a:pt x="1" y="5405"/>
                    <a:pt x="207" y="5494"/>
                  </a:cubicBezTo>
                  <a:cubicBezTo>
                    <a:pt x="560" y="5653"/>
                    <a:pt x="921" y="5731"/>
                    <a:pt x="1274" y="5731"/>
                  </a:cubicBezTo>
                  <a:cubicBezTo>
                    <a:pt x="1954" y="5731"/>
                    <a:pt x="2604" y="5442"/>
                    <a:pt x="3109" y="4893"/>
                  </a:cubicBezTo>
                  <a:cubicBezTo>
                    <a:pt x="4143" y="3759"/>
                    <a:pt x="3543" y="1591"/>
                    <a:pt x="3376" y="257"/>
                  </a:cubicBezTo>
                  <a:cubicBezTo>
                    <a:pt x="3359" y="136"/>
                    <a:pt x="3252" y="69"/>
                    <a:pt x="3154" y="69"/>
                  </a:cubicBezTo>
                  <a:cubicBezTo>
                    <a:pt x="3134" y="69"/>
                    <a:pt x="3114" y="71"/>
                    <a:pt x="3096" y="77"/>
                  </a:cubicBezTo>
                  <a:lnTo>
                    <a:pt x="3096" y="77"/>
                  </a:lnTo>
                  <a:cubicBezTo>
                    <a:pt x="3080" y="68"/>
                    <a:pt x="3062" y="61"/>
                    <a:pt x="3042" y="56"/>
                  </a:cubicBezTo>
                  <a:cubicBezTo>
                    <a:pt x="2896" y="18"/>
                    <a:pt x="2755" y="0"/>
                    <a:pt x="26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5"/>
            <p:cNvSpPr/>
            <p:nvPr/>
          </p:nvSpPr>
          <p:spPr>
            <a:xfrm>
              <a:off x="-564300" y="-449175"/>
              <a:ext cx="44775" cy="62025"/>
            </a:xfrm>
            <a:custGeom>
              <a:rect b="b" l="l" r="r" t="t"/>
              <a:pathLst>
                <a:path extrusionOk="0" h="2481" w="1791">
                  <a:moveTo>
                    <a:pt x="719" y="0"/>
                  </a:moveTo>
                  <a:cubicBezTo>
                    <a:pt x="490" y="0"/>
                    <a:pt x="260" y="111"/>
                    <a:pt x="92" y="317"/>
                  </a:cubicBezTo>
                  <a:cubicBezTo>
                    <a:pt x="0" y="476"/>
                    <a:pt x="144" y="621"/>
                    <a:pt x="286" y="621"/>
                  </a:cubicBezTo>
                  <a:cubicBezTo>
                    <a:pt x="351" y="621"/>
                    <a:pt x="417" y="590"/>
                    <a:pt x="459" y="517"/>
                  </a:cubicBezTo>
                  <a:cubicBezTo>
                    <a:pt x="529" y="431"/>
                    <a:pt x="610" y="396"/>
                    <a:pt x="687" y="396"/>
                  </a:cubicBezTo>
                  <a:cubicBezTo>
                    <a:pt x="940" y="396"/>
                    <a:pt x="1150" y="771"/>
                    <a:pt x="792" y="950"/>
                  </a:cubicBezTo>
                  <a:cubicBezTo>
                    <a:pt x="625" y="1050"/>
                    <a:pt x="692" y="1351"/>
                    <a:pt x="892" y="1351"/>
                  </a:cubicBezTo>
                  <a:cubicBezTo>
                    <a:pt x="908" y="1349"/>
                    <a:pt x="923" y="1348"/>
                    <a:pt x="938" y="1348"/>
                  </a:cubicBezTo>
                  <a:cubicBezTo>
                    <a:pt x="1212" y="1348"/>
                    <a:pt x="1386" y="1631"/>
                    <a:pt x="1259" y="1884"/>
                  </a:cubicBezTo>
                  <a:cubicBezTo>
                    <a:pt x="1199" y="2025"/>
                    <a:pt x="1041" y="2081"/>
                    <a:pt x="881" y="2081"/>
                  </a:cubicBezTo>
                  <a:cubicBezTo>
                    <a:pt x="777" y="2081"/>
                    <a:pt x="671" y="2057"/>
                    <a:pt x="592" y="2018"/>
                  </a:cubicBezTo>
                  <a:cubicBezTo>
                    <a:pt x="565" y="2006"/>
                    <a:pt x="537" y="2001"/>
                    <a:pt x="510" y="2001"/>
                  </a:cubicBezTo>
                  <a:cubicBezTo>
                    <a:pt x="310" y="2001"/>
                    <a:pt x="157" y="2296"/>
                    <a:pt x="392" y="2385"/>
                  </a:cubicBezTo>
                  <a:cubicBezTo>
                    <a:pt x="527" y="2447"/>
                    <a:pt x="688" y="2480"/>
                    <a:pt x="851" y="2480"/>
                  </a:cubicBezTo>
                  <a:cubicBezTo>
                    <a:pt x="1210" y="2480"/>
                    <a:pt x="1578" y="2318"/>
                    <a:pt x="1693" y="1951"/>
                  </a:cubicBezTo>
                  <a:cubicBezTo>
                    <a:pt x="1790" y="1585"/>
                    <a:pt x="1621" y="1184"/>
                    <a:pt x="1301" y="1008"/>
                  </a:cubicBezTo>
                  <a:lnTo>
                    <a:pt x="1301" y="1008"/>
                  </a:lnTo>
                  <a:cubicBezTo>
                    <a:pt x="1434" y="748"/>
                    <a:pt x="1448" y="416"/>
                    <a:pt x="1226" y="216"/>
                  </a:cubicBezTo>
                  <a:cubicBezTo>
                    <a:pt x="1079" y="69"/>
                    <a:pt x="899" y="0"/>
                    <a:pt x="7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45"/>
          <p:cNvGrpSpPr/>
          <p:nvPr/>
        </p:nvGrpSpPr>
        <p:grpSpPr>
          <a:xfrm>
            <a:off x="533250" y="4438500"/>
            <a:ext cx="1774575" cy="512075"/>
            <a:chOff x="11475275" y="2082800"/>
            <a:chExt cx="1774575" cy="512075"/>
          </a:xfrm>
        </p:grpSpPr>
        <p:sp>
          <p:nvSpPr>
            <p:cNvPr id="703" name="Google Shape;703;p45"/>
            <p:cNvSpPr/>
            <p:nvPr/>
          </p:nvSpPr>
          <p:spPr>
            <a:xfrm>
              <a:off x="11475275" y="2337025"/>
              <a:ext cx="150250" cy="132875"/>
            </a:xfrm>
            <a:custGeom>
              <a:rect b="b" l="l" r="r" t="t"/>
              <a:pathLst>
                <a:path extrusionOk="0" h="5315" w="6010">
                  <a:moveTo>
                    <a:pt x="817" y="1"/>
                  </a:moveTo>
                  <a:cubicBezTo>
                    <a:pt x="612" y="1"/>
                    <a:pt x="407" y="49"/>
                    <a:pt x="213" y="155"/>
                  </a:cubicBezTo>
                  <a:cubicBezTo>
                    <a:pt x="1" y="277"/>
                    <a:pt x="158" y="553"/>
                    <a:pt x="363" y="553"/>
                  </a:cubicBezTo>
                  <a:cubicBezTo>
                    <a:pt x="400" y="553"/>
                    <a:pt x="437" y="544"/>
                    <a:pt x="475" y="524"/>
                  </a:cubicBezTo>
                  <a:cubicBezTo>
                    <a:pt x="595" y="456"/>
                    <a:pt x="714" y="427"/>
                    <a:pt x="830" y="427"/>
                  </a:cubicBezTo>
                  <a:cubicBezTo>
                    <a:pt x="1304" y="427"/>
                    <a:pt x="1727" y="918"/>
                    <a:pt x="1928" y="1310"/>
                  </a:cubicBezTo>
                  <a:cubicBezTo>
                    <a:pt x="2142" y="1727"/>
                    <a:pt x="2309" y="2155"/>
                    <a:pt x="2511" y="2584"/>
                  </a:cubicBezTo>
                  <a:cubicBezTo>
                    <a:pt x="2023" y="3227"/>
                    <a:pt x="1535" y="3858"/>
                    <a:pt x="1023" y="4477"/>
                  </a:cubicBezTo>
                  <a:cubicBezTo>
                    <a:pt x="889" y="4638"/>
                    <a:pt x="1043" y="4839"/>
                    <a:pt x="1209" y="4839"/>
                  </a:cubicBezTo>
                  <a:cubicBezTo>
                    <a:pt x="1264" y="4839"/>
                    <a:pt x="1320" y="4817"/>
                    <a:pt x="1368" y="4763"/>
                  </a:cubicBezTo>
                  <a:cubicBezTo>
                    <a:pt x="1832" y="4191"/>
                    <a:pt x="2285" y="3608"/>
                    <a:pt x="2725" y="3025"/>
                  </a:cubicBezTo>
                  <a:cubicBezTo>
                    <a:pt x="2737" y="3037"/>
                    <a:pt x="2749" y="3060"/>
                    <a:pt x="2761" y="3072"/>
                  </a:cubicBezTo>
                  <a:cubicBezTo>
                    <a:pt x="3392" y="4168"/>
                    <a:pt x="4392" y="5073"/>
                    <a:pt x="5666" y="5311"/>
                  </a:cubicBezTo>
                  <a:cubicBezTo>
                    <a:pt x="5680" y="5313"/>
                    <a:pt x="5694" y="5314"/>
                    <a:pt x="5707" y="5314"/>
                  </a:cubicBezTo>
                  <a:cubicBezTo>
                    <a:pt x="5948" y="5314"/>
                    <a:pt x="6009" y="4915"/>
                    <a:pt x="5749" y="4870"/>
                  </a:cubicBezTo>
                  <a:cubicBezTo>
                    <a:pt x="4499" y="4644"/>
                    <a:pt x="3606" y="3703"/>
                    <a:pt x="3023" y="2632"/>
                  </a:cubicBezTo>
                  <a:cubicBezTo>
                    <a:pt x="3535" y="1941"/>
                    <a:pt x="4023" y="1227"/>
                    <a:pt x="4499" y="501"/>
                  </a:cubicBezTo>
                  <a:cubicBezTo>
                    <a:pt x="4613" y="326"/>
                    <a:pt x="4463" y="125"/>
                    <a:pt x="4315" y="125"/>
                  </a:cubicBezTo>
                  <a:cubicBezTo>
                    <a:pt x="4261" y="125"/>
                    <a:pt x="4207" y="151"/>
                    <a:pt x="4166" y="215"/>
                  </a:cubicBezTo>
                  <a:cubicBezTo>
                    <a:pt x="3725" y="882"/>
                    <a:pt x="3273" y="1536"/>
                    <a:pt x="2797" y="2179"/>
                  </a:cubicBezTo>
                  <a:cubicBezTo>
                    <a:pt x="2773" y="2132"/>
                    <a:pt x="2749" y="2084"/>
                    <a:pt x="2737" y="2036"/>
                  </a:cubicBezTo>
                  <a:cubicBezTo>
                    <a:pt x="2475" y="1465"/>
                    <a:pt x="2285" y="810"/>
                    <a:pt x="1785" y="381"/>
                  </a:cubicBezTo>
                  <a:cubicBezTo>
                    <a:pt x="1507" y="142"/>
                    <a:pt x="1164"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5"/>
            <p:cNvSpPr/>
            <p:nvPr/>
          </p:nvSpPr>
          <p:spPr>
            <a:xfrm>
              <a:off x="11632200" y="2369175"/>
              <a:ext cx="105000" cy="14025"/>
            </a:xfrm>
            <a:custGeom>
              <a:rect b="b" l="l" r="r" t="t"/>
              <a:pathLst>
                <a:path extrusionOk="0" h="561" w="4200">
                  <a:moveTo>
                    <a:pt x="3866" y="0"/>
                  </a:moveTo>
                  <a:cubicBezTo>
                    <a:pt x="2675" y="36"/>
                    <a:pt x="1485" y="72"/>
                    <a:pt x="282" y="119"/>
                  </a:cubicBezTo>
                  <a:cubicBezTo>
                    <a:pt x="0" y="131"/>
                    <a:pt x="31" y="560"/>
                    <a:pt x="307" y="560"/>
                  </a:cubicBezTo>
                  <a:cubicBezTo>
                    <a:pt x="310" y="560"/>
                    <a:pt x="314" y="560"/>
                    <a:pt x="318" y="560"/>
                  </a:cubicBezTo>
                  <a:cubicBezTo>
                    <a:pt x="1520" y="512"/>
                    <a:pt x="2711" y="477"/>
                    <a:pt x="3914" y="441"/>
                  </a:cubicBezTo>
                  <a:cubicBezTo>
                    <a:pt x="4199" y="441"/>
                    <a:pt x="4152" y="0"/>
                    <a:pt x="38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5"/>
            <p:cNvSpPr/>
            <p:nvPr/>
          </p:nvSpPr>
          <p:spPr>
            <a:xfrm>
              <a:off x="11638525" y="2402950"/>
              <a:ext cx="93600" cy="15375"/>
            </a:xfrm>
            <a:custGeom>
              <a:rect b="b" l="l" r="r" t="t"/>
              <a:pathLst>
                <a:path extrusionOk="0" h="615" w="3744">
                  <a:moveTo>
                    <a:pt x="2965" y="1"/>
                  </a:moveTo>
                  <a:cubicBezTo>
                    <a:pt x="2070" y="1"/>
                    <a:pt x="1175" y="52"/>
                    <a:pt x="279" y="161"/>
                  </a:cubicBezTo>
                  <a:cubicBezTo>
                    <a:pt x="1" y="196"/>
                    <a:pt x="27" y="615"/>
                    <a:pt x="293" y="615"/>
                  </a:cubicBezTo>
                  <a:cubicBezTo>
                    <a:pt x="300" y="615"/>
                    <a:pt x="307" y="614"/>
                    <a:pt x="315" y="614"/>
                  </a:cubicBezTo>
                  <a:cubicBezTo>
                    <a:pt x="1232" y="502"/>
                    <a:pt x="2149" y="442"/>
                    <a:pt x="3066" y="442"/>
                  </a:cubicBezTo>
                  <a:cubicBezTo>
                    <a:pt x="3220" y="442"/>
                    <a:pt x="3375" y="444"/>
                    <a:pt x="3530" y="447"/>
                  </a:cubicBezTo>
                  <a:cubicBezTo>
                    <a:pt x="3649" y="447"/>
                    <a:pt x="3744" y="316"/>
                    <a:pt x="3732" y="209"/>
                  </a:cubicBezTo>
                  <a:cubicBezTo>
                    <a:pt x="3720" y="78"/>
                    <a:pt x="3613" y="7"/>
                    <a:pt x="3494" y="7"/>
                  </a:cubicBezTo>
                  <a:cubicBezTo>
                    <a:pt x="3318" y="3"/>
                    <a:pt x="3141" y="1"/>
                    <a:pt x="29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5"/>
            <p:cNvSpPr/>
            <p:nvPr/>
          </p:nvSpPr>
          <p:spPr>
            <a:xfrm>
              <a:off x="11782125" y="2387625"/>
              <a:ext cx="1457625" cy="11050"/>
            </a:xfrm>
            <a:custGeom>
              <a:rect b="b" l="l" r="r" t="t"/>
              <a:pathLst>
                <a:path extrusionOk="0" h="442" w="58305">
                  <a:moveTo>
                    <a:pt x="286" y="1"/>
                  </a:moveTo>
                  <a:cubicBezTo>
                    <a:pt x="0" y="1"/>
                    <a:pt x="36" y="441"/>
                    <a:pt x="322" y="441"/>
                  </a:cubicBezTo>
                  <a:lnTo>
                    <a:pt x="58019" y="441"/>
                  </a:lnTo>
                  <a:cubicBezTo>
                    <a:pt x="58305" y="441"/>
                    <a:pt x="58257" y="1"/>
                    <a:pt x="579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5"/>
            <p:cNvSpPr/>
            <p:nvPr/>
          </p:nvSpPr>
          <p:spPr>
            <a:xfrm>
              <a:off x="12391425" y="2447650"/>
              <a:ext cx="93775" cy="139725"/>
            </a:xfrm>
            <a:custGeom>
              <a:rect b="b" l="l" r="r" t="t"/>
              <a:pathLst>
                <a:path extrusionOk="0" h="5589" w="3751">
                  <a:moveTo>
                    <a:pt x="2374" y="0"/>
                  </a:moveTo>
                  <a:cubicBezTo>
                    <a:pt x="2111" y="0"/>
                    <a:pt x="1820" y="87"/>
                    <a:pt x="1584" y="159"/>
                  </a:cubicBezTo>
                  <a:cubicBezTo>
                    <a:pt x="941" y="350"/>
                    <a:pt x="345" y="731"/>
                    <a:pt x="72" y="1362"/>
                  </a:cubicBezTo>
                  <a:cubicBezTo>
                    <a:pt x="1" y="1535"/>
                    <a:pt x="154" y="1678"/>
                    <a:pt x="297" y="1678"/>
                  </a:cubicBezTo>
                  <a:cubicBezTo>
                    <a:pt x="370" y="1678"/>
                    <a:pt x="440" y="1641"/>
                    <a:pt x="476" y="1552"/>
                  </a:cubicBezTo>
                  <a:cubicBezTo>
                    <a:pt x="726" y="969"/>
                    <a:pt x="1322" y="671"/>
                    <a:pt x="1917" y="528"/>
                  </a:cubicBezTo>
                  <a:cubicBezTo>
                    <a:pt x="2048" y="493"/>
                    <a:pt x="2203" y="457"/>
                    <a:pt x="2346" y="457"/>
                  </a:cubicBezTo>
                  <a:cubicBezTo>
                    <a:pt x="2354" y="457"/>
                    <a:pt x="2362" y="456"/>
                    <a:pt x="2370" y="456"/>
                  </a:cubicBezTo>
                  <a:cubicBezTo>
                    <a:pt x="2594" y="456"/>
                    <a:pt x="2572" y="619"/>
                    <a:pt x="2572" y="814"/>
                  </a:cubicBezTo>
                  <a:cubicBezTo>
                    <a:pt x="2560" y="1195"/>
                    <a:pt x="2489" y="1576"/>
                    <a:pt x="2358" y="1921"/>
                  </a:cubicBezTo>
                  <a:cubicBezTo>
                    <a:pt x="2108" y="2648"/>
                    <a:pt x="1691" y="3303"/>
                    <a:pt x="1250" y="3910"/>
                  </a:cubicBezTo>
                  <a:cubicBezTo>
                    <a:pt x="1060" y="4172"/>
                    <a:pt x="131" y="5231"/>
                    <a:pt x="715" y="5481"/>
                  </a:cubicBezTo>
                  <a:cubicBezTo>
                    <a:pt x="804" y="5523"/>
                    <a:pt x="914" y="5532"/>
                    <a:pt x="1026" y="5532"/>
                  </a:cubicBezTo>
                  <a:cubicBezTo>
                    <a:pt x="1109" y="5532"/>
                    <a:pt x="1194" y="5527"/>
                    <a:pt x="1271" y="5527"/>
                  </a:cubicBezTo>
                  <a:cubicBezTo>
                    <a:pt x="1297" y="5527"/>
                    <a:pt x="1322" y="5528"/>
                    <a:pt x="1346" y="5529"/>
                  </a:cubicBezTo>
                  <a:cubicBezTo>
                    <a:pt x="1572" y="5541"/>
                    <a:pt x="1798" y="5541"/>
                    <a:pt x="2036" y="5553"/>
                  </a:cubicBezTo>
                  <a:cubicBezTo>
                    <a:pt x="2512" y="5565"/>
                    <a:pt x="2989" y="5577"/>
                    <a:pt x="3465" y="5589"/>
                  </a:cubicBezTo>
                  <a:cubicBezTo>
                    <a:pt x="3751" y="5589"/>
                    <a:pt x="3715" y="5148"/>
                    <a:pt x="3429" y="5136"/>
                  </a:cubicBezTo>
                  <a:cubicBezTo>
                    <a:pt x="3001" y="5136"/>
                    <a:pt x="2572" y="5124"/>
                    <a:pt x="2143" y="5112"/>
                  </a:cubicBezTo>
                  <a:cubicBezTo>
                    <a:pt x="1941" y="5100"/>
                    <a:pt x="1750" y="5100"/>
                    <a:pt x="1548" y="5089"/>
                  </a:cubicBezTo>
                  <a:lnTo>
                    <a:pt x="1250" y="5089"/>
                  </a:lnTo>
                  <a:cubicBezTo>
                    <a:pt x="1240" y="5086"/>
                    <a:pt x="1227" y="5085"/>
                    <a:pt x="1212" y="5085"/>
                  </a:cubicBezTo>
                  <a:cubicBezTo>
                    <a:pt x="1169" y="5085"/>
                    <a:pt x="1111" y="5092"/>
                    <a:pt x="1057" y="5092"/>
                  </a:cubicBezTo>
                  <a:cubicBezTo>
                    <a:pt x="1037" y="5092"/>
                    <a:pt x="1018" y="5091"/>
                    <a:pt x="1000" y="5089"/>
                  </a:cubicBezTo>
                  <a:cubicBezTo>
                    <a:pt x="1048" y="4922"/>
                    <a:pt x="1215" y="4708"/>
                    <a:pt x="1286" y="4612"/>
                  </a:cubicBezTo>
                  <a:cubicBezTo>
                    <a:pt x="1405" y="4446"/>
                    <a:pt x="1524" y="4291"/>
                    <a:pt x="1643" y="4124"/>
                  </a:cubicBezTo>
                  <a:cubicBezTo>
                    <a:pt x="1881" y="3803"/>
                    <a:pt x="2108" y="3457"/>
                    <a:pt x="2298" y="3112"/>
                  </a:cubicBezTo>
                  <a:cubicBezTo>
                    <a:pt x="2703" y="2398"/>
                    <a:pt x="3001" y="1600"/>
                    <a:pt x="3012" y="778"/>
                  </a:cubicBezTo>
                  <a:cubicBezTo>
                    <a:pt x="3024" y="457"/>
                    <a:pt x="2965" y="124"/>
                    <a:pt x="2608" y="28"/>
                  </a:cubicBezTo>
                  <a:cubicBezTo>
                    <a:pt x="2534" y="9"/>
                    <a:pt x="2455" y="0"/>
                    <a:pt x="2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5"/>
            <p:cNvSpPr/>
            <p:nvPr/>
          </p:nvSpPr>
          <p:spPr>
            <a:xfrm>
              <a:off x="12502150" y="2480450"/>
              <a:ext cx="142175" cy="114425"/>
            </a:xfrm>
            <a:custGeom>
              <a:rect b="b" l="l" r="r" t="t"/>
              <a:pathLst>
                <a:path extrusionOk="0" h="4577" w="5687">
                  <a:moveTo>
                    <a:pt x="3175" y="0"/>
                  </a:moveTo>
                  <a:cubicBezTo>
                    <a:pt x="3165" y="0"/>
                    <a:pt x="3154" y="1"/>
                    <a:pt x="3144" y="2"/>
                  </a:cubicBezTo>
                  <a:cubicBezTo>
                    <a:pt x="1703" y="217"/>
                    <a:pt x="465" y="1324"/>
                    <a:pt x="131" y="2741"/>
                  </a:cubicBezTo>
                  <a:cubicBezTo>
                    <a:pt x="36" y="3110"/>
                    <a:pt x="0" y="3515"/>
                    <a:pt x="179" y="3860"/>
                  </a:cubicBezTo>
                  <a:cubicBezTo>
                    <a:pt x="322" y="4158"/>
                    <a:pt x="596" y="4372"/>
                    <a:pt x="905" y="4467"/>
                  </a:cubicBezTo>
                  <a:cubicBezTo>
                    <a:pt x="1045" y="4511"/>
                    <a:pt x="1184" y="4532"/>
                    <a:pt x="1320" y="4532"/>
                  </a:cubicBezTo>
                  <a:cubicBezTo>
                    <a:pt x="1918" y="4532"/>
                    <a:pt x="2469" y="4140"/>
                    <a:pt x="2798" y="3646"/>
                  </a:cubicBezTo>
                  <a:cubicBezTo>
                    <a:pt x="2989" y="3372"/>
                    <a:pt x="3120" y="3074"/>
                    <a:pt x="3227" y="2765"/>
                  </a:cubicBezTo>
                  <a:cubicBezTo>
                    <a:pt x="3263" y="3146"/>
                    <a:pt x="3358" y="3527"/>
                    <a:pt x="3548" y="3860"/>
                  </a:cubicBezTo>
                  <a:cubicBezTo>
                    <a:pt x="3751" y="4229"/>
                    <a:pt x="4096" y="4503"/>
                    <a:pt x="4525" y="4562"/>
                  </a:cubicBezTo>
                  <a:cubicBezTo>
                    <a:pt x="4586" y="4572"/>
                    <a:pt x="4647" y="4576"/>
                    <a:pt x="4709" y="4576"/>
                  </a:cubicBezTo>
                  <a:cubicBezTo>
                    <a:pt x="5045" y="4576"/>
                    <a:pt x="5381" y="4437"/>
                    <a:pt x="5572" y="4146"/>
                  </a:cubicBezTo>
                  <a:cubicBezTo>
                    <a:pt x="5686" y="3971"/>
                    <a:pt x="5537" y="3770"/>
                    <a:pt x="5388" y="3770"/>
                  </a:cubicBezTo>
                  <a:cubicBezTo>
                    <a:pt x="5334" y="3770"/>
                    <a:pt x="5280" y="3797"/>
                    <a:pt x="5239" y="3860"/>
                  </a:cubicBezTo>
                  <a:cubicBezTo>
                    <a:pt x="5110" y="4045"/>
                    <a:pt x="4915" y="4127"/>
                    <a:pt x="4710" y="4127"/>
                  </a:cubicBezTo>
                  <a:cubicBezTo>
                    <a:pt x="4613" y="4127"/>
                    <a:pt x="4513" y="4109"/>
                    <a:pt x="4418" y="4074"/>
                  </a:cubicBezTo>
                  <a:cubicBezTo>
                    <a:pt x="4084" y="3955"/>
                    <a:pt x="3894" y="3634"/>
                    <a:pt x="3787" y="3312"/>
                  </a:cubicBezTo>
                  <a:cubicBezTo>
                    <a:pt x="3525" y="2491"/>
                    <a:pt x="3620" y="1514"/>
                    <a:pt x="3810" y="693"/>
                  </a:cubicBezTo>
                  <a:cubicBezTo>
                    <a:pt x="3844" y="537"/>
                    <a:pt x="3717" y="443"/>
                    <a:pt x="3589" y="443"/>
                  </a:cubicBezTo>
                  <a:cubicBezTo>
                    <a:pt x="3492" y="443"/>
                    <a:pt x="3396" y="498"/>
                    <a:pt x="3370" y="621"/>
                  </a:cubicBezTo>
                  <a:cubicBezTo>
                    <a:pt x="3263" y="1133"/>
                    <a:pt x="3132" y="1633"/>
                    <a:pt x="2977" y="2133"/>
                  </a:cubicBezTo>
                  <a:cubicBezTo>
                    <a:pt x="2834" y="2562"/>
                    <a:pt x="2691" y="3015"/>
                    <a:pt x="2441" y="3396"/>
                  </a:cubicBezTo>
                  <a:cubicBezTo>
                    <a:pt x="2215" y="3717"/>
                    <a:pt x="1882" y="4003"/>
                    <a:pt x="1477" y="4074"/>
                  </a:cubicBezTo>
                  <a:cubicBezTo>
                    <a:pt x="1426" y="4083"/>
                    <a:pt x="1374" y="4087"/>
                    <a:pt x="1321" y="4087"/>
                  </a:cubicBezTo>
                  <a:cubicBezTo>
                    <a:pt x="1015" y="4087"/>
                    <a:pt x="692" y="3940"/>
                    <a:pt x="560" y="3646"/>
                  </a:cubicBezTo>
                  <a:cubicBezTo>
                    <a:pt x="393" y="3300"/>
                    <a:pt x="548" y="2800"/>
                    <a:pt x="679" y="2467"/>
                  </a:cubicBezTo>
                  <a:cubicBezTo>
                    <a:pt x="810" y="2122"/>
                    <a:pt x="1000" y="1812"/>
                    <a:pt x="1239" y="1538"/>
                  </a:cubicBezTo>
                  <a:cubicBezTo>
                    <a:pt x="1739" y="955"/>
                    <a:pt x="2417" y="562"/>
                    <a:pt x="3179" y="443"/>
                  </a:cubicBezTo>
                  <a:cubicBezTo>
                    <a:pt x="3454" y="408"/>
                    <a:pt x="3421" y="0"/>
                    <a:pt x="31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5"/>
            <p:cNvSpPr/>
            <p:nvPr/>
          </p:nvSpPr>
          <p:spPr>
            <a:xfrm>
              <a:off x="11833600" y="2234325"/>
              <a:ext cx="84275" cy="11350"/>
            </a:xfrm>
            <a:custGeom>
              <a:rect b="b" l="l" r="r" t="t"/>
              <a:pathLst>
                <a:path extrusionOk="0" h="454" w="3371">
                  <a:moveTo>
                    <a:pt x="287" y="1"/>
                  </a:moveTo>
                  <a:cubicBezTo>
                    <a:pt x="1" y="1"/>
                    <a:pt x="37" y="453"/>
                    <a:pt x="322" y="453"/>
                  </a:cubicBezTo>
                  <a:lnTo>
                    <a:pt x="3085" y="441"/>
                  </a:lnTo>
                  <a:cubicBezTo>
                    <a:pt x="3370" y="441"/>
                    <a:pt x="3335" y="1"/>
                    <a:pt x="30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5"/>
            <p:cNvSpPr/>
            <p:nvPr/>
          </p:nvSpPr>
          <p:spPr>
            <a:xfrm>
              <a:off x="11939825" y="2149650"/>
              <a:ext cx="99775" cy="157900"/>
            </a:xfrm>
            <a:custGeom>
              <a:rect b="b" l="l" r="r" t="t"/>
              <a:pathLst>
                <a:path extrusionOk="0" h="6316" w="3991">
                  <a:moveTo>
                    <a:pt x="2816" y="2166"/>
                  </a:moveTo>
                  <a:cubicBezTo>
                    <a:pt x="2997" y="2166"/>
                    <a:pt x="3168" y="2250"/>
                    <a:pt x="3312" y="2459"/>
                  </a:cubicBezTo>
                  <a:cubicBezTo>
                    <a:pt x="3777" y="3114"/>
                    <a:pt x="3396" y="4114"/>
                    <a:pt x="2943" y="4662"/>
                  </a:cubicBezTo>
                  <a:cubicBezTo>
                    <a:pt x="2459" y="5257"/>
                    <a:pt x="1735" y="5587"/>
                    <a:pt x="982" y="5587"/>
                  </a:cubicBezTo>
                  <a:cubicBezTo>
                    <a:pt x="847" y="5587"/>
                    <a:pt x="710" y="5577"/>
                    <a:pt x="574" y="5555"/>
                  </a:cubicBezTo>
                  <a:cubicBezTo>
                    <a:pt x="633" y="5269"/>
                    <a:pt x="693" y="4971"/>
                    <a:pt x="753" y="4674"/>
                  </a:cubicBezTo>
                  <a:cubicBezTo>
                    <a:pt x="883" y="4245"/>
                    <a:pt x="1074" y="3828"/>
                    <a:pt x="1312" y="3435"/>
                  </a:cubicBezTo>
                  <a:cubicBezTo>
                    <a:pt x="1548" y="3036"/>
                    <a:pt x="2234" y="2166"/>
                    <a:pt x="2816" y="2166"/>
                  </a:cubicBezTo>
                  <a:close/>
                  <a:moveTo>
                    <a:pt x="1380" y="1"/>
                  </a:moveTo>
                  <a:cubicBezTo>
                    <a:pt x="1284" y="1"/>
                    <a:pt x="1190" y="55"/>
                    <a:pt x="1169" y="173"/>
                  </a:cubicBezTo>
                  <a:cubicBezTo>
                    <a:pt x="907" y="1638"/>
                    <a:pt x="622" y="3102"/>
                    <a:pt x="324" y="4555"/>
                  </a:cubicBezTo>
                  <a:cubicBezTo>
                    <a:pt x="169" y="5043"/>
                    <a:pt x="62" y="5555"/>
                    <a:pt x="14" y="6055"/>
                  </a:cubicBezTo>
                  <a:cubicBezTo>
                    <a:pt x="1" y="6218"/>
                    <a:pt x="127" y="6315"/>
                    <a:pt x="249" y="6315"/>
                  </a:cubicBezTo>
                  <a:cubicBezTo>
                    <a:pt x="340" y="6315"/>
                    <a:pt x="429" y="6261"/>
                    <a:pt x="455" y="6138"/>
                  </a:cubicBezTo>
                  <a:cubicBezTo>
                    <a:pt x="467" y="6091"/>
                    <a:pt x="479" y="6043"/>
                    <a:pt x="479" y="5995"/>
                  </a:cubicBezTo>
                  <a:cubicBezTo>
                    <a:pt x="632" y="6019"/>
                    <a:pt x="786" y="6031"/>
                    <a:pt x="938" y="6031"/>
                  </a:cubicBezTo>
                  <a:cubicBezTo>
                    <a:pt x="2453" y="6031"/>
                    <a:pt x="3857" y="4884"/>
                    <a:pt x="3943" y="3304"/>
                  </a:cubicBezTo>
                  <a:cubicBezTo>
                    <a:pt x="3991" y="2650"/>
                    <a:pt x="3705" y="1876"/>
                    <a:pt x="2979" y="1757"/>
                  </a:cubicBezTo>
                  <a:cubicBezTo>
                    <a:pt x="2919" y="1748"/>
                    <a:pt x="2859" y="1743"/>
                    <a:pt x="2800" y="1743"/>
                  </a:cubicBezTo>
                  <a:cubicBezTo>
                    <a:pt x="2091" y="1743"/>
                    <a:pt x="1483" y="2375"/>
                    <a:pt x="1098" y="2935"/>
                  </a:cubicBezTo>
                  <a:cubicBezTo>
                    <a:pt x="1276" y="2042"/>
                    <a:pt x="1443" y="1149"/>
                    <a:pt x="1610" y="256"/>
                  </a:cubicBezTo>
                  <a:cubicBezTo>
                    <a:pt x="1637" y="94"/>
                    <a:pt x="1506" y="1"/>
                    <a:pt x="13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5"/>
            <p:cNvSpPr/>
            <p:nvPr/>
          </p:nvSpPr>
          <p:spPr>
            <a:xfrm>
              <a:off x="12098800" y="2157850"/>
              <a:ext cx="126150" cy="123200"/>
            </a:xfrm>
            <a:custGeom>
              <a:rect b="b" l="l" r="r" t="t"/>
              <a:pathLst>
                <a:path extrusionOk="0" h="4928" w="5046">
                  <a:moveTo>
                    <a:pt x="2844" y="0"/>
                  </a:moveTo>
                  <a:cubicBezTo>
                    <a:pt x="2726" y="0"/>
                    <a:pt x="2602" y="85"/>
                    <a:pt x="2609" y="238"/>
                  </a:cubicBezTo>
                  <a:cubicBezTo>
                    <a:pt x="2621" y="1024"/>
                    <a:pt x="2621" y="1822"/>
                    <a:pt x="2585" y="2607"/>
                  </a:cubicBezTo>
                  <a:cubicBezTo>
                    <a:pt x="1811" y="2667"/>
                    <a:pt x="1037" y="2738"/>
                    <a:pt x="275" y="2822"/>
                  </a:cubicBezTo>
                  <a:cubicBezTo>
                    <a:pt x="1" y="2856"/>
                    <a:pt x="23" y="3264"/>
                    <a:pt x="279" y="3264"/>
                  </a:cubicBezTo>
                  <a:cubicBezTo>
                    <a:pt x="289" y="3264"/>
                    <a:pt x="300" y="3264"/>
                    <a:pt x="311" y="3262"/>
                  </a:cubicBezTo>
                  <a:cubicBezTo>
                    <a:pt x="1061" y="3179"/>
                    <a:pt x="1811" y="3107"/>
                    <a:pt x="2561" y="3060"/>
                  </a:cubicBezTo>
                  <a:lnTo>
                    <a:pt x="2561" y="3060"/>
                  </a:lnTo>
                  <a:cubicBezTo>
                    <a:pt x="2537" y="3596"/>
                    <a:pt x="2502" y="4131"/>
                    <a:pt x="2454" y="4667"/>
                  </a:cubicBezTo>
                  <a:cubicBezTo>
                    <a:pt x="2440" y="4830"/>
                    <a:pt x="2575" y="4928"/>
                    <a:pt x="2699" y="4928"/>
                  </a:cubicBezTo>
                  <a:cubicBezTo>
                    <a:pt x="2792" y="4928"/>
                    <a:pt x="2879" y="4873"/>
                    <a:pt x="2895" y="4751"/>
                  </a:cubicBezTo>
                  <a:cubicBezTo>
                    <a:pt x="2942" y="4179"/>
                    <a:pt x="2978" y="3608"/>
                    <a:pt x="3014" y="3036"/>
                  </a:cubicBezTo>
                  <a:cubicBezTo>
                    <a:pt x="3597" y="2988"/>
                    <a:pt x="4180" y="2965"/>
                    <a:pt x="4764" y="2941"/>
                  </a:cubicBezTo>
                  <a:cubicBezTo>
                    <a:pt x="5046" y="2929"/>
                    <a:pt x="5015" y="2500"/>
                    <a:pt x="4739" y="2500"/>
                  </a:cubicBezTo>
                  <a:cubicBezTo>
                    <a:pt x="4736" y="2500"/>
                    <a:pt x="4732" y="2500"/>
                    <a:pt x="4728" y="2500"/>
                  </a:cubicBezTo>
                  <a:cubicBezTo>
                    <a:pt x="4157" y="2512"/>
                    <a:pt x="3597" y="2548"/>
                    <a:pt x="3037" y="2584"/>
                  </a:cubicBezTo>
                  <a:cubicBezTo>
                    <a:pt x="3061" y="1786"/>
                    <a:pt x="3073" y="988"/>
                    <a:pt x="3049" y="202"/>
                  </a:cubicBezTo>
                  <a:cubicBezTo>
                    <a:pt x="3044" y="64"/>
                    <a:pt x="2946" y="0"/>
                    <a:pt x="28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5"/>
            <p:cNvSpPr/>
            <p:nvPr/>
          </p:nvSpPr>
          <p:spPr>
            <a:xfrm>
              <a:off x="12093475" y="2305775"/>
              <a:ext cx="131475" cy="13600"/>
            </a:xfrm>
            <a:custGeom>
              <a:rect b="b" l="l" r="r" t="t"/>
              <a:pathLst>
                <a:path extrusionOk="0" h="544" w="5259">
                  <a:moveTo>
                    <a:pt x="4952" y="0"/>
                  </a:moveTo>
                  <a:cubicBezTo>
                    <a:pt x="4949" y="0"/>
                    <a:pt x="4945" y="0"/>
                    <a:pt x="4941" y="0"/>
                  </a:cubicBezTo>
                  <a:cubicBezTo>
                    <a:pt x="3709" y="67"/>
                    <a:pt x="2470" y="103"/>
                    <a:pt x="1235" y="103"/>
                  </a:cubicBezTo>
                  <a:cubicBezTo>
                    <a:pt x="918" y="103"/>
                    <a:pt x="602" y="100"/>
                    <a:pt x="286" y="96"/>
                  </a:cubicBezTo>
                  <a:cubicBezTo>
                    <a:pt x="0" y="96"/>
                    <a:pt x="36" y="536"/>
                    <a:pt x="322" y="536"/>
                  </a:cubicBezTo>
                  <a:cubicBezTo>
                    <a:pt x="645" y="541"/>
                    <a:pt x="968" y="543"/>
                    <a:pt x="1292" y="543"/>
                  </a:cubicBezTo>
                  <a:cubicBezTo>
                    <a:pt x="2520" y="543"/>
                    <a:pt x="3752" y="509"/>
                    <a:pt x="4977" y="453"/>
                  </a:cubicBezTo>
                  <a:cubicBezTo>
                    <a:pt x="5259" y="429"/>
                    <a:pt x="5228" y="0"/>
                    <a:pt x="49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5"/>
            <p:cNvSpPr/>
            <p:nvPr/>
          </p:nvSpPr>
          <p:spPr>
            <a:xfrm>
              <a:off x="12280700" y="2082800"/>
              <a:ext cx="969150" cy="230725"/>
            </a:xfrm>
            <a:custGeom>
              <a:rect b="b" l="l" r="r" t="t"/>
              <a:pathLst>
                <a:path extrusionOk="0" h="9229" w="38766">
                  <a:moveTo>
                    <a:pt x="38525" y="1"/>
                  </a:moveTo>
                  <a:cubicBezTo>
                    <a:pt x="38518" y="1"/>
                    <a:pt x="38512" y="1"/>
                    <a:pt x="38505" y="2"/>
                  </a:cubicBezTo>
                  <a:cubicBezTo>
                    <a:pt x="34100" y="97"/>
                    <a:pt x="29694" y="216"/>
                    <a:pt x="25289" y="335"/>
                  </a:cubicBezTo>
                  <a:cubicBezTo>
                    <a:pt x="20884" y="442"/>
                    <a:pt x="16478" y="573"/>
                    <a:pt x="12073" y="704"/>
                  </a:cubicBezTo>
                  <a:cubicBezTo>
                    <a:pt x="9597" y="775"/>
                    <a:pt x="7120" y="847"/>
                    <a:pt x="4632" y="930"/>
                  </a:cubicBezTo>
                  <a:cubicBezTo>
                    <a:pt x="4536" y="930"/>
                    <a:pt x="4453" y="1014"/>
                    <a:pt x="4441" y="1109"/>
                  </a:cubicBezTo>
                  <a:cubicBezTo>
                    <a:pt x="3893" y="3478"/>
                    <a:pt x="3441" y="5859"/>
                    <a:pt x="3060" y="8253"/>
                  </a:cubicBezTo>
                  <a:cubicBezTo>
                    <a:pt x="2524" y="7062"/>
                    <a:pt x="2012" y="5848"/>
                    <a:pt x="1560" y="4609"/>
                  </a:cubicBezTo>
                  <a:cubicBezTo>
                    <a:pt x="1523" y="4510"/>
                    <a:pt x="1444" y="4469"/>
                    <a:pt x="1363" y="4469"/>
                  </a:cubicBezTo>
                  <a:cubicBezTo>
                    <a:pt x="1289" y="4469"/>
                    <a:pt x="1213" y="4504"/>
                    <a:pt x="1167" y="4562"/>
                  </a:cubicBezTo>
                  <a:cubicBezTo>
                    <a:pt x="1155" y="4562"/>
                    <a:pt x="1131" y="4562"/>
                    <a:pt x="1119" y="4574"/>
                  </a:cubicBezTo>
                  <a:cubicBezTo>
                    <a:pt x="1095" y="4562"/>
                    <a:pt x="1072" y="4556"/>
                    <a:pt x="1048" y="4556"/>
                  </a:cubicBezTo>
                  <a:cubicBezTo>
                    <a:pt x="1024" y="4556"/>
                    <a:pt x="1000" y="4562"/>
                    <a:pt x="976" y="4574"/>
                  </a:cubicBezTo>
                  <a:cubicBezTo>
                    <a:pt x="917" y="4597"/>
                    <a:pt x="869" y="4621"/>
                    <a:pt x="822" y="4645"/>
                  </a:cubicBezTo>
                  <a:cubicBezTo>
                    <a:pt x="572" y="4728"/>
                    <a:pt x="333" y="4871"/>
                    <a:pt x="119" y="5002"/>
                  </a:cubicBezTo>
                  <a:cubicBezTo>
                    <a:pt x="24" y="5062"/>
                    <a:pt x="0" y="5228"/>
                    <a:pt x="60" y="5312"/>
                  </a:cubicBezTo>
                  <a:cubicBezTo>
                    <a:pt x="110" y="5377"/>
                    <a:pt x="174" y="5407"/>
                    <a:pt x="241" y="5407"/>
                  </a:cubicBezTo>
                  <a:cubicBezTo>
                    <a:pt x="284" y="5407"/>
                    <a:pt x="327" y="5395"/>
                    <a:pt x="369" y="5371"/>
                  </a:cubicBezTo>
                  <a:cubicBezTo>
                    <a:pt x="441" y="5336"/>
                    <a:pt x="500" y="5300"/>
                    <a:pt x="572" y="5264"/>
                  </a:cubicBezTo>
                  <a:cubicBezTo>
                    <a:pt x="583" y="5252"/>
                    <a:pt x="595" y="5252"/>
                    <a:pt x="607" y="5240"/>
                  </a:cubicBezTo>
                  <a:cubicBezTo>
                    <a:pt x="607" y="5240"/>
                    <a:pt x="619" y="5228"/>
                    <a:pt x="631" y="5228"/>
                  </a:cubicBezTo>
                  <a:cubicBezTo>
                    <a:pt x="667" y="5205"/>
                    <a:pt x="703" y="5193"/>
                    <a:pt x="726" y="5181"/>
                  </a:cubicBezTo>
                  <a:cubicBezTo>
                    <a:pt x="798" y="5145"/>
                    <a:pt x="869" y="5109"/>
                    <a:pt x="929" y="5086"/>
                  </a:cubicBezTo>
                  <a:cubicBezTo>
                    <a:pt x="988" y="5062"/>
                    <a:pt x="1048" y="5038"/>
                    <a:pt x="1119" y="5014"/>
                  </a:cubicBezTo>
                  <a:lnTo>
                    <a:pt x="1143" y="5014"/>
                  </a:lnTo>
                  <a:cubicBezTo>
                    <a:pt x="1167" y="5014"/>
                    <a:pt x="1191" y="5002"/>
                    <a:pt x="1215" y="5002"/>
                  </a:cubicBezTo>
                  <a:lnTo>
                    <a:pt x="1226" y="5002"/>
                  </a:lnTo>
                  <a:cubicBezTo>
                    <a:pt x="1750" y="6383"/>
                    <a:pt x="2322" y="7753"/>
                    <a:pt x="2965" y="9086"/>
                  </a:cubicBezTo>
                  <a:cubicBezTo>
                    <a:pt x="3005" y="9179"/>
                    <a:pt x="3099" y="9229"/>
                    <a:pt x="3189" y="9229"/>
                  </a:cubicBezTo>
                  <a:cubicBezTo>
                    <a:pt x="3284" y="9229"/>
                    <a:pt x="3375" y="9173"/>
                    <a:pt x="3393" y="9050"/>
                  </a:cubicBezTo>
                  <a:cubicBezTo>
                    <a:pt x="3774" y="6467"/>
                    <a:pt x="4263" y="3907"/>
                    <a:pt x="4834" y="1371"/>
                  </a:cubicBezTo>
                  <a:cubicBezTo>
                    <a:pt x="9192" y="1228"/>
                    <a:pt x="13537" y="1097"/>
                    <a:pt x="17883" y="978"/>
                  </a:cubicBezTo>
                  <a:cubicBezTo>
                    <a:pt x="22289" y="859"/>
                    <a:pt x="26694" y="740"/>
                    <a:pt x="31099" y="621"/>
                  </a:cubicBezTo>
                  <a:cubicBezTo>
                    <a:pt x="33480" y="561"/>
                    <a:pt x="35874" y="502"/>
                    <a:pt x="38255" y="454"/>
                  </a:cubicBezTo>
                  <a:lnTo>
                    <a:pt x="38255" y="454"/>
                  </a:lnTo>
                  <a:cubicBezTo>
                    <a:pt x="38160" y="859"/>
                    <a:pt x="38029" y="1264"/>
                    <a:pt x="37838" y="1645"/>
                  </a:cubicBezTo>
                  <a:cubicBezTo>
                    <a:pt x="37751" y="1812"/>
                    <a:pt x="37897" y="1952"/>
                    <a:pt x="38043" y="1952"/>
                  </a:cubicBezTo>
                  <a:cubicBezTo>
                    <a:pt x="38116" y="1952"/>
                    <a:pt x="38188" y="1918"/>
                    <a:pt x="38231" y="1835"/>
                  </a:cubicBezTo>
                  <a:cubicBezTo>
                    <a:pt x="38481" y="1335"/>
                    <a:pt x="38660" y="811"/>
                    <a:pt x="38743" y="263"/>
                  </a:cubicBezTo>
                  <a:cubicBezTo>
                    <a:pt x="38766" y="116"/>
                    <a:pt x="38658" y="1"/>
                    <a:pt x="385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5"/>
            <p:cNvSpPr/>
            <p:nvPr/>
          </p:nvSpPr>
          <p:spPr>
            <a:xfrm>
              <a:off x="12432500" y="2147450"/>
              <a:ext cx="110450" cy="160175"/>
            </a:xfrm>
            <a:custGeom>
              <a:rect b="b" l="l" r="r" t="t"/>
              <a:pathLst>
                <a:path extrusionOk="0" h="6407" w="4418">
                  <a:moveTo>
                    <a:pt x="3241" y="3349"/>
                  </a:moveTo>
                  <a:cubicBezTo>
                    <a:pt x="3493" y="3349"/>
                    <a:pt x="3710" y="3475"/>
                    <a:pt x="3822" y="3821"/>
                  </a:cubicBezTo>
                  <a:cubicBezTo>
                    <a:pt x="4048" y="4512"/>
                    <a:pt x="3596" y="5286"/>
                    <a:pt x="3013" y="5643"/>
                  </a:cubicBezTo>
                  <a:cubicBezTo>
                    <a:pt x="2643" y="5857"/>
                    <a:pt x="2203" y="5917"/>
                    <a:pt x="1786" y="5940"/>
                  </a:cubicBezTo>
                  <a:cubicBezTo>
                    <a:pt x="1682" y="5944"/>
                    <a:pt x="1575" y="5948"/>
                    <a:pt x="1466" y="5948"/>
                  </a:cubicBezTo>
                  <a:cubicBezTo>
                    <a:pt x="1214" y="5948"/>
                    <a:pt x="956" y="5928"/>
                    <a:pt x="715" y="5845"/>
                  </a:cubicBezTo>
                  <a:cubicBezTo>
                    <a:pt x="977" y="5143"/>
                    <a:pt x="1405" y="4500"/>
                    <a:pt x="1965" y="4000"/>
                  </a:cubicBezTo>
                  <a:cubicBezTo>
                    <a:pt x="2253" y="3735"/>
                    <a:pt x="2801" y="3349"/>
                    <a:pt x="3241" y="3349"/>
                  </a:cubicBezTo>
                  <a:close/>
                  <a:moveTo>
                    <a:pt x="1889" y="1"/>
                  </a:moveTo>
                  <a:cubicBezTo>
                    <a:pt x="1794" y="1"/>
                    <a:pt x="1698" y="55"/>
                    <a:pt x="1667" y="178"/>
                  </a:cubicBezTo>
                  <a:cubicBezTo>
                    <a:pt x="1250" y="2023"/>
                    <a:pt x="786" y="3857"/>
                    <a:pt x="286" y="5690"/>
                  </a:cubicBezTo>
                  <a:cubicBezTo>
                    <a:pt x="119" y="5726"/>
                    <a:pt x="0" y="5952"/>
                    <a:pt x="179" y="6059"/>
                  </a:cubicBezTo>
                  <a:cubicBezTo>
                    <a:pt x="203" y="6071"/>
                    <a:pt x="215" y="6083"/>
                    <a:pt x="238" y="6095"/>
                  </a:cubicBezTo>
                  <a:cubicBezTo>
                    <a:pt x="274" y="6155"/>
                    <a:pt x="334" y="6190"/>
                    <a:pt x="417" y="6190"/>
                  </a:cubicBezTo>
                  <a:cubicBezTo>
                    <a:pt x="757" y="6345"/>
                    <a:pt x="1152" y="6407"/>
                    <a:pt x="1546" y="6407"/>
                  </a:cubicBezTo>
                  <a:cubicBezTo>
                    <a:pt x="1911" y="6407"/>
                    <a:pt x="2275" y="6354"/>
                    <a:pt x="2596" y="6274"/>
                  </a:cubicBezTo>
                  <a:cubicBezTo>
                    <a:pt x="3358" y="6095"/>
                    <a:pt x="3977" y="5536"/>
                    <a:pt x="4215" y="4797"/>
                  </a:cubicBezTo>
                  <a:cubicBezTo>
                    <a:pt x="4417" y="4202"/>
                    <a:pt x="4346" y="3392"/>
                    <a:pt x="3751" y="3035"/>
                  </a:cubicBezTo>
                  <a:cubicBezTo>
                    <a:pt x="3577" y="2934"/>
                    <a:pt x="3396" y="2891"/>
                    <a:pt x="3214" y="2891"/>
                  </a:cubicBezTo>
                  <a:cubicBezTo>
                    <a:pt x="2649" y="2891"/>
                    <a:pt x="2075" y="3306"/>
                    <a:pt x="1679" y="3666"/>
                  </a:cubicBezTo>
                  <a:cubicBezTo>
                    <a:pt x="1477" y="3845"/>
                    <a:pt x="1298" y="4035"/>
                    <a:pt x="1131" y="4250"/>
                  </a:cubicBezTo>
                  <a:cubicBezTo>
                    <a:pt x="1477" y="2916"/>
                    <a:pt x="1798" y="1595"/>
                    <a:pt x="2108" y="261"/>
                  </a:cubicBezTo>
                  <a:cubicBezTo>
                    <a:pt x="2142" y="98"/>
                    <a:pt x="2016" y="1"/>
                    <a:pt x="18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5"/>
            <p:cNvSpPr/>
            <p:nvPr/>
          </p:nvSpPr>
          <p:spPr>
            <a:xfrm>
              <a:off x="12567825" y="2135775"/>
              <a:ext cx="69875" cy="102775"/>
            </a:xfrm>
            <a:custGeom>
              <a:rect b="b" l="l" r="r" t="t"/>
              <a:pathLst>
                <a:path extrusionOk="0" h="4111" w="2795">
                  <a:moveTo>
                    <a:pt x="1501" y="1"/>
                  </a:moveTo>
                  <a:cubicBezTo>
                    <a:pt x="1028" y="1"/>
                    <a:pt x="539" y="310"/>
                    <a:pt x="183" y="597"/>
                  </a:cubicBezTo>
                  <a:cubicBezTo>
                    <a:pt x="0" y="742"/>
                    <a:pt x="129" y="1003"/>
                    <a:pt x="305" y="1003"/>
                  </a:cubicBezTo>
                  <a:cubicBezTo>
                    <a:pt x="346" y="1003"/>
                    <a:pt x="390" y="988"/>
                    <a:pt x="433" y="954"/>
                  </a:cubicBezTo>
                  <a:cubicBezTo>
                    <a:pt x="612" y="823"/>
                    <a:pt x="802" y="692"/>
                    <a:pt x="1005" y="597"/>
                  </a:cubicBezTo>
                  <a:cubicBezTo>
                    <a:pt x="1160" y="526"/>
                    <a:pt x="1338" y="442"/>
                    <a:pt x="1517" y="442"/>
                  </a:cubicBezTo>
                  <a:cubicBezTo>
                    <a:pt x="1957" y="466"/>
                    <a:pt x="1541" y="1216"/>
                    <a:pt x="1457" y="1407"/>
                  </a:cubicBezTo>
                  <a:cubicBezTo>
                    <a:pt x="1267" y="1824"/>
                    <a:pt x="1052" y="2216"/>
                    <a:pt x="814" y="2609"/>
                  </a:cubicBezTo>
                  <a:cubicBezTo>
                    <a:pt x="576" y="2990"/>
                    <a:pt x="326" y="3371"/>
                    <a:pt x="147" y="3788"/>
                  </a:cubicBezTo>
                  <a:cubicBezTo>
                    <a:pt x="90" y="3938"/>
                    <a:pt x="188" y="4110"/>
                    <a:pt x="357" y="4110"/>
                  </a:cubicBezTo>
                  <a:cubicBezTo>
                    <a:pt x="362" y="4110"/>
                    <a:pt x="368" y="4110"/>
                    <a:pt x="374" y="4110"/>
                  </a:cubicBezTo>
                  <a:cubicBezTo>
                    <a:pt x="752" y="4063"/>
                    <a:pt x="1134" y="4039"/>
                    <a:pt x="1518" y="4039"/>
                  </a:cubicBezTo>
                  <a:cubicBezTo>
                    <a:pt x="1822" y="4039"/>
                    <a:pt x="2128" y="4054"/>
                    <a:pt x="2433" y="4086"/>
                  </a:cubicBezTo>
                  <a:cubicBezTo>
                    <a:pt x="2441" y="4086"/>
                    <a:pt x="2449" y="4087"/>
                    <a:pt x="2456" y="4087"/>
                  </a:cubicBezTo>
                  <a:cubicBezTo>
                    <a:pt x="2723" y="4087"/>
                    <a:pt x="2795" y="3680"/>
                    <a:pt x="2517" y="3645"/>
                  </a:cubicBezTo>
                  <a:cubicBezTo>
                    <a:pt x="2170" y="3610"/>
                    <a:pt x="1819" y="3592"/>
                    <a:pt x="1469" y="3592"/>
                  </a:cubicBezTo>
                  <a:cubicBezTo>
                    <a:pt x="1218" y="3592"/>
                    <a:pt x="967" y="3601"/>
                    <a:pt x="719" y="3621"/>
                  </a:cubicBezTo>
                  <a:cubicBezTo>
                    <a:pt x="909" y="3252"/>
                    <a:pt x="1148" y="2907"/>
                    <a:pt x="1362" y="2550"/>
                  </a:cubicBezTo>
                  <a:cubicBezTo>
                    <a:pt x="1648" y="2062"/>
                    <a:pt x="1933" y="1550"/>
                    <a:pt x="2100" y="1002"/>
                  </a:cubicBezTo>
                  <a:cubicBezTo>
                    <a:pt x="2172" y="788"/>
                    <a:pt x="2195" y="526"/>
                    <a:pt x="2076" y="311"/>
                  </a:cubicBezTo>
                  <a:cubicBezTo>
                    <a:pt x="1969" y="121"/>
                    <a:pt x="1767" y="14"/>
                    <a:pt x="1552" y="2"/>
                  </a:cubicBezTo>
                  <a:cubicBezTo>
                    <a:pt x="1535" y="1"/>
                    <a:pt x="1518"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5"/>
            <p:cNvSpPr/>
            <p:nvPr/>
          </p:nvSpPr>
          <p:spPr>
            <a:xfrm>
              <a:off x="12702500" y="2234025"/>
              <a:ext cx="136825" cy="12675"/>
            </a:xfrm>
            <a:custGeom>
              <a:rect b="b" l="l" r="r" t="t"/>
              <a:pathLst>
                <a:path extrusionOk="0" h="507" w="5473">
                  <a:moveTo>
                    <a:pt x="274" y="1"/>
                  </a:moveTo>
                  <a:cubicBezTo>
                    <a:pt x="0" y="1"/>
                    <a:pt x="39" y="442"/>
                    <a:pt x="321" y="453"/>
                  </a:cubicBezTo>
                  <a:cubicBezTo>
                    <a:pt x="1264" y="488"/>
                    <a:pt x="2207" y="507"/>
                    <a:pt x="3153" y="507"/>
                  </a:cubicBezTo>
                  <a:cubicBezTo>
                    <a:pt x="3831" y="507"/>
                    <a:pt x="4509" y="497"/>
                    <a:pt x="5190" y="477"/>
                  </a:cubicBezTo>
                  <a:cubicBezTo>
                    <a:pt x="5472" y="465"/>
                    <a:pt x="5430" y="36"/>
                    <a:pt x="5154" y="36"/>
                  </a:cubicBezTo>
                  <a:cubicBezTo>
                    <a:pt x="5150" y="36"/>
                    <a:pt x="5147" y="36"/>
                    <a:pt x="5143" y="37"/>
                  </a:cubicBezTo>
                  <a:cubicBezTo>
                    <a:pt x="4472" y="51"/>
                    <a:pt x="3801" y="60"/>
                    <a:pt x="3131" y="60"/>
                  </a:cubicBezTo>
                  <a:cubicBezTo>
                    <a:pt x="2182" y="60"/>
                    <a:pt x="1234" y="43"/>
                    <a:pt x="285" y="1"/>
                  </a:cubicBezTo>
                  <a:cubicBezTo>
                    <a:pt x="281" y="1"/>
                    <a:pt x="278"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5"/>
            <p:cNvSpPr/>
            <p:nvPr/>
          </p:nvSpPr>
          <p:spPr>
            <a:xfrm>
              <a:off x="12902800" y="2156800"/>
              <a:ext cx="105500" cy="149925"/>
            </a:xfrm>
            <a:custGeom>
              <a:rect b="b" l="l" r="r" t="t"/>
              <a:pathLst>
                <a:path extrusionOk="0" h="5997" w="4220">
                  <a:moveTo>
                    <a:pt x="2655" y="840"/>
                  </a:moveTo>
                  <a:cubicBezTo>
                    <a:pt x="2727" y="1768"/>
                    <a:pt x="2774" y="2685"/>
                    <a:pt x="2786" y="3614"/>
                  </a:cubicBezTo>
                  <a:cubicBezTo>
                    <a:pt x="2084" y="3614"/>
                    <a:pt x="1393" y="3566"/>
                    <a:pt x="691" y="3459"/>
                  </a:cubicBezTo>
                  <a:cubicBezTo>
                    <a:pt x="1393" y="2626"/>
                    <a:pt x="2024" y="1733"/>
                    <a:pt x="2655" y="840"/>
                  </a:cubicBezTo>
                  <a:close/>
                  <a:moveTo>
                    <a:pt x="2832" y="1"/>
                  </a:moveTo>
                  <a:cubicBezTo>
                    <a:pt x="2743" y="1"/>
                    <a:pt x="2653" y="48"/>
                    <a:pt x="2620" y="137"/>
                  </a:cubicBezTo>
                  <a:cubicBezTo>
                    <a:pt x="2608" y="149"/>
                    <a:pt x="2596" y="149"/>
                    <a:pt x="2584" y="161"/>
                  </a:cubicBezTo>
                  <a:cubicBezTo>
                    <a:pt x="1798" y="1292"/>
                    <a:pt x="1012" y="2435"/>
                    <a:pt x="107" y="3471"/>
                  </a:cubicBezTo>
                  <a:cubicBezTo>
                    <a:pt x="0" y="3602"/>
                    <a:pt x="72" y="3804"/>
                    <a:pt x="238" y="3840"/>
                  </a:cubicBezTo>
                  <a:cubicBezTo>
                    <a:pt x="1030" y="3974"/>
                    <a:pt x="1822" y="4055"/>
                    <a:pt x="2624" y="4055"/>
                  </a:cubicBezTo>
                  <a:cubicBezTo>
                    <a:pt x="2678" y="4055"/>
                    <a:pt x="2732" y="4055"/>
                    <a:pt x="2786" y="4054"/>
                  </a:cubicBezTo>
                  <a:lnTo>
                    <a:pt x="2786" y="4054"/>
                  </a:lnTo>
                  <a:cubicBezTo>
                    <a:pt x="2786" y="4638"/>
                    <a:pt x="2786" y="5221"/>
                    <a:pt x="2762" y="5805"/>
                  </a:cubicBezTo>
                  <a:cubicBezTo>
                    <a:pt x="2757" y="5936"/>
                    <a:pt x="2847" y="5997"/>
                    <a:pt x="2947" y="5997"/>
                  </a:cubicBezTo>
                  <a:cubicBezTo>
                    <a:pt x="3064" y="5997"/>
                    <a:pt x="3196" y="5912"/>
                    <a:pt x="3203" y="5757"/>
                  </a:cubicBezTo>
                  <a:cubicBezTo>
                    <a:pt x="3227" y="5185"/>
                    <a:pt x="3227" y="4626"/>
                    <a:pt x="3227" y="4054"/>
                  </a:cubicBezTo>
                  <a:cubicBezTo>
                    <a:pt x="3465" y="4042"/>
                    <a:pt x="3703" y="4031"/>
                    <a:pt x="3941" y="4007"/>
                  </a:cubicBezTo>
                  <a:cubicBezTo>
                    <a:pt x="4219" y="3984"/>
                    <a:pt x="4182" y="3565"/>
                    <a:pt x="3916" y="3565"/>
                  </a:cubicBezTo>
                  <a:cubicBezTo>
                    <a:pt x="3908" y="3565"/>
                    <a:pt x="3901" y="3566"/>
                    <a:pt x="3893" y="3566"/>
                  </a:cubicBezTo>
                  <a:cubicBezTo>
                    <a:pt x="3679" y="3590"/>
                    <a:pt x="3453" y="3602"/>
                    <a:pt x="3227" y="3602"/>
                  </a:cubicBezTo>
                  <a:cubicBezTo>
                    <a:pt x="3215" y="2471"/>
                    <a:pt x="3155" y="1328"/>
                    <a:pt x="3048" y="197"/>
                  </a:cubicBezTo>
                  <a:cubicBezTo>
                    <a:pt x="3035" y="63"/>
                    <a:pt x="2934" y="1"/>
                    <a:pt x="28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5"/>
            <p:cNvSpPr/>
            <p:nvPr/>
          </p:nvSpPr>
          <p:spPr>
            <a:xfrm>
              <a:off x="13022150" y="2199675"/>
              <a:ext cx="115075" cy="109050"/>
            </a:xfrm>
            <a:custGeom>
              <a:rect b="b" l="l" r="r" t="t"/>
              <a:pathLst>
                <a:path extrusionOk="0" h="4362" w="4603">
                  <a:moveTo>
                    <a:pt x="2496" y="428"/>
                  </a:moveTo>
                  <a:cubicBezTo>
                    <a:pt x="2695" y="428"/>
                    <a:pt x="2875" y="509"/>
                    <a:pt x="3001" y="720"/>
                  </a:cubicBezTo>
                  <a:cubicBezTo>
                    <a:pt x="3049" y="780"/>
                    <a:pt x="3096" y="803"/>
                    <a:pt x="3144" y="815"/>
                  </a:cubicBezTo>
                  <a:cubicBezTo>
                    <a:pt x="2775" y="1708"/>
                    <a:pt x="2310" y="2625"/>
                    <a:pt x="1477" y="3161"/>
                  </a:cubicBezTo>
                  <a:cubicBezTo>
                    <a:pt x="1332" y="3263"/>
                    <a:pt x="1102" y="3408"/>
                    <a:pt x="895" y="3408"/>
                  </a:cubicBezTo>
                  <a:cubicBezTo>
                    <a:pt x="813" y="3408"/>
                    <a:pt x="735" y="3385"/>
                    <a:pt x="667" y="3328"/>
                  </a:cubicBezTo>
                  <a:cubicBezTo>
                    <a:pt x="489" y="3161"/>
                    <a:pt x="513" y="2851"/>
                    <a:pt x="536" y="2625"/>
                  </a:cubicBezTo>
                  <a:cubicBezTo>
                    <a:pt x="608" y="2054"/>
                    <a:pt x="870" y="1518"/>
                    <a:pt x="1275" y="1089"/>
                  </a:cubicBezTo>
                  <a:cubicBezTo>
                    <a:pt x="1521" y="827"/>
                    <a:pt x="2055" y="428"/>
                    <a:pt x="2496" y="428"/>
                  </a:cubicBezTo>
                  <a:close/>
                  <a:moveTo>
                    <a:pt x="2529" y="1"/>
                  </a:moveTo>
                  <a:cubicBezTo>
                    <a:pt x="2125" y="1"/>
                    <a:pt x="1688" y="192"/>
                    <a:pt x="1370" y="422"/>
                  </a:cubicBezTo>
                  <a:cubicBezTo>
                    <a:pt x="774" y="851"/>
                    <a:pt x="346" y="1494"/>
                    <a:pt x="167" y="2196"/>
                  </a:cubicBezTo>
                  <a:cubicBezTo>
                    <a:pt x="12" y="2780"/>
                    <a:pt x="1" y="3768"/>
                    <a:pt x="798" y="3840"/>
                  </a:cubicBezTo>
                  <a:cubicBezTo>
                    <a:pt x="835" y="3844"/>
                    <a:pt x="871" y="3846"/>
                    <a:pt x="907" y="3846"/>
                  </a:cubicBezTo>
                  <a:cubicBezTo>
                    <a:pt x="1247" y="3846"/>
                    <a:pt x="1565" y="3652"/>
                    <a:pt x="1834" y="3459"/>
                  </a:cubicBezTo>
                  <a:cubicBezTo>
                    <a:pt x="2120" y="3256"/>
                    <a:pt x="2370" y="3006"/>
                    <a:pt x="2584" y="2732"/>
                  </a:cubicBezTo>
                  <a:cubicBezTo>
                    <a:pt x="2691" y="2589"/>
                    <a:pt x="2799" y="2446"/>
                    <a:pt x="2894" y="2292"/>
                  </a:cubicBezTo>
                  <a:lnTo>
                    <a:pt x="2894" y="2292"/>
                  </a:lnTo>
                  <a:cubicBezTo>
                    <a:pt x="2834" y="2661"/>
                    <a:pt x="2799" y="3018"/>
                    <a:pt x="2775" y="3387"/>
                  </a:cubicBezTo>
                  <a:cubicBezTo>
                    <a:pt x="2763" y="3768"/>
                    <a:pt x="2846" y="4173"/>
                    <a:pt x="3251" y="4316"/>
                  </a:cubicBezTo>
                  <a:cubicBezTo>
                    <a:pt x="3344" y="4348"/>
                    <a:pt x="3435" y="4362"/>
                    <a:pt x="3524" y="4362"/>
                  </a:cubicBezTo>
                  <a:cubicBezTo>
                    <a:pt x="3866" y="4362"/>
                    <a:pt x="4174" y="4150"/>
                    <a:pt x="4430" y="3923"/>
                  </a:cubicBezTo>
                  <a:cubicBezTo>
                    <a:pt x="4602" y="3770"/>
                    <a:pt x="4466" y="3501"/>
                    <a:pt x="4295" y="3501"/>
                  </a:cubicBezTo>
                  <a:cubicBezTo>
                    <a:pt x="4253" y="3501"/>
                    <a:pt x="4210" y="3517"/>
                    <a:pt x="4168" y="3554"/>
                  </a:cubicBezTo>
                  <a:cubicBezTo>
                    <a:pt x="4033" y="3680"/>
                    <a:pt x="3754" y="3929"/>
                    <a:pt x="3513" y="3929"/>
                  </a:cubicBezTo>
                  <a:cubicBezTo>
                    <a:pt x="3436" y="3929"/>
                    <a:pt x="3362" y="3903"/>
                    <a:pt x="3299" y="3840"/>
                  </a:cubicBezTo>
                  <a:cubicBezTo>
                    <a:pt x="3203" y="3732"/>
                    <a:pt x="3215" y="3542"/>
                    <a:pt x="3215" y="3399"/>
                  </a:cubicBezTo>
                  <a:cubicBezTo>
                    <a:pt x="3227" y="3208"/>
                    <a:pt x="3251" y="3006"/>
                    <a:pt x="3275" y="2804"/>
                  </a:cubicBezTo>
                  <a:cubicBezTo>
                    <a:pt x="3358" y="2006"/>
                    <a:pt x="3537" y="1220"/>
                    <a:pt x="3775" y="458"/>
                  </a:cubicBezTo>
                  <a:cubicBezTo>
                    <a:pt x="3820" y="308"/>
                    <a:pt x="3677" y="201"/>
                    <a:pt x="3540" y="201"/>
                  </a:cubicBezTo>
                  <a:cubicBezTo>
                    <a:pt x="3460" y="201"/>
                    <a:pt x="3382" y="239"/>
                    <a:pt x="3346" y="327"/>
                  </a:cubicBezTo>
                  <a:cubicBezTo>
                    <a:pt x="3346" y="351"/>
                    <a:pt x="3334" y="375"/>
                    <a:pt x="3322" y="399"/>
                  </a:cubicBezTo>
                  <a:cubicBezTo>
                    <a:pt x="3122" y="111"/>
                    <a:pt x="2835" y="1"/>
                    <a:pt x="2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5"/>
            <p:cNvSpPr/>
            <p:nvPr/>
          </p:nvSpPr>
          <p:spPr>
            <a:xfrm>
              <a:off x="13150150" y="2191700"/>
              <a:ext cx="78625" cy="113600"/>
            </a:xfrm>
            <a:custGeom>
              <a:rect b="b" l="l" r="r" t="t"/>
              <a:pathLst>
                <a:path extrusionOk="0" h="4544" w="3145">
                  <a:moveTo>
                    <a:pt x="2318" y="1"/>
                  </a:moveTo>
                  <a:cubicBezTo>
                    <a:pt x="2257" y="1"/>
                    <a:pt x="2191" y="9"/>
                    <a:pt x="2120" y="27"/>
                  </a:cubicBezTo>
                  <a:cubicBezTo>
                    <a:pt x="1798" y="98"/>
                    <a:pt x="1524" y="337"/>
                    <a:pt x="1298" y="563"/>
                  </a:cubicBezTo>
                  <a:cubicBezTo>
                    <a:pt x="1048" y="789"/>
                    <a:pt x="834" y="1051"/>
                    <a:pt x="655" y="1337"/>
                  </a:cubicBezTo>
                  <a:cubicBezTo>
                    <a:pt x="310" y="1896"/>
                    <a:pt x="84" y="2527"/>
                    <a:pt x="36" y="3182"/>
                  </a:cubicBezTo>
                  <a:cubicBezTo>
                    <a:pt x="0" y="3754"/>
                    <a:pt x="143" y="4492"/>
                    <a:pt x="834" y="4540"/>
                  </a:cubicBezTo>
                  <a:cubicBezTo>
                    <a:pt x="865" y="4542"/>
                    <a:pt x="897" y="4543"/>
                    <a:pt x="928" y="4543"/>
                  </a:cubicBezTo>
                  <a:cubicBezTo>
                    <a:pt x="1642" y="4543"/>
                    <a:pt x="2300" y="3907"/>
                    <a:pt x="2620" y="3337"/>
                  </a:cubicBezTo>
                  <a:cubicBezTo>
                    <a:pt x="2715" y="3170"/>
                    <a:pt x="2571" y="3029"/>
                    <a:pt x="2422" y="3029"/>
                  </a:cubicBezTo>
                  <a:cubicBezTo>
                    <a:pt x="2349" y="3029"/>
                    <a:pt x="2274" y="3064"/>
                    <a:pt x="2227" y="3146"/>
                  </a:cubicBezTo>
                  <a:cubicBezTo>
                    <a:pt x="2072" y="3420"/>
                    <a:pt x="1858" y="3647"/>
                    <a:pt x="1596" y="3825"/>
                  </a:cubicBezTo>
                  <a:cubicBezTo>
                    <a:pt x="1423" y="3943"/>
                    <a:pt x="1153" y="4103"/>
                    <a:pt x="913" y="4103"/>
                  </a:cubicBezTo>
                  <a:cubicBezTo>
                    <a:pt x="839" y="4103"/>
                    <a:pt x="767" y="4088"/>
                    <a:pt x="703" y="4051"/>
                  </a:cubicBezTo>
                  <a:cubicBezTo>
                    <a:pt x="488" y="3920"/>
                    <a:pt x="465" y="3575"/>
                    <a:pt x="465" y="3349"/>
                  </a:cubicBezTo>
                  <a:cubicBezTo>
                    <a:pt x="477" y="3039"/>
                    <a:pt x="536" y="2718"/>
                    <a:pt x="631" y="2420"/>
                  </a:cubicBezTo>
                  <a:cubicBezTo>
                    <a:pt x="822" y="1837"/>
                    <a:pt x="1167" y="1289"/>
                    <a:pt x="1608" y="872"/>
                  </a:cubicBezTo>
                  <a:cubicBezTo>
                    <a:pt x="1747" y="743"/>
                    <a:pt x="2052" y="440"/>
                    <a:pt x="2287" y="440"/>
                  </a:cubicBezTo>
                  <a:cubicBezTo>
                    <a:pt x="2334" y="440"/>
                    <a:pt x="2378" y="452"/>
                    <a:pt x="2417" y="479"/>
                  </a:cubicBezTo>
                  <a:cubicBezTo>
                    <a:pt x="2536" y="563"/>
                    <a:pt x="2572" y="741"/>
                    <a:pt x="2608" y="872"/>
                  </a:cubicBezTo>
                  <a:cubicBezTo>
                    <a:pt x="2655" y="1063"/>
                    <a:pt x="2679" y="1265"/>
                    <a:pt x="2691" y="1456"/>
                  </a:cubicBezTo>
                  <a:cubicBezTo>
                    <a:pt x="2702" y="1590"/>
                    <a:pt x="2805" y="1653"/>
                    <a:pt x="2909" y="1653"/>
                  </a:cubicBezTo>
                  <a:cubicBezTo>
                    <a:pt x="3026" y="1653"/>
                    <a:pt x="3144" y="1572"/>
                    <a:pt x="3132" y="1420"/>
                  </a:cubicBezTo>
                  <a:cubicBezTo>
                    <a:pt x="3099" y="899"/>
                    <a:pt x="2957" y="1"/>
                    <a:pt x="2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p45"/>
          <p:cNvGrpSpPr/>
          <p:nvPr/>
        </p:nvGrpSpPr>
        <p:grpSpPr>
          <a:xfrm>
            <a:off x="7210519" y="3479507"/>
            <a:ext cx="809675" cy="959000"/>
            <a:chOff x="7210519" y="3479507"/>
            <a:chExt cx="809675" cy="959000"/>
          </a:xfrm>
        </p:grpSpPr>
        <p:sp>
          <p:nvSpPr>
            <p:cNvPr id="721" name="Google Shape;721;p45"/>
            <p:cNvSpPr/>
            <p:nvPr/>
          </p:nvSpPr>
          <p:spPr>
            <a:xfrm rot="5400000">
              <a:off x="7214844" y="3719856"/>
              <a:ext cx="139625" cy="148275"/>
            </a:xfrm>
            <a:custGeom>
              <a:rect b="b" l="l" r="r" t="t"/>
              <a:pathLst>
                <a:path extrusionOk="0" h="5931" w="5585">
                  <a:moveTo>
                    <a:pt x="2884" y="461"/>
                  </a:moveTo>
                  <a:cubicBezTo>
                    <a:pt x="3200" y="461"/>
                    <a:pt x="3521" y="524"/>
                    <a:pt x="3822" y="633"/>
                  </a:cubicBezTo>
                  <a:cubicBezTo>
                    <a:pt x="4882" y="1002"/>
                    <a:pt x="5096" y="2085"/>
                    <a:pt x="4667" y="3038"/>
                  </a:cubicBezTo>
                  <a:cubicBezTo>
                    <a:pt x="4453" y="3526"/>
                    <a:pt x="4072" y="3847"/>
                    <a:pt x="3643" y="4002"/>
                  </a:cubicBezTo>
                  <a:cubicBezTo>
                    <a:pt x="3620" y="3871"/>
                    <a:pt x="3584" y="3740"/>
                    <a:pt x="3524" y="3621"/>
                  </a:cubicBezTo>
                  <a:cubicBezTo>
                    <a:pt x="3208" y="2978"/>
                    <a:pt x="2497" y="2554"/>
                    <a:pt x="1798" y="2554"/>
                  </a:cubicBezTo>
                  <a:cubicBezTo>
                    <a:pt x="1604" y="2554"/>
                    <a:pt x="1410" y="2587"/>
                    <a:pt x="1226" y="2657"/>
                  </a:cubicBezTo>
                  <a:cubicBezTo>
                    <a:pt x="1060" y="2061"/>
                    <a:pt x="1167" y="1395"/>
                    <a:pt x="1643" y="894"/>
                  </a:cubicBezTo>
                  <a:cubicBezTo>
                    <a:pt x="1999" y="588"/>
                    <a:pt x="2436" y="461"/>
                    <a:pt x="2884" y="461"/>
                  </a:cubicBezTo>
                  <a:close/>
                  <a:moveTo>
                    <a:pt x="1823" y="3017"/>
                  </a:moveTo>
                  <a:cubicBezTo>
                    <a:pt x="2379" y="3017"/>
                    <a:pt x="2937" y="3354"/>
                    <a:pt x="3155" y="3895"/>
                  </a:cubicBezTo>
                  <a:cubicBezTo>
                    <a:pt x="3179" y="3954"/>
                    <a:pt x="3191" y="4026"/>
                    <a:pt x="3203" y="4097"/>
                  </a:cubicBezTo>
                  <a:cubicBezTo>
                    <a:pt x="3169" y="4099"/>
                    <a:pt x="3136" y="4100"/>
                    <a:pt x="3102" y="4100"/>
                  </a:cubicBezTo>
                  <a:cubicBezTo>
                    <a:pt x="2692" y="4100"/>
                    <a:pt x="2267" y="3966"/>
                    <a:pt x="1893" y="3669"/>
                  </a:cubicBezTo>
                  <a:cubicBezTo>
                    <a:pt x="1691" y="3502"/>
                    <a:pt x="1536" y="3300"/>
                    <a:pt x="1405" y="3085"/>
                  </a:cubicBezTo>
                  <a:cubicBezTo>
                    <a:pt x="1540" y="3039"/>
                    <a:pt x="1682" y="3017"/>
                    <a:pt x="1823" y="3017"/>
                  </a:cubicBezTo>
                  <a:close/>
                  <a:moveTo>
                    <a:pt x="1072" y="3276"/>
                  </a:moveTo>
                  <a:cubicBezTo>
                    <a:pt x="1524" y="4038"/>
                    <a:pt x="2334" y="4585"/>
                    <a:pt x="3167" y="4585"/>
                  </a:cubicBezTo>
                  <a:cubicBezTo>
                    <a:pt x="3036" y="4955"/>
                    <a:pt x="2691" y="5252"/>
                    <a:pt x="2322" y="5395"/>
                  </a:cubicBezTo>
                  <a:cubicBezTo>
                    <a:pt x="2139" y="5464"/>
                    <a:pt x="1945" y="5500"/>
                    <a:pt x="1755" y="5500"/>
                  </a:cubicBezTo>
                  <a:cubicBezTo>
                    <a:pt x="1288" y="5500"/>
                    <a:pt x="848" y="5282"/>
                    <a:pt x="679" y="4800"/>
                  </a:cubicBezTo>
                  <a:cubicBezTo>
                    <a:pt x="488" y="4276"/>
                    <a:pt x="691" y="3669"/>
                    <a:pt x="1072" y="3276"/>
                  </a:cubicBezTo>
                  <a:close/>
                  <a:moveTo>
                    <a:pt x="2982" y="0"/>
                  </a:moveTo>
                  <a:cubicBezTo>
                    <a:pt x="2373" y="0"/>
                    <a:pt x="1765" y="197"/>
                    <a:pt x="1322" y="585"/>
                  </a:cubicBezTo>
                  <a:cubicBezTo>
                    <a:pt x="655" y="1287"/>
                    <a:pt x="584" y="2133"/>
                    <a:pt x="857" y="2859"/>
                  </a:cubicBezTo>
                  <a:cubicBezTo>
                    <a:pt x="857" y="2859"/>
                    <a:pt x="857" y="2871"/>
                    <a:pt x="845" y="2871"/>
                  </a:cubicBezTo>
                  <a:cubicBezTo>
                    <a:pt x="834" y="2883"/>
                    <a:pt x="822" y="2883"/>
                    <a:pt x="822" y="2895"/>
                  </a:cubicBezTo>
                  <a:cubicBezTo>
                    <a:pt x="179" y="3454"/>
                    <a:pt x="0" y="4383"/>
                    <a:pt x="333" y="5157"/>
                  </a:cubicBezTo>
                  <a:cubicBezTo>
                    <a:pt x="581" y="5717"/>
                    <a:pt x="1130" y="5930"/>
                    <a:pt x="1696" y="5930"/>
                  </a:cubicBezTo>
                  <a:cubicBezTo>
                    <a:pt x="2057" y="5930"/>
                    <a:pt x="2425" y="5844"/>
                    <a:pt x="2727" y="5705"/>
                  </a:cubicBezTo>
                  <a:cubicBezTo>
                    <a:pt x="3203" y="5490"/>
                    <a:pt x="3536" y="5026"/>
                    <a:pt x="3643" y="4526"/>
                  </a:cubicBezTo>
                  <a:cubicBezTo>
                    <a:pt x="4048" y="4419"/>
                    <a:pt x="4441" y="4169"/>
                    <a:pt x="4763" y="3728"/>
                  </a:cubicBezTo>
                  <a:cubicBezTo>
                    <a:pt x="5537" y="2692"/>
                    <a:pt x="5584" y="1311"/>
                    <a:pt x="4513" y="490"/>
                  </a:cubicBezTo>
                  <a:cubicBezTo>
                    <a:pt x="4083" y="162"/>
                    <a:pt x="3532" y="0"/>
                    <a:pt x="29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5"/>
            <p:cNvSpPr/>
            <p:nvPr/>
          </p:nvSpPr>
          <p:spPr>
            <a:xfrm rot="5400000">
              <a:off x="7805281" y="3492019"/>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3" name="Google Shape;723;p45"/>
            <p:cNvGrpSpPr/>
            <p:nvPr/>
          </p:nvGrpSpPr>
          <p:grpSpPr>
            <a:xfrm>
              <a:off x="7404244" y="4175631"/>
              <a:ext cx="233549" cy="262876"/>
              <a:chOff x="3332019" y="5513256"/>
              <a:chExt cx="233549" cy="262876"/>
            </a:xfrm>
          </p:grpSpPr>
          <p:sp>
            <p:nvSpPr>
              <p:cNvPr id="724" name="Google Shape;724;p45"/>
              <p:cNvSpPr/>
              <p:nvPr/>
            </p:nvSpPr>
            <p:spPr>
              <a:xfrm rot="5400000">
                <a:off x="3496631" y="5634569"/>
                <a:ext cx="73850" cy="64025"/>
              </a:xfrm>
              <a:custGeom>
                <a:rect b="b" l="l" r="r" t="t"/>
                <a:pathLst>
                  <a:path extrusionOk="0" h="2561" w="2954">
                    <a:moveTo>
                      <a:pt x="1615" y="429"/>
                    </a:moveTo>
                    <a:cubicBezTo>
                      <a:pt x="1795" y="429"/>
                      <a:pt x="1984" y="489"/>
                      <a:pt x="2167" y="632"/>
                    </a:cubicBezTo>
                    <a:cubicBezTo>
                      <a:pt x="2777" y="1105"/>
                      <a:pt x="2172" y="2106"/>
                      <a:pt x="1497" y="2106"/>
                    </a:cubicBezTo>
                    <a:cubicBezTo>
                      <a:pt x="1407" y="2106"/>
                      <a:pt x="1316" y="2088"/>
                      <a:pt x="1227" y="2049"/>
                    </a:cubicBezTo>
                    <a:cubicBezTo>
                      <a:pt x="249" y="1565"/>
                      <a:pt x="837" y="429"/>
                      <a:pt x="1615" y="429"/>
                    </a:cubicBezTo>
                    <a:close/>
                    <a:moveTo>
                      <a:pt x="1604" y="0"/>
                    </a:moveTo>
                    <a:cubicBezTo>
                      <a:pt x="1146" y="0"/>
                      <a:pt x="700" y="226"/>
                      <a:pt x="429" y="632"/>
                    </a:cubicBezTo>
                    <a:cubicBezTo>
                      <a:pt x="0" y="1287"/>
                      <a:pt x="334" y="2108"/>
                      <a:pt x="1000" y="2442"/>
                    </a:cubicBezTo>
                    <a:cubicBezTo>
                      <a:pt x="1181" y="2522"/>
                      <a:pt x="1362" y="2560"/>
                      <a:pt x="1535" y="2560"/>
                    </a:cubicBezTo>
                    <a:cubicBezTo>
                      <a:pt x="1977" y="2560"/>
                      <a:pt x="2375" y="2313"/>
                      <a:pt x="2632" y="1894"/>
                    </a:cubicBezTo>
                    <a:cubicBezTo>
                      <a:pt x="2953" y="1370"/>
                      <a:pt x="2929" y="596"/>
                      <a:pt x="2382" y="239"/>
                    </a:cubicBezTo>
                    <a:cubicBezTo>
                      <a:pt x="2140" y="77"/>
                      <a:pt x="1870" y="0"/>
                      <a:pt x="1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5"/>
              <p:cNvSpPr/>
              <p:nvPr/>
            </p:nvSpPr>
            <p:spPr>
              <a:xfrm rot="5400000">
                <a:off x="3409456" y="5717569"/>
                <a:ext cx="64325" cy="52800"/>
              </a:xfrm>
              <a:custGeom>
                <a:rect b="b" l="l" r="r" t="t"/>
                <a:pathLst>
                  <a:path extrusionOk="0" h="2112" w="2573">
                    <a:moveTo>
                      <a:pt x="1416" y="443"/>
                    </a:moveTo>
                    <a:cubicBezTo>
                      <a:pt x="1553" y="443"/>
                      <a:pt x="1686" y="478"/>
                      <a:pt x="1798" y="564"/>
                    </a:cubicBezTo>
                    <a:cubicBezTo>
                      <a:pt x="2084" y="802"/>
                      <a:pt x="1989" y="1231"/>
                      <a:pt x="1763" y="1457"/>
                    </a:cubicBezTo>
                    <a:cubicBezTo>
                      <a:pt x="1622" y="1589"/>
                      <a:pt x="1420" y="1666"/>
                      <a:pt x="1224" y="1666"/>
                    </a:cubicBezTo>
                    <a:cubicBezTo>
                      <a:pt x="1121" y="1666"/>
                      <a:pt x="1019" y="1645"/>
                      <a:pt x="929" y="1600"/>
                    </a:cubicBezTo>
                    <a:cubicBezTo>
                      <a:pt x="477" y="1385"/>
                      <a:pt x="560" y="802"/>
                      <a:pt x="929" y="576"/>
                    </a:cubicBezTo>
                    <a:cubicBezTo>
                      <a:pt x="1074" y="497"/>
                      <a:pt x="1247" y="443"/>
                      <a:pt x="1416" y="443"/>
                    </a:cubicBezTo>
                    <a:close/>
                    <a:moveTo>
                      <a:pt x="1429" y="1"/>
                    </a:moveTo>
                    <a:cubicBezTo>
                      <a:pt x="1175" y="1"/>
                      <a:pt x="914" y="72"/>
                      <a:pt x="703" y="183"/>
                    </a:cubicBezTo>
                    <a:cubicBezTo>
                      <a:pt x="108" y="552"/>
                      <a:pt x="0" y="1254"/>
                      <a:pt x="453" y="1790"/>
                    </a:cubicBezTo>
                    <a:cubicBezTo>
                      <a:pt x="637" y="2018"/>
                      <a:pt x="911" y="2112"/>
                      <a:pt x="1192" y="2112"/>
                    </a:cubicBezTo>
                    <a:cubicBezTo>
                      <a:pt x="1454" y="2112"/>
                      <a:pt x="1722" y="2030"/>
                      <a:pt x="1929" y="1897"/>
                    </a:cubicBezTo>
                    <a:cubicBezTo>
                      <a:pt x="2429" y="1576"/>
                      <a:pt x="2572" y="897"/>
                      <a:pt x="2239" y="397"/>
                    </a:cubicBezTo>
                    <a:cubicBezTo>
                      <a:pt x="2053" y="112"/>
                      <a:pt x="1746" y="1"/>
                      <a:pt x="1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5"/>
              <p:cNvSpPr/>
              <p:nvPr/>
            </p:nvSpPr>
            <p:spPr>
              <a:xfrm rot="5400000">
                <a:off x="3328594" y="5516681"/>
                <a:ext cx="68200" cy="61350"/>
              </a:xfrm>
              <a:custGeom>
                <a:rect b="b" l="l" r="r" t="t"/>
                <a:pathLst>
                  <a:path extrusionOk="0" h="2454" w="2728">
                    <a:moveTo>
                      <a:pt x="1430" y="451"/>
                    </a:moveTo>
                    <a:cubicBezTo>
                      <a:pt x="1488" y="451"/>
                      <a:pt x="1548" y="457"/>
                      <a:pt x="1608" y="471"/>
                    </a:cubicBezTo>
                    <a:cubicBezTo>
                      <a:pt x="2430" y="697"/>
                      <a:pt x="2275" y="1912"/>
                      <a:pt x="1454" y="1995"/>
                    </a:cubicBezTo>
                    <a:cubicBezTo>
                      <a:pt x="1425" y="1998"/>
                      <a:pt x="1397" y="1999"/>
                      <a:pt x="1369" y="1999"/>
                    </a:cubicBezTo>
                    <a:cubicBezTo>
                      <a:pt x="908" y="1999"/>
                      <a:pt x="541" y="1634"/>
                      <a:pt x="620" y="1173"/>
                    </a:cubicBezTo>
                    <a:cubicBezTo>
                      <a:pt x="693" y="758"/>
                      <a:pt x="1029" y="451"/>
                      <a:pt x="1430" y="451"/>
                    </a:cubicBezTo>
                    <a:close/>
                    <a:moveTo>
                      <a:pt x="1441" y="0"/>
                    </a:moveTo>
                    <a:cubicBezTo>
                      <a:pt x="833" y="0"/>
                      <a:pt x="346" y="423"/>
                      <a:pt x="191" y="1042"/>
                    </a:cubicBezTo>
                    <a:cubicBezTo>
                      <a:pt x="1" y="1816"/>
                      <a:pt x="596" y="2364"/>
                      <a:pt x="1311" y="2447"/>
                    </a:cubicBezTo>
                    <a:cubicBezTo>
                      <a:pt x="1349" y="2452"/>
                      <a:pt x="1387" y="2454"/>
                      <a:pt x="1424" y="2454"/>
                    </a:cubicBezTo>
                    <a:cubicBezTo>
                      <a:pt x="2002" y="2454"/>
                      <a:pt x="2462" y="1948"/>
                      <a:pt x="2585" y="1412"/>
                    </a:cubicBezTo>
                    <a:cubicBezTo>
                      <a:pt x="2727" y="769"/>
                      <a:pt x="2346" y="209"/>
                      <a:pt x="1727" y="30"/>
                    </a:cubicBezTo>
                    <a:cubicBezTo>
                      <a:pt x="1630" y="10"/>
                      <a:pt x="1534" y="0"/>
                      <a:pt x="14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45"/>
            <p:cNvGrpSpPr/>
            <p:nvPr/>
          </p:nvGrpSpPr>
          <p:grpSpPr>
            <a:xfrm>
              <a:off x="7637794" y="3844507"/>
              <a:ext cx="382400" cy="245574"/>
              <a:chOff x="2294431" y="5364582"/>
              <a:chExt cx="382400" cy="245574"/>
            </a:xfrm>
          </p:grpSpPr>
          <p:sp>
            <p:nvSpPr>
              <p:cNvPr id="728" name="Google Shape;728;p45"/>
              <p:cNvSpPr/>
              <p:nvPr/>
            </p:nvSpPr>
            <p:spPr>
              <a:xfrm rot="5400000">
                <a:off x="2381719" y="5397244"/>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5"/>
              <p:cNvSpPr/>
              <p:nvPr/>
            </p:nvSpPr>
            <p:spPr>
              <a:xfrm rot="5400000">
                <a:off x="2478694" y="5367844"/>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5"/>
              <p:cNvSpPr/>
              <p:nvPr/>
            </p:nvSpPr>
            <p:spPr>
              <a:xfrm rot="5400000">
                <a:off x="2621656" y="5554981"/>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5"/>
              <p:cNvSpPr/>
              <p:nvPr/>
            </p:nvSpPr>
            <p:spPr>
              <a:xfrm rot="5400000">
                <a:off x="2290131" y="5426031"/>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2" name="Google Shape;732;p45"/>
          <p:cNvSpPr txBox="1"/>
          <p:nvPr>
            <p:ph idx="1" type="body"/>
          </p:nvPr>
        </p:nvSpPr>
        <p:spPr>
          <a:xfrm>
            <a:off x="952125" y="945300"/>
            <a:ext cx="7715400" cy="3252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600"/>
              </a:spcBef>
              <a:spcAft>
                <a:spcPts val="0"/>
              </a:spcAft>
              <a:buClr>
                <a:schemeClr val="accent1"/>
              </a:buClr>
              <a:buSzPts val="1700"/>
              <a:buChar char="●"/>
            </a:pPr>
            <a:r>
              <a:rPr lang="en" sz="1700">
                <a:solidFill>
                  <a:schemeClr val="accent1"/>
                </a:solidFill>
              </a:rPr>
              <a:t>Objective</a:t>
            </a:r>
            <a:endParaRPr sz="1700">
              <a:solidFill>
                <a:schemeClr val="accent1"/>
              </a:solidFill>
            </a:endParaRPr>
          </a:p>
          <a:p>
            <a:pPr indent="-336550" lvl="0" marL="457200" rtl="0" algn="l">
              <a:lnSpc>
                <a:spcPct val="115000"/>
              </a:lnSpc>
              <a:spcBef>
                <a:spcPts val="0"/>
              </a:spcBef>
              <a:spcAft>
                <a:spcPts val="0"/>
              </a:spcAft>
              <a:buClr>
                <a:schemeClr val="accent1"/>
              </a:buClr>
              <a:buSzPts val="1700"/>
              <a:buChar char="●"/>
            </a:pPr>
            <a:r>
              <a:rPr lang="en" sz="1700">
                <a:solidFill>
                  <a:schemeClr val="accent1"/>
                </a:solidFill>
              </a:rPr>
              <a:t>Introduction</a:t>
            </a:r>
            <a:endParaRPr sz="1700">
              <a:solidFill>
                <a:schemeClr val="accent1"/>
              </a:solidFill>
            </a:endParaRPr>
          </a:p>
          <a:p>
            <a:pPr indent="-336550" lvl="0" marL="457200" rtl="0" algn="l">
              <a:lnSpc>
                <a:spcPct val="115000"/>
              </a:lnSpc>
              <a:spcBef>
                <a:spcPts val="0"/>
              </a:spcBef>
              <a:spcAft>
                <a:spcPts val="0"/>
              </a:spcAft>
              <a:buClr>
                <a:schemeClr val="accent1"/>
              </a:buClr>
              <a:buSzPts val="1700"/>
              <a:buChar char="●"/>
            </a:pPr>
            <a:r>
              <a:rPr lang="en" sz="1700">
                <a:solidFill>
                  <a:schemeClr val="accent1"/>
                </a:solidFill>
              </a:rPr>
              <a:t>Methodology</a:t>
            </a:r>
            <a:endParaRPr sz="1700">
              <a:solidFill>
                <a:schemeClr val="accent1"/>
              </a:solidFill>
            </a:endParaRPr>
          </a:p>
          <a:p>
            <a:pPr indent="-298450" lvl="1" marL="914400" rtl="0" algn="l">
              <a:lnSpc>
                <a:spcPct val="115000"/>
              </a:lnSpc>
              <a:spcBef>
                <a:spcPts val="0"/>
              </a:spcBef>
              <a:spcAft>
                <a:spcPts val="0"/>
              </a:spcAft>
              <a:buClr>
                <a:schemeClr val="accent1"/>
              </a:buClr>
              <a:buSzPts val="1100"/>
              <a:buChar char="○"/>
            </a:pPr>
            <a:r>
              <a:rPr lang="en" sz="1500">
                <a:solidFill>
                  <a:schemeClr val="accent1"/>
                </a:solidFill>
              </a:rPr>
              <a:t>Bond Length</a:t>
            </a:r>
            <a:endParaRPr sz="1500">
              <a:solidFill>
                <a:schemeClr val="accent1"/>
              </a:solidFill>
            </a:endParaRPr>
          </a:p>
          <a:p>
            <a:pPr indent="-298450" lvl="1" marL="914400" rtl="0" algn="l">
              <a:lnSpc>
                <a:spcPct val="115000"/>
              </a:lnSpc>
              <a:spcBef>
                <a:spcPts val="0"/>
              </a:spcBef>
              <a:spcAft>
                <a:spcPts val="0"/>
              </a:spcAft>
              <a:buClr>
                <a:schemeClr val="accent1"/>
              </a:buClr>
              <a:buSzPts val="1100"/>
              <a:buChar char="○"/>
            </a:pPr>
            <a:r>
              <a:rPr lang="en" sz="1500">
                <a:solidFill>
                  <a:schemeClr val="accent1"/>
                </a:solidFill>
              </a:rPr>
              <a:t>Bond Angle</a:t>
            </a:r>
            <a:endParaRPr sz="1500">
              <a:solidFill>
                <a:schemeClr val="accent1"/>
              </a:solidFill>
            </a:endParaRPr>
          </a:p>
          <a:p>
            <a:pPr indent="-336550" lvl="0" marL="457200" rtl="0" algn="l">
              <a:lnSpc>
                <a:spcPct val="115000"/>
              </a:lnSpc>
              <a:spcBef>
                <a:spcPts val="0"/>
              </a:spcBef>
              <a:spcAft>
                <a:spcPts val="0"/>
              </a:spcAft>
              <a:buClr>
                <a:schemeClr val="accent1"/>
              </a:buClr>
              <a:buSzPts val="1700"/>
              <a:buChar char="●"/>
            </a:pPr>
            <a:r>
              <a:rPr lang="en" sz="1700">
                <a:solidFill>
                  <a:schemeClr val="accent1"/>
                </a:solidFill>
              </a:rPr>
              <a:t>Code Snippets </a:t>
            </a:r>
            <a:endParaRPr sz="1700">
              <a:solidFill>
                <a:schemeClr val="accent1"/>
              </a:solidFill>
            </a:endParaRPr>
          </a:p>
          <a:p>
            <a:pPr indent="-323850" lvl="1" marL="914400" rtl="0" algn="l">
              <a:lnSpc>
                <a:spcPct val="115000"/>
              </a:lnSpc>
              <a:spcBef>
                <a:spcPts val="0"/>
              </a:spcBef>
              <a:spcAft>
                <a:spcPts val="0"/>
              </a:spcAft>
              <a:buClr>
                <a:schemeClr val="accent1"/>
              </a:buClr>
              <a:buSzPts val="1500"/>
              <a:buChar char="○"/>
            </a:pPr>
            <a:r>
              <a:rPr lang="en" sz="1500">
                <a:solidFill>
                  <a:schemeClr val="accent1"/>
                </a:solidFill>
              </a:rPr>
              <a:t>Code for calculating bond length</a:t>
            </a:r>
            <a:endParaRPr sz="1500">
              <a:solidFill>
                <a:schemeClr val="accent1"/>
              </a:solidFill>
            </a:endParaRPr>
          </a:p>
          <a:p>
            <a:pPr indent="-323850" lvl="1" marL="914400" rtl="0" algn="l">
              <a:lnSpc>
                <a:spcPct val="115000"/>
              </a:lnSpc>
              <a:spcBef>
                <a:spcPts val="0"/>
              </a:spcBef>
              <a:spcAft>
                <a:spcPts val="0"/>
              </a:spcAft>
              <a:buClr>
                <a:schemeClr val="accent1"/>
              </a:buClr>
              <a:buSzPts val="1500"/>
              <a:buChar char="○"/>
            </a:pPr>
            <a:r>
              <a:rPr lang="en" sz="1500">
                <a:solidFill>
                  <a:schemeClr val="accent1"/>
                </a:solidFill>
              </a:rPr>
              <a:t>Code for calculating bond angle</a:t>
            </a:r>
            <a:endParaRPr sz="1500">
              <a:solidFill>
                <a:schemeClr val="accent1"/>
              </a:solidFill>
            </a:endParaRPr>
          </a:p>
          <a:p>
            <a:pPr indent="-336550" lvl="0" marL="457200" rtl="0" algn="l">
              <a:lnSpc>
                <a:spcPct val="115000"/>
              </a:lnSpc>
              <a:spcBef>
                <a:spcPts val="0"/>
              </a:spcBef>
              <a:spcAft>
                <a:spcPts val="0"/>
              </a:spcAft>
              <a:buClr>
                <a:schemeClr val="accent1"/>
              </a:buClr>
              <a:buSzPts val="1700"/>
              <a:buChar char="●"/>
            </a:pPr>
            <a:r>
              <a:rPr lang="en" sz="1700">
                <a:solidFill>
                  <a:schemeClr val="accent1"/>
                </a:solidFill>
              </a:rPr>
              <a:t>Discussion and Conclusion</a:t>
            </a:r>
            <a:endParaRPr sz="1700">
              <a:solidFill>
                <a:schemeClr val="accent1"/>
              </a:solidFill>
            </a:endParaRPr>
          </a:p>
          <a:p>
            <a:pPr indent="-336550" lvl="0" marL="457200" rtl="0" algn="l">
              <a:lnSpc>
                <a:spcPct val="115000"/>
              </a:lnSpc>
              <a:spcBef>
                <a:spcPts val="0"/>
              </a:spcBef>
              <a:spcAft>
                <a:spcPts val="0"/>
              </a:spcAft>
              <a:buClr>
                <a:schemeClr val="accent1"/>
              </a:buClr>
              <a:buSzPts val="1700"/>
              <a:buChar char="●"/>
            </a:pPr>
            <a:r>
              <a:rPr lang="en" sz="1700">
                <a:solidFill>
                  <a:schemeClr val="accent1"/>
                </a:solidFill>
              </a:rPr>
              <a:t>Reference</a:t>
            </a:r>
            <a:endParaRPr sz="1700">
              <a:solidFill>
                <a:schemeClr val="accent1"/>
              </a:solidFill>
            </a:endParaRPr>
          </a:p>
        </p:txBody>
      </p:sp>
      <p:sp>
        <p:nvSpPr>
          <p:cNvPr id="733" name="Google Shape;733;p45"/>
          <p:cNvSpPr txBox="1"/>
          <p:nvPr>
            <p:ph type="title"/>
          </p:nvPr>
        </p:nvSpPr>
        <p:spPr>
          <a:xfrm>
            <a:off x="-467150" y="347950"/>
            <a:ext cx="7181100" cy="47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3500"/>
              <a:t>Contents of This Presenta</a:t>
            </a:r>
            <a:r>
              <a:rPr lang="en" sz="3500">
                <a:solidFill>
                  <a:schemeClr val="lt1"/>
                </a:solidFill>
              </a:rPr>
              <a:t>tion</a:t>
            </a:r>
            <a:endParaRPr sz="3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6"/>
          <p:cNvSpPr txBox="1"/>
          <p:nvPr>
            <p:ph idx="2" type="subTitle"/>
          </p:nvPr>
        </p:nvSpPr>
        <p:spPr>
          <a:xfrm>
            <a:off x="1487525" y="1701613"/>
            <a:ext cx="28134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To devise free utility to know the about the important</a:t>
            </a:r>
            <a:endParaRPr/>
          </a:p>
          <a:p>
            <a:pPr indent="0" lvl="0" marL="0" rtl="0" algn="l">
              <a:lnSpc>
                <a:spcPct val="100000"/>
              </a:lnSpc>
              <a:spcBef>
                <a:spcPts val="0"/>
              </a:spcBef>
              <a:spcAft>
                <a:spcPts val="0"/>
              </a:spcAft>
              <a:buClr>
                <a:schemeClr val="dk1"/>
              </a:buClr>
              <a:buSzPts val="1100"/>
              <a:buFont typeface="Arial"/>
              <a:buNone/>
            </a:pPr>
            <a:r>
              <a:rPr lang="en"/>
              <a:t>information of the compound.</a:t>
            </a:r>
            <a:endParaRPr/>
          </a:p>
          <a:p>
            <a:pPr indent="0" lvl="0" marL="0" rtl="0" algn="l">
              <a:lnSpc>
                <a:spcPct val="100000"/>
              </a:lnSpc>
              <a:spcBef>
                <a:spcPts val="0"/>
              </a:spcBef>
              <a:spcAft>
                <a:spcPts val="0"/>
              </a:spcAft>
              <a:buSzPts val="1800"/>
              <a:buNone/>
            </a:pPr>
            <a:r>
              <a:t/>
            </a:r>
            <a:endParaRPr/>
          </a:p>
        </p:txBody>
      </p:sp>
      <p:sp>
        <p:nvSpPr>
          <p:cNvPr id="739" name="Google Shape;739;p46"/>
          <p:cNvSpPr txBox="1"/>
          <p:nvPr>
            <p:ph type="title"/>
          </p:nvPr>
        </p:nvSpPr>
        <p:spPr>
          <a:xfrm>
            <a:off x="1433225" y="1126000"/>
            <a:ext cx="1813800" cy="48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01.</a:t>
            </a:r>
            <a:endParaRPr/>
          </a:p>
        </p:txBody>
      </p:sp>
      <p:sp>
        <p:nvSpPr>
          <p:cNvPr id="740" name="Google Shape;740;p46"/>
          <p:cNvSpPr txBox="1"/>
          <p:nvPr>
            <p:ph idx="4" type="subTitle"/>
          </p:nvPr>
        </p:nvSpPr>
        <p:spPr>
          <a:xfrm>
            <a:off x="4803800" y="1701625"/>
            <a:ext cx="3313800" cy="102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To apply our theoretical knowledge of computer programming into practical uses</a:t>
            </a:r>
            <a:endParaRPr/>
          </a:p>
          <a:p>
            <a:pPr indent="0" lvl="0" marL="0" rtl="0" algn="l">
              <a:lnSpc>
                <a:spcPct val="100000"/>
              </a:lnSpc>
              <a:spcBef>
                <a:spcPts val="0"/>
              </a:spcBef>
              <a:spcAft>
                <a:spcPts val="0"/>
              </a:spcAft>
              <a:buClr>
                <a:schemeClr val="dk1"/>
              </a:buClr>
              <a:buSzPts val="1100"/>
              <a:buFont typeface="Arial"/>
              <a:buNone/>
            </a:pPr>
            <a:r>
              <a:rPr lang="en"/>
              <a:t>in the domain of applied chemistry.</a:t>
            </a:r>
            <a:endParaRPr/>
          </a:p>
          <a:p>
            <a:pPr indent="0" lvl="0" marL="0" rtl="0" algn="l">
              <a:lnSpc>
                <a:spcPct val="100000"/>
              </a:lnSpc>
              <a:spcBef>
                <a:spcPts val="0"/>
              </a:spcBef>
              <a:spcAft>
                <a:spcPts val="0"/>
              </a:spcAft>
              <a:buSzPts val="1800"/>
              <a:buNone/>
            </a:pPr>
            <a:r>
              <a:t/>
            </a:r>
            <a:endParaRPr/>
          </a:p>
        </p:txBody>
      </p:sp>
      <p:sp>
        <p:nvSpPr>
          <p:cNvPr id="741" name="Google Shape;741;p46"/>
          <p:cNvSpPr txBox="1"/>
          <p:nvPr>
            <p:ph idx="5" type="title"/>
          </p:nvPr>
        </p:nvSpPr>
        <p:spPr>
          <a:xfrm>
            <a:off x="4803800" y="1126000"/>
            <a:ext cx="1813800" cy="48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02.</a:t>
            </a:r>
            <a:endParaRPr/>
          </a:p>
        </p:txBody>
      </p:sp>
      <p:sp>
        <p:nvSpPr>
          <p:cNvPr id="742" name="Google Shape;742;p46"/>
          <p:cNvSpPr txBox="1"/>
          <p:nvPr>
            <p:ph idx="7" type="subTitle"/>
          </p:nvPr>
        </p:nvSpPr>
        <p:spPr>
          <a:xfrm>
            <a:off x="4843075" y="3375607"/>
            <a:ext cx="2813400" cy="102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To equip ourselves with the </a:t>
            </a:r>
            <a:r>
              <a:rPr lang="en"/>
              <a:t>prerequisite</a:t>
            </a:r>
            <a:r>
              <a:rPr lang="en"/>
              <a:t> knowledge required in the field of programming and chemistry</a:t>
            </a:r>
            <a:endParaRPr/>
          </a:p>
          <a:p>
            <a:pPr indent="0" lvl="0" marL="0" rtl="0" algn="l">
              <a:lnSpc>
                <a:spcPct val="100000"/>
              </a:lnSpc>
              <a:spcBef>
                <a:spcPts val="0"/>
              </a:spcBef>
              <a:spcAft>
                <a:spcPts val="0"/>
              </a:spcAft>
              <a:buSzPts val="1800"/>
              <a:buNone/>
            </a:pPr>
            <a:r>
              <a:t/>
            </a:r>
            <a:endParaRPr/>
          </a:p>
        </p:txBody>
      </p:sp>
      <p:sp>
        <p:nvSpPr>
          <p:cNvPr id="743" name="Google Shape;743;p46"/>
          <p:cNvSpPr txBox="1"/>
          <p:nvPr>
            <p:ph idx="8" type="title"/>
          </p:nvPr>
        </p:nvSpPr>
        <p:spPr>
          <a:xfrm>
            <a:off x="1433225" y="2729875"/>
            <a:ext cx="1813800" cy="48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03.</a:t>
            </a:r>
            <a:endParaRPr/>
          </a:p>
        </p:txBody>
      </p:sp>
      <p:sp>
        <p:nvSpPr>
          <p:cNvPr id="744" name="Google Shape;744;p46"/>
          <p:cNvSpPr txBox="1"/>
          <p:nvPr>
            <p:ph idx="13" type="subTitle"/>
          </p:nvPr>
        </p:nvSpPr>
        <p:spPr>
          <a:xfrm>
            <a:off x="1487525" y="3375600"/>
            <a:ext cx="28134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To explore use of coding skills especially in the field of Molecular Geometry</a:t>
            </a:r>
            <a:endParaRPr/>
          </a:p>
          <a:p>
            <a:pPr indent="0" lvl="0" marL="0" rtl="0" algn="l">
              <a:lnSpc>
                <a:spcPct val="100000"/>
              </a:lnSpc>
              <a:spcBef>
                <a:spcPts val="0"/>
              </a:spcBef>
              <a:spcAft>
                <a:spcPts val="0"/>
              </a:spcAft>
              <a:buSzPts val="1800"/>
              <a:buNone/>
            </a:pPr>
            <a:r>
              <a:t/>
            </a:r>
            <a:endParaRPr/>
          </a:p>
        </p:txBody>
      </p:sp>
      <p:sp>
        <p:nvSpPr>
          <p:cNvPr id="745" name="Google Shape;745;p46"/>
          <p:cNvSpPr txBox="1"/>
          <p:nvPr>
            <p:ph idx="14" type="title"/>
          </p:nvPr>
        </p:nvSpPr>
        <p:spPr>
          <a:xfrm>
            <a:off x="4843075" y="2729875"/>
            <a:ext cx="1813800" cy="48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04.</a:t>
            </a:r>
            <a:endParaRPr/>
          </a:p>
        </p:txBody>
      </p:sp>
      <p:grpSp>
        <p:nvGrpSpPr>
          <p:cNvPr id="746" name="Google Shape;746;p46"/>
          <p:cNvGrpSpPr/>
          <p:nvPr/>
        </p:nvGrpSpPr>
        <p:grpSpPr>
          <a:xfrm>
            <a:off x="381800" y="1126000"/>
            <a:ext cx="649525" cy="689875"/>
            <a:chOff x="10798650" y="4070850"/>
            <a:chExt cx="649525" cy="689875"/>
          </a:xfrm>
        </p:grpSpPr>
        <p:sp>
          <p:nvSpPr>
            <p:cNvPr id="747" name="Google Shape;747;p46"/>
            <p:cNvSpPr/>
            <p:nvPr/>
          </p:nvSpPr>
          <p:spPr>
            <a:xfrm>
              <a:off x="10798650" y="4070850"/>
              <a:ext cx="301250" cy="301000"/>
            </a:xfrm>
            <a:custGeom>
              <a:rect b="b" l="l" r="r" t="t"/>
              <a:pathLst>
                <a:path extrusionOk="0" h="12040" w="12050">
                  <a:moveTo>
                    <a:pt x="5427" y="1916"/>
                  </a:moveTo>
                  <a:cubicBezTo>
                    <a:pt x="6078" y="1916"/>
                    <a:pt x="6722" y="2048"/>
                    <a:pt x="7323" y="2299"/>
                  </a:cubicBezTo>
                  <a:cubicBezTo>
                    <a:pt x="8811" y="2930"/>
                    <a:pt x="9812" y="4311"/>
                    <a:pt x="9800" y="5954"/>
                  </a:cubicBezTo>
                  <a:cubicBezTo>
                    <a:pt x="9788" y="7574"/>
                    <a:pt x="8681" y="9026"/>
                    <a:pt x="7145" y="9550"/>
                  </a:cubicBezTo>
                  <a:cubicBezTo>
                    <a:pt x="6762" y="9679"/>
                    <a:pt x="6359" y="9740"/>
                    <a:pt x="5956" y="9740"/>
                  </a:cubicBezTo>
                  <a:cubicBezTo>
                    <a:pt x="4713" y="9740"/>
                    <a:pt x="3461" y="9155"/>
                    <a:pt x="2751" y="8121"/>
                  </a:cubicBezTo>
                  <a:cubicBezTo>
                    <a:pt x="2180" y="7288"/>
                    <a:pt x="2084" y="6204"/>
                    <a:pt x="2192" y="5228"/>
                  </a:cubicBezTo>
                  <a:cubicBezTo>
                    <a:pt x="2287" y="4442"/>
                    <a:pt x="2525" y="3692"/>
                    <a:pt x="2966" y="3049"/>
                  </a:cubicBezTo>
                  <a:cubicBezTo>
                    <a:pt x="3037" y="3025"/>
                    <a:pt x="3096" y="2990"/>
                    <a:pt x="3132" y="2918"/>
                  </a:cubicBezTo>
                  <a:cubicBezTo>
                    <a:pt x="3513" y="2240"/>
                    <a:pt x="4335" y="1990"/>
                    <a:pt x="5061" y="1930"/>
                  </a:cubicBezTo>
                  <a:cubicBezTo>
                    <a:pt x="5183" y="1921"/>
                    <a:pt x="5305" y="1916"/>
                    <a:pt x="5427" y="1916"/>
                  </a:cubicBezTo>
                  <a:close/>
                  <a:moveTo>
                    <a:pt x="5389" y="0"/>
                  </a:moveTo>
                  <a:cubicBezTo>
                    <a:pt x="5383" y="0"/>
                    <a:pt x="5377" y="1"/>
                    <a:pt x="5371" y="1"/>
                  </a:cubicBezTo>
                  <a:cubicBezTo>
                    <a:pt x="5228" y="25"/>
                    <a:pt x="5132" y="144"/>
                    <a:pt x="5132" y="287"/>
                  </a:cubicBezTo>
                  <a:cubicBezTo>
                    <a:pt x="5144" y="501"/>
                    <a:pt x="5156" y="716"/>
                    <a:pt x="5144" y="918"/>
                  </a:cubicBezTo>
                  <a:cubicBezTo>
                    <a:pt x="5144" y="978"/>
                    <a:pt x="5144" y="1025"/>
                    <a:pt x="5144" y="1073"/>
                  </a:cubicBezTo>
                  <a:cubicBezTo>
                    <a:pt x="5144" y="1085"/>
                    <a:pt x="5144" y="1085"/>
                    <a:pt x="5144" y="1097"/>
                  </a:cubicBezTo>
                  <a:cubicBezTo>
                    <a:pt x="5144" y="1097"/>
                    <a:pt x="5144" y="1097"/>
                    <a:pt x="5144" y="1109"/>
                  </a:cubicBezTo>
                  <a:cubicBezTo>
                    <a:pt x="5144" y="1132"/>
                    <a:pt x="5144" y="1168"/>
                    <a:pt x="5132" y="1192"/>
                  </a:cubicBezTo>
                  <a:cubicBezTo>
                    <a:pt x="5132" y="1263"/>
                    <a:pt x="5121" y="1335"/>
                    <a:pt x="5121" y="1406"/>
                  </a:cubicBezTo>
                  <a:cubicBezTo>
                    <a:pt x="4978" y="1418"/>
                    <a:pt x="4847" y="1430"/>
                    <a:pt x="4704" y="1454"/>
                  </a:cubicBezTo>
                  <a:cubicBezTo>
                    <a:pt x="4692" y="1394"/>
                    <a:pt x="4668" y="1335"/>
                    <a:pt x="4656" y="1287"/>
                  </a:cubicBezTo>
                  <a:cubicBezTo>
                    <a:pt x="4656" y="1263"/>
                    <a:pt x="4644" y="1239"/>
                    <a:pt x="4632" y="1216"/>
                  </a:cubicBezTo>
                  <a:cubicBezTo>
                    <a:pt x="4632" y="1204"/>
                    <a:pt x="4632" y="1204"/>
                    <a:pt x="4632" y="1192"/>
                  </a:cubicBezTo>
                  <a:cubicBezTo>
                    <a:pt x="4632" y="1180"/>
                    <a:pt x="4632" y="1156"/>
                    <a:pt x="4620" y="1144"/>
                  </a:cubicBezTo>
                  <a:cubicBezTo>
                    <a:pt x="4620" y="1120"/>
                    <a:pt x="4620" y="1097"/>
                    <a:pt x="4609" y="1085"/>
                  </a:cubicBezTo>
                  <a:cubicBezTo>
                    <a:pt x="4585" y="906"/>
                    <a:pt x="4561" y="739"/>
                    <a:pt x="4561" y="573"/>
                  </a:cubicBezTo>
                  <a:cubicBezTo>
                    <a:pt x="4550" y="448"/>
                    <a:pt x="4430" y="334"/>
                    <a:pt x="4305" y="334"/>
                  </a:cubicBezTo>
                  <a:cubicBezTo>
                    <a:pt x="4299" y="334"/>
                    <a:pt x="4293" y="334"/>
                    <a:pt x="4287" y="335"/>
                  </a:cubicBezTo>
                  <a:cubicBezTo>
                    <a:pt x="4132" y="358"/>
                    <a:pt x="4049" y="466"/>
                    <a:pt x="4049" y="620"/>
                  </a:cubicBezTo>
                  <a:cubicBezTo>
                    <a:pt x="4061" y="930"/>
                    <a:pt x="4120" y="1251"/>
                    <a:pt x="4204" y="1561"/>
                  </a:cubicBezTo>
                  <a:cubicBezTo>
                    <a:pt x="4085" y="1597"/>
                    <a:pt x="3966" y="1632"/>
                    <a:pt x="3847" y="1680"/>
                  </a:cubicBezTo>
                  <a:cubicBezTo>
                    <a:pt x="3811" y="1644"/>
                    <a:pt x="3787" y="1597"/>
                    <a:pt x="3763" y="1549"/>
                  </a:cubicBezTo>
                  <a:cubicBezTo>
                    <a:pt x="3756" y="1542"/>
                    <a:pt x="3742" y="1515"/>
                    <a:pt x="3737" y="1508"/>
                  </a:cubicBezTo>
                  <a:lnTo>
                    <a:pt x="3737" y="1508"/>
                  </a:lnTo>
                  <a:cubicBezTo>
                    <a:pt x="3731" y="1495"/>
                    <a:pt x="3728" y="1484"/>
                    <a:pt x="3728" y="1478"/>
                  </a:cubicBezTo>
                  <a:cubicBezTo>
                    <a:pt x="3704" y="1442"/>
                    <a:pt x="3692" y="1406"/>
                    <a:pt x="3668" y="1359"/>
                  </a:cubicBezTo>
                  <a:cubicBezTo>
                    <a:pt x="3597" y="1204"/>
                    <a:pt x="3537" y="1049"/>
                    <a:pt x="3477" y="882"/>
                  </a:cubicBezTo>
                  <a:cubicBezTo>
                    <a:pt x="3440" y="779"/>
                    <a:pt x="3336" y="713"/>
                    <a:pt x="3229" y="713"/>
                  </a:cubicBezTo>
                  <a:cubicBezTo>
                    <a:pt x="3200" y="713"/>
                    <a:pt x="3172" y="717"/>
                    <a:pt x="3144" y="728"/>
                  </a:cubicBezTo>
                  <a:cubicBezTo>
                    <a:pt x="3013" y="787"/>
                    <a:pt x="2954" y="930"/>
                    <a:pt x="3001" y="1061"/>
                  </a:cubicBezTo>
                  <a:cubicBezTo>
                    <a:pt x="3096" y="1370"/>
                    <a:pt x="3239" y="1656"/>
                    <a:pt x="3394" y="1930"/>
                  </a:cubicBezTo>
                  <a:cubicBezTo>
                    <a:pt x="3251" y="2025"/>
                    <a:pt x="3120" y="2132"/>
                    <a:pt x="3001" y="2263"/>
                  </a:cubicBezTo>
                  <a:cubicBezTo>
                    <a:pt x="2954" y="2275"/>
                    <a:pt x="2906" y="2299"/>
                    <a:pt x="2858" y="2347"/>
                  </a:cubicBezTo>
                  <a:cubicBezTo>
                    <a:pt x="2751" y="2466"/>
                    <a:pt x="2656" y="2597"/>
                    <a:pt x="2561" y="2740"/>
                  </a:cubicBezTo>
                  <a:cubicBezTo>
                    <a:pt x="2454" y="2644"/>
                    <a:pt x="2346" y="2561"/>
                    <a:pt x="2251" y="2478"/>
                  </a:cubicBezTo>
                  <a:cubicBezTo>
                    <a:pt x="2168" y="2418"/>
                    <a:pt x="2084" y="2359"/>
                    <a:pt x="2013" y="2287"/>
                  </a:cubicBezTo>
                  <a:cubicBezTo>
                    <a:pt x="1989" y="2275"/>
                    <a:pt x="1953" y="2252"/>
                    <a:pt x="1930" y="2216"/>
                  </a:cubicBezTo>
                  <a:lnTo>
                    <a:pt x="1918" y="2216"/>
                  </a:lnTo>
                  <a:cubicBezTo>
                    <a:pt x="1918" y="2204"/>
                    <a:pt x="1918" y="2192"/>
                    <a:pt x="1918" y="2192"/>
                  </a:cubicBezTo>
                  <a:cubicBezTo>
                    <a:pt x="1886" y="2085"/>
                    <a:pt x="1796" y="1998"/>
                    <a:pt x="1684" y="1998"/>
                  </a:cubicBezTo>
                  <a:cubicBezTo>
                    <a:pt x="1671" y="1998"/>
                    <a:pt x="1658" y="1999"/>
                    <a:pt x="1644" y="2001"/>
                  </a:cubicBezTo>
                  <a:cubicBezTo>
                    <a:pt x="1513" y="2013"/>
                    <a:pt x="1406" y="2132"/>
                    <a:pt x="1418" y="2275"/>
                  </a:cubicBezTo>
                  <a:cubicBezTo>
                    <a:pt x="1442" y="2537"/>
                    <a:pt x="1680" y="2680"/>
                    <a:pt x="1870" y="2835"/>
                  </a:cubicBezTo>
                  <a:lnTo>
                    <a:pt x="2287" y="3180"/>
                  </a:lnTo>
                  <a:cubicBezTo>
                    <a:pt x="2061" y="3597"/>
                    <a:pt x="1894" y="4061"/>
                    <a:pt x="1799" y="4538"/>
                  </a:cubicBezTo>
                  <a:cubicBezTo>
                    <a:pt x="1775" y="4526"/>
                    <a:pt x="1763" y="4514"/>
                    <a:pt x="1739" y="4514"/>
                  </a:cubicBezTo>
                  <a:cubicBezTo>
                    <a:pt x="1275" y="4383"/>
                    <a:pt x="799" y="4264"/>
                    <a:pt x="322" y="4133"/>
                  </a:cubicBezTo>
                  <a:cubicBezTo>
                    <a:pt x="306" y="4128"/>
                    <a:pt x="290" y="4126"/>
                    <a:pt x="274" y="4126"/>
                  </a:cubicBezTo>
                  <a:cubicBezTo>
                    <a:pt x="156" y="4126"/>
                    <a:pt x="35" y="4232"/>
                    <a:pt x="25" y="4347"/>
                  </a:cubicBezTo>
                  <a:cubicBezTo>
                    <a:pt x="1" y="4490"/>
                    <a:pt x="84" y="4597"/>
                    <a:pt x="227" y="4645"/>
                  </a:cubicBezTo>
                  <a:cubicBezTo>
                    <a:pt x="703" y="4764"/>
                    <a:pt x="1180" y="4883"/>
                    <a:pt x="1656" y="5014"/>
                  </a:cubicBezTo>
                  <a:lnTo>
                    <a:pt x="1703" y="5014"/>
                  </a:lnTo>
                  <a:cubicBezTo>
                    <a:pt x="1692" y="5145"/>
                    <a:pt x="1680" y="5276"/>
                    <a:pt x="1668" y="5419"/>
                  </a:cubicBezTo>
                  <a:lnTo>
                    <a:pt x="1656" y="5419"/>
                  </a:lnTo>
                  <a:cubicBezTo>
                    <a:pt x="1572" y="5454"/>
                    <a:pt x="1489" y="5478"/>
                    <a:pt x="1406" y="5502"/>
                  </a:cubicBezTo>
                  <a:cubicBezTo>
                    <a:pt x="1374" y="5513"/>
                    <a:pt x="1332" y="5523"/>
                    <a:pt x="1298" y="5534"/>
                  </a:cubicBezTo>
                  <a:lnTo>
                    <a:pt x="1298" y="5534"/>
                  </a:lnTo>
                  <a:cubicBezTo>
                    <a:pt x="1284" y="5536"/>
                    <a:pt x="1268" y="5538"/>
                    <a:pt x="1263" y="5538"/>
                  </a:cubicBezTo>
                  <a:cubicBezTo>
                    <a:pt x="1239" y="5538"/>
                    <a:pt x="1215" y="5550"/>
                    <a:pt x="1203" y="5550"/>
                  </a:cubicBezTo>
                  <a:cubicBezTo>
                    <a:pt x="1120" y="5561"/>
                    <a:pt x="1037" y="5573"/>
                    <a:pt x="953" y="5573"/>
                  </a:cubicBezTo>
                  <a:cubicBezTo>
                    <a:pt x="906" y="5585"/>
                    <a:pt x="858" y="5585"/>
                    <a:pt x="810" y="5585"/>
                  </a:cubicBezTo>
                  <a:lnTo>
                    <a:pt x="751" y="5585"/>
                  </a:lnTo>
                  <a:cubicBezTo>
                    <a:pt x="739" y="5585"/>
                    <a:pt x="727" y="5573"/>
                    <a:pt x="727" y="5573"/>
                  </a:cubicBezTo>
                  <a:cubicBezTo>
                    <a:pt x="656" y="5573"/>
                    <a:pt x="584" y="5573"/>
                    <a:pt x="525" y="5621"/>
                  </a:cubicBezTo>
                  <a:cubicBezTo>
                    <a:pt x="477" y="5657"/>
                    <a:pt x="429" y="5716"/>
                    <a:pt x="429" y="5788"/>
                  </a:cubicBezTo>
                  <a:cubicBezTo>
                    <a:pt x="406" y="5907"/>
                    <a:pt x="489" y="6073"/>
                    <a:pt x="632" y="6085"/>
                  </a:cubicBezTo>
                  <a:cubicBezTo>
                    <a:pt x="690" y="6089"/>
                    <a:pt x="749" y="6091"/>
                    <a:pt x="807" y="6091"/>
                  </a:cubicBezTo>
                  <a:cubicBezTo>
                    <a:pt x="1093" y="6091"/>
                    <a:pt x="1377" y="6043"/>
                    <a:pt x="1644" y="5954"/>
                  </a:cubicBezTo>
                  <a:cubicBezTo>
                    <a:pt x="1644" y="6240"/>
                    <a:pt x="1668" y="6526"/>
                    <a:pt x="1715" y="6800"/>
                  </a:cubicBezTo>
                  <a:cubicBezTo>
                    <a:pt x="1644" y="6859"/>
                    <a:pt x="1561" y="6907"/>
                    <a:pt x="1489" y="6954"/>
                  </a:cubicBezTo>
                  <a:cubicBezTo>
                    <a:pt x="1430" y="6990"/>
                    <a:pt x="1382" y="7014"/>
                    <a:pt x="1334" y="7050"/>
                  </a:cubicBezTo>
                  <a:cubicBezTo>
                    <a:pt x="1325" y="7050"/>
                    <a:pt x="1270" y="7080"/>
                    <a:pt x="1272" y="7080"/>
                  </a:cubicBezTo>
                  <a:cubicBezTo>
                    <a:pt x="1273" y="7080"/>
                    <a:pt x="1277" y="7078"/>
                    <a:pt x="1287" y="7074"/>
                  </a:cubicBezTo>
                  <a:lnTo>
                    <a:pt x="1287" y="7074"/>
                  </a:lnTo>
                  <a:cubicBezTo>
                    <a:pt x="1263" y="7085"/>
                    <a:pt x="1239" y="7097"/>
                    <a:pt x="1215" y="7109"/>
                  </a:cubicBezTo>
                  <a:cubicBezTo>
                    <a:pt x="1001" y="7216"/>
                    <a:pt x="775" y="7300"/>
                    <a:pt x="537" y="7371"/>
                  </a:cubicBezTo>
                  <a:cubicBezTo>
                    <a:pt x="418" y="7407"/>
                    <a:pt x="334" y="7574"/>
                    <a:pt x="394" y="7705"/>
                  </a:cubicBezTo>
                  <a:cubicBezTo>
                    <a:pt x="440" y="7805"/>
                    <a:pt x="528" y="7864"/>
                    <a:pt x="625" y="7864"/>
                  </a:cubicBezTo>
                  <a:cubicBezTo>
                    <a:pt x="655" y="7864"/>
                    <a:pt x="685" y="7858"/>
                    <a:pt x="715" y="7847"/>
                  </a:cubicBezTo>
                  <a:cubicBezTo>
                    <a:pt x="1108" y="7728"/>
                    <a:pt x="1489" y="7562"/>
                    <a:pt x="1834" y="7335"/>
                  </a:cubicBezTo>
                  <a:cubicBezTo>
                    <a:pt x="1882" y="7514"/>
                    <a:pt x="1942" y="7681"/>
                    <a:pt x="2013" y="7847"/>
                  </a:cubicBezTo>
                  <a:cubicBezTo>
                    <a:pt x="2084" y="8014"/>
                    <a:pt x="2180" y="8169"/>
                    <a:pt x="2275" y="8324"/>
                  </a:cubicBezTo>
                  <a:cubicBezTo>
                    <a:pt x="1942" y="8550"/>
                    <a:pt x="1596" y="8764"/>
                    <a:pt x="1239" y="8955"/>
                  </a:cubicBezTo>
                  <a:cubicBezTo>
                    <a:pt x="1120" y="9026"/>
                    <a:pt x="1096" y="9217"/>
                    <a:pt x="1180" y="9312"/>
                  </a:cubicBezTo>
                  <a:cubicBezTo>
                    <a:pt x="1229" y="9383"/>
                    <a:pt x="1300" y="9416"/>
                    <a:pt x="1376" y="9416"/>
                  </a:cubicBezTo>
                  <a:cubicBezTo>
                    <a:pt x="1429" y="9416"/>
                    <a:pt x="1484" y="9400"/>
                    <a:pt x="1537" y="9371"/>
                  </a:cubicBezTo>
                  <a:cubicBezTo>
                    <a:pt x="1894" y="9181"/>
                    <a:pt x="2239" y="8967"/>
                    <a:pt x="2573" y="8740"/>
                  </a:cubicBezTo>
                  <a:cubicBezTo>
                    <a:pt x="2739" y="8931"/>
                    <a:pt x="2930" y="9109"/>
                    <a:pt x="3132" y="9264"/>
                  </a:cubicBezTo>
                  <a:cubicBezTo>
                    <a:pt x="3073" y="9336"/>
                    <a:pt x="3013" y="9395"/>
                    <a:pt x="2954" y="9455"/>
                  </a:cubicBezTo>
                  <a:cubicBezTo>
                    <a:pt x="2930" y="9467"/>
                    <a:pt x="2918" y="9490"/>
                    <a:pt x="2894" y="9502"/>
                  </a:cubicBezTo>
                  <a:cubicBezTo>
                    <a:pt x="2894" y="9502"/>
                    <a:pt x="2882" y="9514"/>
                    <a:pt x="2882" y="9526"/>
                  </a:cubicBezTo>
                  <a:cubicBezTo>
                    <a:pt x="2846" y="9550"/>
                    <a:pt x="2811" y="9574"/>
                    <a:pt x="2787" y="9610"/>
                  </a:cubicBezTo>
                  <a:cubicBezTo>
                    <a:pt x="2644" y="9729"/>
                    <a:pt x="2501" y="9848"/>
                    <a:pt x="2346" y="9955"/>
                  </a:cubicBezTo>
                  <a:cubicBezTo>
                    <a:pt x="2239" y="10038"/>
                    <a:pt x="2204" y="10205"/>
                    <a:pt x="2287" y="10312"/>
                  </a:cubicBezTo>
                  <a:cubicBezTo>
                    <a:pt x="2339" y="10379"/>
                    <a:pt x="2423" y="10418"/>
                    <a:pt x="2504" y="10418"/>
                  </a:cubicBezTo>
                  <a:cubicBezTo>
                    <a:pt x="2554" y="10418"/>
                    <a:pt x="2603" y="10403"/>
                    <a:pt x="2644" y="10372"/>
                  </a:cubicBezTo>
                  <a:cubicBezTo>
                    <a:pt x="2966" y="10133"/>
                    <a:pt x="3263" y="9871"/>
                    <a:pt x="3537" y="9586"/>
                  </a:cubicBezTo>
                  <a:cubicBezTo>
                    <a:pt x="3549" y="9574"/>
                    <a:pt x="3549" y="9574"/>
                    <a:pt x="3549" y="9562"/>
                  </a:cubicBezTo>
                  <a:cubicBezTo>
                    <a:pt x="3716" y="9669"/>
                    <a:pt x="3906" y="9764"/>
                    <a:pt x="4085" y="9848"/>
                  </a:cubicBezTo>
                  <a:cubicBezTo>
                    <a:pt x="4061" y="9895"/>
                    <a:pt x="4061" y="9943"/>
                    <a:pt x="4073" y="10002"/>
                  </a:cubicBezTo>
                  <a:cubicBezTo>
                    <a:pt x="4073" y="10014"/>
                    <a:pt x="4073" y="10014"/>
                    <a:pt x="4073" y="10026"/>
                  </a:cubicBezTo>
                  <a:cubicBezTo>
                    <a:pt x="4073" y="10026"/>
                    <a:pt x="4073" y="10038"/>
                    <a:pt x="4061" y="10050"/>
                  </a:cubicBezTo>
                  <a:cubicBezTo>
                    <a:pt x="4025" y="10145"/>
                    <a:pt x="3978" y="10252"/>
                    <a:pt x="3930" y="10348"/>
                  </a:cubicBezTo>
                  <a:cubicBezTo>
                    <a:pt x="3870" y="10455"/>
                    <a:pt x="3811" y="10574"/>
                    <a:pt x="3739" y="10681"/>
                  </a:cubicBezTo>
                  <a:cubicBezTo>
                    <a:pt x="3704" y="10729"/>
                    <a:pt x="3716" y="10824"/>
                    <a:pt x="3728" y="10872"/>
                  </a:cubicBezTo>
                  <a:cubicBezTo>
                    <a:pt x="3751" y="10931"/>
                    <a:pt x="3811" y="10991"/>
                    <a:pt x="3858" y="11014"/>
                  </a:cubicBezTo>
                  <a:cubicBezTo>
                    <a:pt x="3898" y="11034"/>
                    <a:pt x="3937" y="11043"/>
                    <a:pt x="3974" y="11043"/>
                  </a:cubicBezTo>
                  <a:cubicBezTo>
                    <a:pt x="4005" y="11043"/>
                    <a:pt x="4034" y="11037"/>
                    <a:pt x="4061" y="11026"/>
                  </a:cubicBezTo>
                  <a:cubicBezTo>
                    <a:pt x="4120" y="11003"/>
                    <a:pt x="4168" y="10955"/>
                    <a:pt x="4204" y="10895"/>
                  </a:cubicBezTo>
                  <a:cubicBezTo>
                    <a:pt x="4287" y="10753"/>
                    <a:pt x="4370" y="10610"/>
                    <a:pt x="4442" y="10467"/>
                  </a:cubicBezTo>
                  <a:cubicBezTo>
                    <a:pt x="4501" y="10324"/>
                    <a:pt x="4573" y="10181"/>
                    <a:pt x="4585" y="10038"/>
                  </a:cubicBezTo>
                  <a:cubicBezTo>
                    <a:pt x="4882" y="10122"/>
                    <a:pt x="5192" y="10193"/>
                    <a:pt x="5502" y="10217"/>
                  </a:cubicBezTo>
                  <a:cubicBezTo>
                    <a:pt x="5502" y="10241"/>
                    <a:pt x="5490" y="10252"/>
                    <a:pt x="5490" y="10264"/>
                  </a:cubicBezTo>
                  <a:cubicBezTo>
                    <a:pt x="5478" y="10764"/>
                    <a:pt x="5454" y="11229"/>
                    <a:pt x="5418" y="11741"/>
                  </a:cubicBezTo>
                  <a:cubicBezTo>
                    <a:pt x="5406" y="11872"/>
                    <a:pt x="5478" y="12015"/>
                    <a:pt x="5621" y="12038"/>
                  </a:cubicBezTo>
                  <a:cubicBezTo>
                    <a:pt x="5629" y="12039"/>
                    <a:pt x="5637" y="12040"/>
                    <a:pt x="5646" y="12040"/>
                  </a:cubicBezTo>
                  <a:cubicBezTo>
                    <a:pt x="5772" y="12040"/>
                    <a:pt x="5918" y="11958"/>
                    <a:pt x="5918" y="11824"/>
                  </a:cubicBezTo>
                  <a:cubicBezTo>
                    <a:pt x="5954" y="11300"/>
                    <a:pt x="5990" y="10776"/>
                    <a:pt x="6002" y="10241"/>
                  </a:cubicBezTo>
                  <a:cubicBezTo>
                    <a:pt x="6252" y="10241"/>
                    <a:pt x="6502" y="10217"/>
                    <a:pt x="6752" y="10169"/>
                  </a:cubicBezTo>
                  <a:cubicBezTo>
                    <a:pt x="6799" y="10169"/>
                    <a:pt x="6847" y="10157"/>
                    <a:pt x="6895" y="10145"/>
                  </a:cubicBezTo>
                  <a:cubicBezTo>
                    <a:pt x="6895" y="10169"/>
                    <a:pt x="6895" y="10181"/>
                    <a:pt x="6906" y="10205"/>
                  </a:cubicBezTo>
                  <a:lnTo>
                    <a:pt x="6895" y="10181"/>
                  </a:lnTo>
                  <a:lnTo>
                    <a:pt x="6895" y="10181"/>
                  </a:lnTo>
                  <a:cubicBezTo>
                    <a:pt x="6954" y="10443"/>
                    <a:pt x="6990" y="10705"/>
                    <a:pt x="7014" y="10979"/>
                  </a:cubicBezTo>
                  <a:cubicBezTo>
                    <a:pt x="7014" y="11098"/>
                    <a:pt x="7133" y="11208"/>
                    <a:pt x="7253" y="11208"/>
                  </a:cubicBezTo>
                  <a:cubicBezTo>
                    <a:pt x="7265" y="11208"/>
                    <a:pt x="7276" y="11207"/>
                    <a:pt x="7287" y="11205"/>
                  </a:cubicBezTo>
                  <a:cubicBezTo>
                    <a:pt x="7430" y="11193"/>
                    <a:pt x="7526" y="11074"/>
                    <a:pt x="7514" y="10931"/>
                  </a:cubicBezTo>
                  <a:cubicBezTo>
                    <a:pt x="7502" y="10633"/>
                    <a:pt x="7454" y="10324"/>
                    <a:pt x="7383" y="10026"/>
                  </a:cubicBezTo>
                  <a:cubicBezTo>
                    <a:pt x="7383" y="10026"/>
                    <a:pt x="7371" y="10014"/>
                    <a:pt x="7371" y="10002"/>
                  </a:cubicBezTo>
                  <a:cubicBezTo>
                    <a:pt x="7609" y="9919"/>
                    <a:pt x="7847" y="9812"/>
                    <a:pt x="8073" y="9681"/>
                  </a:cubicBezTo>
                  <a:cubicBezTo>
                    <a:pt x="8192" y="9919"/>
                    <a:pt x="8311" y="10169"/>
                    <a:pt x="8407" y="10431"/>
                  </a:cubicBezTo>
                  <a:cubicBezTo>
                    <a:pt x="8443" y="10523"/>
                    <a:pt x="8544" y="10594"/>
                    <a:pt x="8643" y="10594"/>
                  </a:cubicBezTo>
                  <a:cubicBezTo>
                    <a:pt x="8672" y="10594"/>
                    <a:pt x="8701" y="10588"/>
                    <a:pt x="8728" y="10574"/>
                  </a:cubicBezTo>
                  <a:cubicBezTo>
                    <a:pt x="8859" y="10526"/>
                    <a:pt x="8931" y="10383"/>
                    <a:pt x="8883" y="10252"/>
                  </a:cubicBezTo>
                  <a:cubicBezTo>
                    <a:pt x="8776" y="9955"/>
                    <a:pt x="8645" y="9681"/>
                    <a:pt x="8502" y="9407"/>
                  </a:cubicBezTo>
                  <a:cubicBezTo>
                    <a:pt x="8716" y="9252"/>
                    <a:pt x="8919" y="9074"/>
                    <a:pt x="9097" y="8883"/>
                  </a:cubicBezTo>
                  <a:cubicBezTo>
                    <a:pt x="9347" y="9217"/>
                    <a:pt x="9609" y="9550"/>
                    <a:pt x="9871" y="9883"/>
                  </a:cubicBezTo>
                  <a:cubicBezTo>
                    <a:pt x="9925" y="9944"/>
                    <a:pt x="10007" y="9986"/>
                    <a:pt x="10091" y="9986"/>
                  </a:cubicBezTo>
                  <a:cubicBezTo>
                    <a:pt x="10138" y="9986"/>
                    <a:pt x="10186" y="9973"/>
                    <a:pt x="10228" y="9943"/>
                  </a:cubicBezTo>
                  <a:cubicBezTo>
                    <a:pt x="10335" y="9860"/>
                    <a:pt x="10383" y="9693"/>
                    <a:pt x="10288" y="9586"/>
                  </a:cubicBezTo>
                  <a:cubicBezTo>
                    <a:pt x="10002" y="9217"/>
                    <a:pt x="9716" y="8859"/>
                    <a:pt x="9443" y="8490"/>
                  </a:cubicBezTo>
                  <a:cubicBezTo>
                    <a:pt x="9585" y="8288"/>
                    <a:pt x="9728" y="8074"/>
                    <a:pt x="9835" y="7859"/>
                  </a:cubicBezTo>
                  <a:cubicBezTo>
                    <a:pt x="10085" y="8026"/>
                    <a:pt x="10324" y="8193"/>
                    <a:pt x="10562" y="8359"/>
                  </a:cubicBezTo>
                  <a:cubicBezTo>
                    <a:pt x="10621" y="8395"/>
                    <a:pt x="10681" y="8419"/>
                    <a:pt x="10752" y="8419"/>
                  </a:cubicBezTo>
                  <a:cubicBezTo>
                    <a:pt x="10812" y="8407"/>
                    <a:pt x="10883" y="8371"/>
                    <a:pt x="10919" y="8324"/>
                  </a:cubicBezTo>
                  <a:cubicBezTo>
                    <a:pt x="11002" y="8228"/>
                    <a:pt x="11014" y="8050"/>
                    <a:pt x="10895" y="7966"/>
                  </a:cubicBezTo>
                  <a:cubicBezTo>
                    <a:pt x="10609" y="7776"/>
                    <a:pt x="10335" y="7574"/>
                    <a:pt x="10050" y="7383"/>
                  </a:cubicBezTo>
                  <a:cubicBezTo>
                    <a:pt x="10085" y="7276"/>
                    <a:pt x="10121" y="7157"/>
                    <a:pt x="10157" y="7038"/>
                  </a:cubicBezTo>
                  <a:cubicBezTo>
                    <a:pt x="10443" y="7133"/>
                    <a:pt x="10716" y="7181"/>
                    <a:pt x="11014" y="7181"/>
                  </a:cubicBezTo>
                  <a:cubicBezTo>
                    <a:pt x="11074" y="7181"/>
                    <a:pt x="11145" y="7133"/>
                    <a:pt x="11193" y="7085"/>
                  </a:cubicBezTo>
                  <a:cubicBezTo>
                    <a:pt x="11228" y="7038"/>
                    <a:pt x="11252" y="6966"/>
                    <a:pt x="11252" y="6907"/>
                  </a:cubicBezTo>
                  <a:cubicBezTo>
                    <a:pt x="11240" y="6835"/>
                    <a:pt x="11205" y="6776"/>
                    <a:pt x="11157" y="6728"/>
                  </a:cubicBezTo>
                  <a:cubicBezTo>
                    <a:pt x="11097" y="6681"/>
                    <a:pt x="11038" y="6669"/>
                    <a:pt x="10967" y="6669"/>
                  </a:cubicBezTo>
                  <a:lnTo>
                    <a:pt x="10931" y="6669"/>
                  </a:lnTo>
                  <a:cubicBezTo>
                    <a:pt x="10716" y="6657"/>
                    <a:pt x="10514" y="6621"/>
                    <a:pt x="10312" y="6562"/>
                  </a:cubicBezTo>
                  <a:lnTo>
                    <a:pt x="10276" y="6550"/>
                  </a:lnTo>
                  <a:cubicBezTo>
                    <a:pt x="10264" y="6550"/>
                    <a:pt x="10264" y="6550"/>
                    <a:pt x="10264" y="6538"/>
                  </a:cubicBezTo>
                  <a:cubicBezTo>
                    <a:pt x="10288" y="6359"/>
                    <a:pt x="10300" y="6169"/>
                    <a:pt x="10312" y="5990"/>
                  </a:cubicBezTo>
                  <a:cubicBezTo>
                    <a:pt x="10800" y="5954"/>
                    <a:pt x="11300" y="5919"/>
                    <a:pt x="11800" y="5895"/>
                  </a:cubicBezTo>
                  <a:cubicBezTo>
                    <a:pt x="11931" y="5883"/>
                    <a:pt x="12050" y="5752"/>
                    <a:pt x="12026" y="5609"/>
                  </a:cubicBezTo>
                  <a:cubicBezTo>
                    <a:pt x="12015" y="5485"/>
                    <a:pt x="11907" y="5382"/>
                    <a:pt x="11774" y="5382"/>
                  </a:cubicBezTo>
                  <a:cubicBezTo>
                    <a:pt x="11767" y="5382"/>
                    <a:pt x="11760" y="5382"/>
                    <a:pt x="11752" y="5383"/>
                  </a:cubicBezTo>
                  <a:cubicBezTo>
                    <a:pt x="11264" y="5419"/>
                    <a:pt x="10776" y="5442"/>
                    <a:pt x="10288" y="5478"/>
                  </a:cubicBezTo>
                  <a:cubicBezTo>
                    <a:pt x="10276" y="5347"/>
                    <a:pt x="10252" y="5204"/>
                    <a:pt x="10228" y="5073"/>
                  </a:cubicBezTo>
                  <a:cubicBezTo>
                    <a:pt x="10490" y="5026"/>
                    <a:pt x="10764" y="4954"/>
                    <a:pt x="11002" y="4835"/>
                  </a:cubicBezTo>
                  <a:cubicBezTo>
                    <a:pt x="11133" y="4776"/>
                    <a:pt x="11217" y="4645"/>
                    <a:pt x="11157" y="4502"/>
                  </a:cubicBezTo>
                  <a:cubicBezTo>
                    <a:pt x="11120" y="4410"/>
                    <a:pt x="11020" y="4339"/>
                    <a:pt x="10915" y="4339"/>
                  </a:cubicBezTo>
                  <a:cubicBezTo>
                    <a:pt x="10885" y="4339"/>
                    <a:pt x="10853" y="4345"/>
                    <a:pt x="10824" y="4359"/>
                  </a:cubicBezTo>
                  <a:cubicBezTo>
                    <a:pt x="10681" y="4430"/>
                    <a:pt x="10514" y="4478"/>
                    <a:pt x="10347" y="4526"/>
                  </a:cubicBezTo>
                  <a:cubicBezTo>
                    <a:pt x="10335" y="4538"/>
                    <a:pt x="10324" y="4538"/>
                    <a:pt x="10300" y="4538"/>
                  </a:cubicBezTo>
                  <a:cubicBezTo>
                    <a:pt x="10295" y="4542"/>
                    <a:pt x="10281" y="4546"/>
                    <a:pt x="10268" y="4550"/>
                  </a:cubicBezTo>
                  <a:lnTo>
                    <a:pt x="10268" y="4550"/>
                  </a:lnTo>
                  <a:cubicBezTo>
                    <a:pt x="10234" y="4551"/>
                    <a:pt x="10190" y="4562"/>
                    <a:pt x="10157" y="4573"/>
                  </a:cubicBezTo>
                  <a:lnTo>
                    <a:pt x="10097" y="4573"/>
                  </a:lnTo>
                  <a:cubicBezTo>
                    <a:pt x="10014" y="4335"/>
                    <a:pt x="9919" y="4097"/>
                    <a:pt x="9800" y="3883"/>
                  </a:cubicBezTo>
                  <a:cubicBezTo>
                    <a:pt x="10181" y="3740"/>
                    <a:pt x="10562" y="3549"/>
                    <a:pt x="10907" y="3311"/>
                  </a:cubicBezTo>
                  <a:cubicBezTo>
                    <a:pt x="11014" y="3240"/>
                    <a:pt x="11050" y="3061"/>
                    <a:pt x="10967" y="2954"/>
                  </a:cubicBezTo>
                  <a:cubicBezTo>
                    <a:pt x="10908" y="2888"/>
                    <a:pt x="10831" y="2854"/>
                    <a:pt x="10753" y="2854"/>
                  </a:cubicBezTo>
                  <a:cubicBezTo>
                    <a:pt x="10704" y="2854"/>
                    <a:pt x="10655" y="2867"/>
                    <a:pt x="10609" y="2894"/>
                  </a:cubicBezTo>
                  <a:cubicBezTo>
                    <a:pt x="10526" y="2954"/>
                    <a:pt x="10443" y="3014"/>
                    <a:pt x="10347" y="3061"/>
                  </a:cubicBezTo>
                  <a:cubicBezTo>
                    <a:pt x="10300" y="3085"/>
                    <a:pt x="10252" y="3109"/>
                    <a:pt x="10205" y="3133"/>
                  </a:cubicBezTo>
                  <a:cubicBezTo>
                    <a:pt x="10205" y="3144"/>
                    <a:pt x="10205" y="3144"/>
                    <a:pt x="10205" y="3144"/>
                  </a:cubicBezTo>
                  <a:cubicBezTo>
                    <a:pt x="10193" y="3144"/>
                    <a:pt x="10181" y="3156"/>
                    <a:pt x="10181" y="3156"/>
                  </a:cubicBezTo>
                  <a:cubicBezTo>
                    <a:pt x="10157" y="3168"/>
                    <a:pt x="10133" y="3180"/>
                    <a:pt x="10121" y="3192"/>
                  </a:cubicBezTo>
                  <a:cubicBezTo>
                    <a:pt x="9931" y="3275"/>
                    <a:pt x="9740" y="3359"/>
                    <a:pt x="9550" y="3430"/>
                  </a:cubicBezTo>
                  <a:lnTo>
                    <a:pt x="9526" y="3430"/>
                  </a:lnTo>
                  <a:cubicBezTo>
                    <a:pt x="9419" y="3287"/>
                    <a:pt x="9300" y="3133"/>
                    <a:pt x="9181" y="3002"/>
                  </a:cubicBezTo>
                  <a:cubicBezTo>
                    <a:pt x="9419" y="2823"/>
                    <a:pt x="9633" y="2633"/>
                    <a:pt x="9835" y="2418"/>
                  </a:cubicBezTo>
                  <a:cubicBezTo>
                    <a:pt x="9931" y="2323"/>
                    <a:pt x="9907" y="2144"/>
                    <a:pt x="9812" y="2061"/>
                  </a:cubicBezTo>
                  <a:cubicBezTo>
                    <a:pt x="9759" y="2019"/>
                    <a:pt x="9703" y="2000"/>
                    <a:pt x="9646" y="2000"/>
                  </a:cubicBezTo>
                  <a:cubicBezTo>
                    <a:pt x="9574" y="2000"/>
                    <a:pt x="9503" y="2031"/>
                    <a:pt x="9443" y="2085"/>
                  </a:cubicBezTo>
                  <a:cubicBezTo>
                    <a:pt x="9383" y="2156"/>
                    <a:pt x="9312" y="2228"/>
                    <a:pt x="9240" y="2287"/>
                  </a:cubicBezTo>
                  <a:cubicBezTo>
                    <a:pt x="9109" y="2406"/>
                    <a:pt x="8966" y="2525"/>
                    <a:pt x="8811" y="2633"/>
                  </a:cubicBezTo>
                  <a:cubicBezTo>
                    <a:pt x="8716" y="2549"/>
                    <a:pt x="8597" y="2466"/>
                    <a:pt x="8490" y="2382"/>
                  </a:cubicBezTo>
                  <a:cubicBezTo>
                    <a:pt x="8490" y="2371"/>
                    <a:pt x="8502" y="2359"/>
                    <a:pt x="8502" y="2347"/>
                  </a:cubicBezTo>
                  <a:cubicBezTo>
                    <a:pt x="8502" y="2335"/>
                    <a:pt x="8514" y="2323"/>
                    <a:pt x="8514" y="2311"/>
                  </a:cubicBezTo>
                  <a:cubicBezTo>
                    <a:pt x="8514" y="2311"/>
                    <a:pt x="8514" y="2311"/>
                    <a:pt x="8526" y="2299"/>
                  </a:cubicBezTo>
                  <a:cubicBezTo>
                    <a:pt x="8538" y="2263"/>
                    <a:pt x="8550" y="2240"/>
                    <a:pt x="8561" y="2204"/>
                  </a:cubicBezTo>
                  <a:cubicBezTo>
                    <a:pt x="8585" y="2156"/>
                    <a:pt x="8609" y="2109"/>
                    <a:pt x="8645" y="2061"/>
                  </a:cubicBezTo>
                  <a:lnTo>
                    <a:pt x="8847" y="1716"/>
                  </a:lnTo>
                  <a:cubicBezTo>
                    <a:pt x="8978" y="1490"/>
                    <a:pt x="9109" y="1251"/>
                    <a:pt x="9252" y="1025"/>
                  </a:cubicBezTo>
                  <a:cubicBezTo>
                    <a:pt x="9323" y="906"/>
                    <a:pt x="9252" y="728"/>
                    <a:pt x="9133" y="680"/>
                  </a:cubicBezTo>
                  <a:cubicBezTo>
                    <a:pt x="9095" y="664"/>
                    <a:pt x="9057" y="657"/>
                    <a:pt x="9022" y="657"/>
                  </a:cubicBezTo>
                  <a:cubicBezTo>
                    <a:pt x="8924" y="657"/>
                    <a:pt x="8840" y="712"/>
                    <a:pt x="8788" y="799"/>
                  </a:cubicBezTo>
                  <a:cubicBezTo>
                    <a:pt x="8645" y="1049"/>
                    <a:pt x="8502" y="1287"/>
                    <a:pt x="8371" y="1525"/>
                  </a:cubicBezTo>
                  <a:cubicBezTo>
                    <a:pt x="8252" y="1716"/>
                    <a:pt x="8133" y="1894"/>
                    <a:pt x="8049" y="2097"/>
                  </a:cubicBezTo>
                  <a:cubicBezTo>
                    <a:pt x="8014" y="2073"/>
                    <a:pt x="7966" y="2037"/>
                    <a:pt x="7919" y="2013"/>
                  </a:cubicBezTo>
                  <a:cubicBezTo>
                    <a:pt x="7811" y="1954"/>
                    <a:pt x="7692" y="1906"/>
                    <a:pt x="7573" y="1847"/>
                  </a:cubicBezTo>
                  <a:cubicBezTo>
                    <a:pt x="7704" y="1525"/>
                    <a:pt x="7847" y="1204"/>
                    <a:pt x="7978" y="870"/>
                  </a:cubicBezTo>
                  <a:cubicBezTo>
                    <a:pt x="8038" y="751"/>
                    <a:pt x="7990" y="585"/>
                    <a:pt x="7859" y="525"/>
                  </a:cubicBezTo>
                  <a:cubicBezTo>
                    <a:pt x="7829" y="513"/>
                    <a:pt x="7795" y="507"/>
                    <a:pt x="7762" y="507"/>
                  </a:cubicBezTo>
                  <a:cubicBezTo>
                    <a:pt x="7663" y="507"/>
                    <a:pt x="7561" y="558"/>
                    <a:pt x="7526" y="656"/>
                  </a:cubicBezTo>
                  <a:lnTo>
                    <a:pt x="7085" y="1680"/>
                  </a:lnTo>
                  <a:cubicBezTo>
                    <a:pt x="6990" y="1644"/>
                    <a:pt x="6883" y="1609"/>
                    <a:pt x="6776" y="1585"/>
                  </a:cubicBezTo>
                  <a:cubicBezTo>
                    <a:pt x="6776" y="1561"/>
                    <a:pt x="6787" y="1537"/>
                    <a:pt x="6787" y="1513"/>
                  </a:cubicBezTo>
                  <a:cubicBezTo>
                    <a:pt x="6799" y="1478"/>
                    <a:pt x="6799" y="1454"/>
                    <a:pt x="6811" y="1418"/>
                  </a:cubicBezTo>
                  <a:cubicBezTo>
                    <a:pt x="6835" y="1335"/>
                    <a:pt x="6847" y="1251"/>
                    <a:pt x="6871" y="1168"/>
                  </a:cubicBezTo>
                  <a:lnTo>
                    <a:pt x="6990" y="692"/>
                  </a:lnTo>
                  <a:cubicBezTo>
                    <a:pt x="7026" y="561"/>
                    <a:pt x="6918" y="406"/>
                    <a:pt x="6787" y="394"/>
                  </a:cubicBezTo>
                  <a:cubicBezTo>
                    <a:pt x="6771" y="391"/>
                    <a:pt x="6755" y="390"/>
                    <a:pt x="6740" y="390"/>
                  </a:cubicBezTo>
                  <a:cubicBezTo>
                    <a:pt x="6618" y="390"/>
                    <a:pt x="6521" y="470"/>
                    <a:pt x="6490" y="597"/>
                  </a:cubicBezTo>
                  <a:cubicBezTo>
                    <a:pt x="6442" y="763"/>
                    <a:pt x="6406" y="930"/>
                    <a:pt x="6359" y="1097"/>
                  </a:cubicBezTo>
                  <a:cubicBezTo>
                    <a:pt x="6335" y="1228"/>
                    <a:pt x="6299" y="1347"/>
                    <a:pt x="6275" y="1478"/>
                  </a:cubicBezTo>
                  <a:cubicBezTo>
                    <a:pt x="6061" y="1442"/>
                    <a:pt x="5847" y="1418"/>
                    <a:pt x="5621" y="1406"/>
                  </a:cubicBezTo>
                  <a:cubicBezTo>
                    <a:pt x="5656" y="1013"/>
                    <a:pt x="5668" y="632"/>
                    <a:pt x="5644" y="239"/>
                  </a:cubicBezTo>
                  <a:cubicBezTo>
                    <a:pt x="5644" y="114"/>
                    <a:pt x="5515" y="0"/>
                    <a:pt x="53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6"/>
            <p:cNvSpPr/>
            <p:nvPr/>
          </p:nvSpPr>
          <p:spPr>
            <a:xfrm>
              <a:off x="10866825" y="4146800"/>
              <a:ext cx="122350" cy="111775"/>
            </a:xfrm>
            <a:custGeom>
              <a:rect b="b" l="l" r="r" t="t"/>
              <a:pathLst>
                <a:path extrusionOk="0" h="4471" w="4894">
                  <a:moveTo>
                    <a:pt x="2910" y="514"/>
                  </a:moveTo>
                  <a:cubicBezTo>
                    <a:pt x="3047" y="514"/>
                    <a:pt x="3185" y="525"/>
                    <a:pt x="3322" y="547"/>
                  </a:cubicBezTo>
                  <a:cubicBezTo>
                    <a:pt x="3644" y="595"/>
                    <a:pt x="4025" y="702"/>
                    <a:pt x="4227" y="976"/>
                  </a:cubicBezTo>
                  <a:cubicBezTo>
                    <a:pt x="4465" y="1297"/>
                    <a:pt x="4156" y="1630"/>
                    <a:pt x="3929" y="1857"/>
                  </a:cubicBezTo>
                  <a:cubicBezTo>
                    <a:pt x="3596" y="2190"/>
                    <a:pt x="3263" y="2523"/>
                    <a:pt x="2917" y="2857"/>
                  </a:cubicBezTo>
                  <a:cubicBezTo>
                    <a:pt x="2608" y="3166"/>
                    <a:pt x="2298" y="3535"/>
                    <a:pt x="1917" y="3774"/>
                  </a:cubicBezTo>
                  <a:cubicBezTo>
                    <a:pt x="1749" y="3882"/>
                    <a:pt x="1565" y="3948"/>
                    <a:pt x="1387" y="3948"/>
                  </a:cubicBezTo>
                  <a:cubicBezTo>
                    <a:pt x="1214" y="3948"/>
                    <a:pt x="1046" y="3885"/>
                    <a:pt x="905" y="3738"/>
                  </a:cubicBezTo>
                  <a:cubicBezTo>
                    <a:pt x="667" y="3512"/>
                    <a:pt x="560" y="3166"/>
                    <a:pt x="524" y="2845"/>
                  </a:cubicBezTo>
                  <a:cubicBezTo>
                    <a:pt x="465" y="2250"/>
                    <a:pt x="667" y="1571"/>
                    <a:pt x="1120" y="1178"/>
                  </a:cubicBezTo>
                  <a:cubicBezTo>
                    <a:pt x="1155" y="1166"/>
                    <a:pt x="1179" y="1154"/>
                    <a:pt x="1203" y="1130"/>
                  </a:cubicBezTo>
                  <a:cubicBezTo>
                    <a:pt x="1274" y="1083"/>
                    <a:pt x="1346" y="1023"/>
                    <a:pt x="1417" y="976"/>
                  </a:cubicBezTo>
                  <a:cubicBezTo>
                    <a:pt x="1429" y="976"/>
                    <a:pt x="1441" y="964"/>
                    <a:pt x="1453" y="952"/>
                  </a:cubicBezTo>
                  <a:cubicBezTo>
                    <a:pt x="1886" y="669"/>
                    <a:pt x="2393" y="514"/>
                    <a:pt x="2910" y="514"/>
                  </a:cubicBezTo>
                  <a:close/>
                  <a:moveTo>
                    <a:pt x="2942" y="0"/>
                  </a:moveTo>
                  <a:cubicBezTo>
                    <a:pt x="2258" y="0"/>
                    <a:pt x="1568" y="227"/>
                    <a:pt x="1024" y="630"/>
                  </a:cubicBezTo>
                  <a:cubicBezTo>
                    <a:pt x="358" y="1059"/>
                    <a:pt x="12" y="1833"/>
                    <a:pt x="0" y="2631"/>
                  </a:cubicBezTo>
                  <a:cubicBezTo>
                    <a:pt x="0" y="3441"/>
                    <a:pt x="471" y="4470"/>
                    <a:pt x="1380" y="4470"/>
                  </a:cubicBezTo>
                  <a:cubicBezTo>
                    <a:pt x="1420" y="4470"/>
                    <a:pt x="1460" y="4468"/>
                    <a:pt x="1501" y="4464"/>
                  </a:cubicBezTo>
                  <a:cubicBezTo>
                    <a:pt x="2048" y="4405"/>
                    <a:pt x="2453" y="4024"/>
                    <a:pt x="2834" y="3666"/>
                  </a:cubicBezTo>
                  <a:cubicBezTo>
                    <a:pt x="3275" y="3226"/>
                    <a:pt x="3715" y="2785"/>
                    <a:pt x="4156" y="2357"/>
                  </a:cubicBezTo>
                  <a:cubicBezTo>
                    <a:pt x="4501" y="2023"/>
                    <a:pt x="4894" y="1630"/>
                    <a:pt x="4822" y="1107"/>
                  </a:cubicBezTo>
                  <a:cubicBezTo>
                    <a:pt x="4775" y="678"/>
                    <a:pt x="4394" y="368"/>
                    <a:pt x="4013" y="202"/>
                  </a:cubicBezTo>
                  <a:cubicBezTo>
                    <a:pt x="3673" y="65"/>
                    <a:pt x="3308" y="0"/>
                    <a:pt x="29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6"/>
            <p:cNvSpPr/>
            <p:nvPr/>
          </p:nvSpPr>
          <p:spPr>
            <a:xfrm>
              <a:off x="10937675" y="4222500"/>
              <a:ext cx="79775" cy="75075"/>
            </a:xfrm>
            <a:custGeom>
              <a:rect b="b" l="l" r="r" t="t"/>
              <a:pathLst>
                <a:path extrusionOk="0" h="3003" w="3191">
                  <a:moveTo>
                    <a:pt x="1747" y="515"/>
                  </a:moveTo>
                  <a:cubicBezTo>
                    <a:pt x="1960" y="515"/>
                    <a:pt x="2177" y="594"/>
                    <a:pt x="2322" y="722"/>
                  </a:cubicBezTo>
                  <a:cubicBezTo>
                    <a:pt x="2631" y="996"/>
                    <a:pt x="2608" y="1484"/>
                    <a:pt x="2405" y="1817"/>
                  </a:cubicBezTo>
                  <a:cubicBezTo>
                    <a:pt x="2190" y="2168"/>
                    <a:pt x="1738" y="2487"/>
                    <a:pt x="1316" y="2487"/>
                  </a:cubicBezTo>
                  <a:cubicBezTo>
                    <a:pt x="1294" y="2487"/>
                    <a:pt x="1272" y="2486"/>
                    <a:pt x="1250" y="2484"/>
                  </a:cubicBezTo>
                  <a:cubicBezTo>
                    <a:pt x="845" y="2460"/>
                    <a:pt x="572" y="2079"/>
                    <a:pt x="560" y="1698"/>
                  </a:cubicBezTo>
                  <a:cubicBezTo>
                    <a:pt x="536" y="1341"/>
                    <a:pt x="762" y="1031"/>
                    <a:pt x="1060" y="829"/>
                  </a:cubicBezTo>
                  <a:cubicBezTo>
                    <a:pt x="1131" y="829"/>
                    <a:pt x="1203" y="805"/>
                    <a:pt x="1238" y="746"/>
                  </a:cubicBezTo>
                  <a:cubicBezTo>
                    <a:pt x="1250" y="722"/>
                    <a:pt x="1262" y="722"/>
                    <a:pt x="1274" y="710"/>
                  </a:cubicBezTo>
                  <a:cubicBezTo>
                    <a:pt x="1310" y="686"/>
                    <a:pt x="1345" y="674"/>
                    <a:pt x="1381" y="662"/>
                  </a:cubicBezTo>
                  <a:cubicBezTo>
                    <a:pt x="1441" y="638"/>
                    <a:pt x="1476" y="603"/>
                    <a:pt x="1500" y="555"/>
                  </a:cubicBezTo>
                  <a:cubicBezTo>
                    <a:pt x="1579" y="528"/>
                    <a:pt x="1663" y="515"/>
                    <a:pt x="1747" y="515"/>
                  </a:cubicBezTo>
                  <a:close/>
                  <a:moveTo>
                    <a:pt x="1720" y="0"/>
                  </a:moveTo>
                  <a:cubicBezTo>
                    <a:pt x="1430" y="0"/>
                    <a:pt x="1150" y="91"/>
                    <a:pt x="953" y="293"/>
                  </a:cubicBezTo>
                  <a:cubicBezTo>
                    <a:pt x="476" y="543"/>
                    <a:pt x="95" y="996"/>
                    <a:pt x="48" y="1543"/>
                  </a:cubicBezTo>
                  <a:cubicBezTo>
                    <a:pt x="0" y="2151"/>
                    <a:pt x="369" y="2782"/>
                    <a:pt x="976" y="2960"/>
                  </a:cubicBezTo>
                  <a:cubicBezTo>
                    <a:pt x="1081" y="2989"/>
                    <a:pt x="1189" y="3002"/>
                    <a:pt x="1298" y="3002"/>
                  </a:cubicBezTo>
                  <a:cubicBezTo>
                    <a:pt x="1866" y="3002"/>
                    <a:pt x="2454" y="2636"/>
                    <a:pt x="2774" y="2186"/>
                  </a:cubicBezTo>
                  <a:cubicBezTo>
                    <a:pt x="3131" y="1662"/>
                    <a:pt x="3191" y="948"/>
                    <a:pt x="2762" y="448"/>
                  </a:cubicBezTo>
                  <a:cubicBezTo>
                    <a:pt x="2522" y="167"/>
                    <a:pt x="2113" y="0"/>
                    <a:pt x="17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6"/>
            <p:cNvSpPr/>
            <p:nvPr/>
          </p:nvSpPr>
          <p:spPr>
            <a:xfrm>
              <a:off x="10997500" y="4193075"/>
              <a:ext cx="13125" cy="13975"/>
            </a:xfrm>
            <a:custGeom>
              <a:rect b="b" l="l" r="r" t="t"/>
              <a:pathLst>
                <a:path extrusionOk="0" h="559" w="525">
                  <a:moveTo>
                    <a:pt x="270" y="1"/>
                  </a:moveTo>
                  <a:cubicBezTo>
                    <a:pt x="259" y="1"/>
                    <a:pt x="249" y="2"/>
                    <a:pt x="238" y="6"/>
                  </a:cubicBezTo>
                  <a:cubicBezTo>
                    <a:pt x="215" y="6"/>
                    <a:pt x="191" y="6"/>
                    <a:pt x="179" y="18"/>
                  </a:cubicBezTo>
                  <a:cubicBezTo>
                    <a:pt x="131" y="30"/>
                    <a:pt x="95" y="53"/>
                    <a:pt x="72" y="89"/>
                  </a:cubicBezTo>
                  <a:cubicBezTo>
                    <a:pt x="60" y="113"/>
                    <a:pt x="48" y="125"/>
                    <a:pt x="36" y="149"/>
                  </a:cubicBezTo>
                  <a:cubicBezTo>
                    <a:pt x="12" y="184"/>
                    <a:pt x="0" y="232"/>
                    <a:pt x="12" y="280"/>
                  </a:cubicBezTo>
                  <a:lnTo>
                    <a:pt x="12" y="327"/>
                  </a:lnTo>
                  <a:cubicBezTo>
                    <a:pt x="12" y="363"/>
                    <a:pt x="24" y="399"/>
                    <a:pt x="36" y="422"/>
                  </a:cubicBezTo>
                  <a:cubicBezTo>
                    <a:pt x="48" y="458"/>
                    <a:pt x="72" y="482"/>
                    <a:pt x="95" y="494"/>
                  </a:cubicBezTo>
                  <a:cubicBezTo>
                    <a:pt x="119" y="518"/>
                    <a:pt x="155" y="541"/>
                    <a:pt x="191" y="541"/>
                  </a:cubicBezTo>
                  <a:cubicBezTo>
                    <a:pt x="208" y="550"/>
                    <a:pt x="230" y="558"/>
                    <a:pt x="255" y="558"/>
                  </a:cubicBezTo>
                  <a:cubicBezTo>
                    <a:pt x="265" y="558"/>
                    <a:pt x="276" y="557"/>
                    <a:pt x="286" y="553"/>
                  </a:cubicBezTo>
                  <a:cubicBezTo>
                    <a:pt x="310" y="553"/>
                    <a:pt x="334" y="553"/>
                    <a:pt x="357" y="541"/>
                  </a:cubicBezTo>
                  <a:cubicBezTo>
                    <a:pt x="393" y="530"/>
                    <a:pt x="429" y="506"/>
                    <a:pt x="465" y="470"/>
                  </a:cubicBezTo>
                  <a:cubicBezTo>
                    <a:pt x="476" y="446"/>
                    <a:pt x="488" y="434"/>
                    <a:pt x="500" y="411"/>
                  </a:cubicBezTo>
                  <a:cubicBezTo>
                    <a:pt x="512" y="375"/>
                    <a:pt x="524" y="327"/>
                    <a:pt x="524" y="280"/>
                  </a:cubicBezTo>
                  <a:lnTo>
                    <a:pt x="524" y="232"/>
                  </a:lnTo>
                  <a:cubicBezTo>
                    <a:pt x="512" y="196"/>
                    <a:pt x="512" y="160"/>
                    <a:pt x="488" y="137"/>
                  </a:cubicBezTo>
                  <a:cubicBezTo>
                    <a:pt x="476" y="101"/>
                    <a:pt x="453" y="77"/>
                    <a:pt x="429" y="65"/>
                  </a:cubicBezTo>
                  <a:cubicBezTo>
                    <a:pt x="405" y="41"/>
                    <a:pt x="369" y="18"/>
                    <a:pt x="346" y="18"/>
                  </a:cubicBezTo>
                  <a:cubicBezTo>
                    <a:pt x="320" y="9"/>
                    <a:pt x="295"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6"/>
            <p:cNvSpPr/>
            <p:nvPr/>
          </p:nvSpPr>
          <p:spPr>
            <a:xfrm>
              <a:off x="11007025" y="4172975"/>
              <a:ext cx="13700" cy="13400"/>
            </a:xfrm>
            <a:custGeom>
              <a:rect b="b" l="l" r="r" t="t"/>
              <a:pathLst>
                <a:path extrusionOk="0" h="536" w="548">
                  <a:moveTo>
                    <a:pt x="238" y="0"/>
                  </a:moveTo>
                  <a:cubicBezTo>
                    <a:pt x="203" y="0"/>
                    <a:pt x="167" y="12"/>
                    <a:pt x="143" y="24"/>
                  </a:cubicBezTo>
                  <a:cubicBezTo>
                    <a:pt x="107" y="48"/>
                    <a:pt x="84" y="60"/>
                    <a:pt x="60" y="83"/>
                  </a:cubicBezTo>
                  <a:cubicBezTo>
                    <a:pt x="60" y="107"/>
                    <a:pt x="48" y="131"/>
                    <a:pt x="36" y="143"/>
                  </a:cubicBezTo>
                  <a:cubicBezTo>
                    <a:pt x="12" y="191"/>
                    <a:pt x="0" y="226"/>
                    <a:pt x="12" y="274"/>
                  </a:cubicBezTo>
                  <a:cubicBezTo>
                    <a:pt x="12" y="298"/>
                    <a:pt x="12" y="322"/>
                    <a:pt x="24" y="345"/>
                  </a:cubicBezTo>
                  <a:cubicBezTo>
                    <a:pt x="36" y="381"/>
                    <a:pt x="60" y="417"/>
                    <a:pt x="95" y="453"/>
                  </a:cubicBezTo>
                  <a:lnTo>
                    <a:pt x="119" y="476"/>
                  </a:lnTo>
                  <a:cubicBezTo>
                    <a:pt x="143" y="500"/>
                    <a:pt x="179" y="512"/>
                    <a:pt x="203" y="524"/>
                  </a:cubicBezTo>
                  <a:cubicBezTo>
                    <a:pt x="238" y="536"/>
                    <a:pt x="274" y="536"/>
                    <a:pt x="310" y="536"/>
                  </a:cubicBezTo>
                  <a:cubicBezTo>
                    <a:pt x="346" y="536"/>
                    <a:pt x="369" y="524"/>
                    <a:pt x="405" y="500"/>
                  </a:cubicBezTo>
                  <a:cubicBezTo>
                    <a:pt x="429" y="488"/>
                    <a:pt x="465" y="464"/>
                    <a:pt x="476" y="441"/>
                  </a:cubicBezTo>
                  <a:cubicBezTo>
                    <a:pt x="488" y="429"/>
                    <a:pt x="500" y="405"/>
                    <a:pt x="512" y="381"/>
                  </a:cubicBezTo>
                  <a:cubicBezTo>
                    <a:pt x="536" y="345"/>
                    <a:pt x="548" y="298"/>
                    <a:pt x="536" y="250"/>
                  </a:cubicBezTo>
                  <a:cubicBezTo>
                    <a:pt x="536" y="238"/>
                    <a:pt x="536" y="214"/>
                    <a:pt x="524" y="191"/>
                  </a:cubicBezTo>
                  <a:cubicBezTo>
                    <a:pt x="512" y="143"/>
                    <a:pt x="488" y="107"/>
                    <a:pt x="453" y="83"/>
                  </a:cubicBezTo>
                  <a:lnTo>
                    <a:pt x="429" y="60"/>
                  </a:lnTo>
                  <a:cubicBezTo>
                    <a:pt x="405" y="36"/>
                    <a:pt x="369" y="24"/>
                    <a:pt x="346" y="12"/>
                  </a:cubicBezTo>
                  <a:cubicBezTo>
                    <a:pt x="310" y="0"/>
                    <a:pt x="274" y="0"/>
                    <a:pt x="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6"/>
            <p:cNvSpPr/>
            <p:nvPr/>
          </p:nvSpPr>
          <p:spPr>
            <a:xfrm>
              <a:off x="11018325" y="4202425"/>
              <a:ext cx="13425" cy="15200"/>
            </a:xfrm>
            <a:custGeom>
              <a:rect b="b" l="l" r="r" t="t"/>
              <a:pathLst>
                <a:path extrusionOk="0" h="608" w="537">
                  <a:moveTo>
                    <a:pt x="263" y="1"/>
                  </a:moveTo>
                  <a:cubicBezTo>
                    <a:pt x="215" y="13"/>
                    <a:pt x="167" y="25"/>
                    <a:pt x="132" y="48"/>
                  </a:cubicBezTo>
                  <a:cubicBezTo>
                    <a:pt x="120" y="60"/>
                    <a:pt x="96" y="84"/>
                    <a:pt x="84" y="96"/>
                  </a:cubicBezTo>
                  <a:cubicBezTo>
                    <a:pt x="60" y="132"/>
                    <a:pt x="36" y="167"/>
                    <a:pt x="24" y="215"/>
                  </a:cubicBezTo>
                  <a:cubicBezTo>
                    <a:pt x="24" y="251"/>
                    <a:pt x="13" y="275"/>
                    <a:pt x="1" y="310"/>
                  </a:cubicBezTo>
                  <a:cubicBezTo>
                    <a:pt x="1" y="346"/>
                    <a:pt x="1" y="382"/>
                    <a:pt x="13" y="406"/>
                  </a:cubicBezTo>
                  <a:cubicBezTo>
                    <a:pt x="13" y="441"/>
                    <a:pt x="24" y="477"/>
                    <a:pt x="48" y="501"/>
                  </a:cubicBezTo>
                  <a:cubicBezTo>
                    <a:pt x="72" y="537"/>
                    <a:pt x="96" y="548"/>
                    <a:pt x="120" y="572"/>
                  </a:cubicBezTo>
                  <a:cubicBezTo>
                    <a:pt x="144" y="584"/>
                    <a:pt x="179" y="608"/>
                    <a:pt x="215" y="608"/>
                  </a:cubicBezTo>
                  <a:lnTo>
                    <a:pt x="275" y="608"/>
                  </a:lnTo>
                  <a:cubicBezTo>
                    <a:pt x="322" y="608"/>
                    <a:pt x="370" y="596"/>
                    <a:pt x="405" y="560"/>
                  </a:cubicBezTo>
                  <a:cubicBezTo>
                    <a:pt x="417" y="548"/>
                    <a:pt x="441" y="537"/>
                    <a:pt x="453" y="525"/>
                  </a:cubicBezTo>
                  <a:cubicBezTo>
                    <a:pt x="477" y="489"/>
                    <a:pt x="501" y="441"/>
                    <a:pt x="513" y="406"/>
                  </a:cubicBezTo>
                  <a:cubicBezTo>
                    <a:pt x="513" y="370"/>
                    <a:pt x="525" y="334"/>
                    <a:pt x="536" y="310"/>
                  </a:cubicBezTo>
                  <a:cubicBezTo>
                    <a:pt x="536" y="275"/>
                    <a:pt x="536" y="239"/>
                    <a:pt x="525" y="203"/>
                  </a:cubicBezTo>
                  <a:cubicBezTo>
                    <a:pt x="525" y="167"/>
                    <a:pt x="513" y="144"/>
                    <a:pt x="489" y="108"/>
                  </a:cubicBezTo>
                  <a:cubicBezTo>
                    <a:pt x="477" y="84"/>
                    <a:pt x="441" y="60"/>
                    <a:pt x="417" y="48"/>
                  </a:cubicBezTo>
                  <a:cubicBezTo>
                    <a:pt x="394" y="25"/>
                    <a:pt x="358" y="13"/>
                    <a:pt x="322" y="13"/>
                  </a:cubicBezTo>
                  <a:cubicBezTo>
                    <a:pt x="298" y="13"/>
                    <a:pt x="286" y="13"/>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6"/>
            <p:cNvSpPr/>
            <p:nvPr/>
          </p:nvSpPr>
          <p:spPr>
            <a:xfrm>
              <a:off x="10896875" y="4272375"/>
              <a:ext cx="12825" cy="13550"/>
            </a:xfrm>
            <a:custGeom>
              <a:rect b="b" l="l" r="r" t="t"/>
              <a:pathLst>
                <a:path extrusionOk="0" h="542" w="513">
                  <a:moveTo>
                    <a:pt x="239" y="1"/>
                  </a:moveTo>
                  <a:cubicBezTo>
                    <a:pt x="215" y="13"/>
                    <a:pt x="191" y="13"/>
                    <a:pt x="168" y="25"/>
                  </a:cubicBezTo>
                  <a:cubicBezTo>
                    <a:pt x="132" y="36"/>
                    <a:pt x="96" y="60"/>
                    <a:pt x="60" y="96"/>
                  </a:cubicBezTo>
                  <a:cubicBezTo>
                    <a:pt x="49" y="120"/>
                    <a:pt x="37" y="132"/>
                    <a:pt x="25" y="156"/>
                  </a:cubicBezTo>
                  <a:cubicBezTo>
                    <a:pt x="1" y="191"/>
                    <a:pt x="1" y="239"/>
                    <a:pt x="1" y="286"/>
                  </a:cubicBezTo>
                  <a:lnTo>
                    <a:pt x="1" y="310"/>
                  </a:lnTo>
                  <a:cubicBezTo>
                    <a:pt x="1" y="346"/>
                    <a:pt x="13" y="370"/>
                    <a:pt x="37" y="406"/>
                  </a:cubicBezTo>
                  <a:cubicBezTo>
                    <a:pt x="49" y="429"/>
                    <a:pt x="72" y="465"/>
                    <a:pt x="96" y="477"/>
                  </a:cubicBezTo>
                  <a:cubicBezTo>
                    <a:pt x="120" y="501"/>
                    <a:pt x="144" y="525"/>
                    <a:pt x="180" y="525"/>
                  </a:cubicBezTo>
                  <a:cubicBezTo>
                    <a:pt x="205" y="533"/>
                    <a:pt x="224" y="541"/>
                    <a:pt x="246" y="541"/>
                  </a:cubicBezTo>
                  <a:cubicBezTo>
                    <a:pt x="255" y="541"/>
                    <a:pt x="264" y="540"/>
                    <a:pt x="275" y="537"/>
                  </a:cubicBezTo>
                  <a:cubicBezTo>
                    <a:pt x="299" y="537"/>
                    <a:pt x="322" y="525"/>
                    <a:pt x="346" y="525"/>
                  </a:cubicBezTo>
                  <a:cubicBezTo>
                    <a:pt x="394" y="513"/>
                    <a:pt x="430" y="489"/>
                    <a:pt x="453" y="453"/>
                  </a:cubicBezTo>
                  <a:cubicBezTo>
                    <a:pt x="465" y="429"/>
                    <a:pt x="477" y="417"/>
                    <a:pt x="489" y="394"/>
                  </a:cubicBezTo>
                  <a:cubicBezTo>
                    <a:pt x="513" y="358"/>
                    <a:pt x="513" y="310"/>
                    <a:pt x="513" y="263"/>
                  </a:cubicBezTo>
                  <a:lnTo>
                    <a:pt x="513" y="239"/>
                  </a:lnTo>
                  <a:cubicBezTo>
                    <a:pt x="513" y="203"/>
                    <a:pt x="501" y="167"/>
                    <a:pt x="477" y="144"/>
                  </a:cubicBezTo>
                  <a:cubicBezTo>
                    <a:pt x="465" y="108"/>
                    <a:pt x="453" y="84"/>
                    <a:pt x="418" y="60"/>
                  </a:cubicBezTo>
                  <a:cubicBezTo>
                    <a:pt x="394" y="36"/>
                    <a:pt x="370" y="25"/>
                    <a:pt x="334" y="25"/>
                  </a:cubicBezTo>
                  <a:cubicBezTo>
                    <a:pt x="299" y="1"/>
                    <a:pt x="275" y="1"/>
                    <a:pt x="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6"/>
            <p:cNvSpPr/>
            <p:nvPr/>
          </p:nvSpPr>
          <p:spPr>
            <a:xfrm>
              <a:off x="10923975" y="4287275"/>
              <a:ext cx="13725" cy="13400"/>
            </a:xfrm>
            <a:custGeom>
              <a:rect b="b" l="l" r="r" t="t"/>
              <a:pathLst>
                <a:path extrusionOk="0" h="536" w="549">
                  <a:moveTo>
                    <a:pt x="239" y="0"/>
                  </a:moveTo>
                  <a:cubicBezTo>
                    <a:pt x="203" y="0"/>
                    <a:pt x="179" y="12"/>
                    <a:pt x="143" y="36"/>
                  </a:cubicBezTo>
                  <a:cubicBezTo>
                    <a:pt x="119" y="48"/>
                    <a:pt x="84" y="71"/>
                    <a:pt x="72" y="95"/>
                  </a:cubicBezTo>
                  <a:cubicBezTo>
                    <a:pt x="60" y="107"/>
                    <a:pt x="48" y="131"/>
                    <a:pt x="36" y="143"/>
                  </a:cubicBezTo>
                  <a:cubicBezTo>
                    <a:pt x="12" y="191"/>
                    <a:pt x="0" y="238"/>
                    <a:pt x="12" y="286"/>
                  </a:cubicBezTo>
                  <a:cubicBezTo>
                    <a:pt x="12" y="298"/>
                    <a:pt x="24" y="322"/>
                    <a:pt x="24" y="345"/>
                  </a:cubicBezTo>
                  <a:cubicBezTo>
                    <a:pt x="36" y="393"/>
                    <a:pt x="60" y="429"/>
                    <a:pt x="96" y="452"/>
                  </a:cubicBezTo>
                  <a:cubicBezTo>
                    <a:pt x="108" y="464"/>
                    <a:pt x="119" y="464"/>
                    <a:pt x="119" y="476"/>
                  </a:cubicBezTo>
                  <a:cubicBezTo>
                    <a:pt x="143" y="500"/>
                    <a:pt x="179" y="512"/>
                    <a:pt x="215" y="524"/>
                  </a:cubicBezTo>
                  <a:cubicBezTo>
                    <a:pt x="239" y="536"/>
                    <a:pt x="274" y="536"/>
                    <a:pt x="310" y="536"/>
                  </a:cubicBezTo>
                  <a:cubicBezTo>
                    <a:pt x="346" y="536"/>
                    <a:pt x="381" y="524"/>
                    <a:pt x="405" y="500"/>
                  </a:cubicBezTo>
                  <a:cubicBezTo>
                    <a:pt x="441" y="488"/>
                    <a:pt x="465" y="476"/>
                    <a:pt x="489" y="441"/>
                  </a:cubicBezTo>
                  <a:cubicBezTo>
                    <a:pt x="500" y="429"/>
                    <a:pt x="512" y="405"/>
                    <a:pt x="524" y="393"/>
                  </a:cubicBezTo>
                  <a:cubicBezTo>
                    <a:pt x="536" y="345"/>
                    <a:pt x="548" y="310"/>
                    <a:pt x="548" y="262"/>
                  </a:cubicBezTo>
                  <a:cubicBezTo>
                    <a:pt x="536" y="238"/>
                    <a:pt x="536" y="214"/>
                    <a:pt x="524" y="191"/>
                  </a:cubicBezTo>
                  <a:cubicBezTo>
                    <a:pt x="512" y="155"/>
                    <a:pt x="489" y="119"/>
                    <a:pt x="453" y="83"/>
                  </a:cubicBezTo>
                  <a:lnTo>
                    <a:pt x="429" y="60"/>
                  </a:lnTo>
                  <a:cubicBezTo>
                    <a:pt x="405" y="36"/>
                    <a:pt x="369" y="24"/>
                    <a:pt x="346" y="12"/>
                  </a:cubicBezTo>
                  <a:cubicBezTo>
                    <a:pt x="310" y="0"/>
                    <a:pt x="274"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6"/>
            <p:cNvSpPr/>
            <p:nvPr/>
          </p:nvSpPr>
          <p:spPr>
            <a:xfrm>
              <a:off x="10897175" y="4459000"/>
              <a:ext cx="325" cy="325"/>
            </a:xfrm>
            <a:custGeom>
              <a:rect b="b" l="l" r="r" t="t"/>
              <a:pathLst>
                <a:path extrusionOk="0" h="13" w="13">
                  <a:moveTo>
                    <a:pt x="13" y="13"/>
                  </a:moveTo>
                  <a:cubicBezTo>
                    <a:pt x="13" y="13"/>
                    <a:pt x="13" y="13"/>
                    <a:pt x="1" y="1"/>
                  </a:cubicBezTo>
                  <a:cubicBezTo>
                    <a:pt x="13" y="13"/>
                    <a:pt x="13" y="13"/>
                    <a:pt x="13" y="13"/>
                  </a:cubicBezTo>
                  <a:cubicBezTo>
                    <a:pt x="13" y="13"/>
                    <a:pt x="13" y="13"/>
                    <a:pt x="13" y="1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6"/>
            <p:cNvSpPr/>
            <p:nvPr/>
          </p:nvSpPr>
          <p:spPr>
            <a:xfrm>
              <a:off x="10857000" y="4235850"/>
              <a:ext cx="591175" cy="524875"/>
            </a:xfrm>
            <a:custGeom>
              <a:rect b="b" l="l" r="r" t="t"/>
              <a:pathLst>
                <a:path extrusionOk="0" h="20995" w="23647">
                  <a:moveTo>
                    <a:pt x="16005" y="783"/>
                  </a:moveTo>
                  <a:cubicBezTo>
                    <a:pt x="17057" y="783"/>
                    <a:pt x="18116" y="1166"/>
                    <a:pt x="18943" y="1843"/>
                  </a:cubicBezTo>
                  <a:cubicBezTo>
                    <a:pt x="22265" y="4545"/>
                    <a:pt x="21444" y="9629"/>
                    <a:pt x="19479" y="12892"/>
                  </a:cubicBezTo>
                  <a:cubicBezTo>
                    <a:pt x="17491" y="16202"/>
                    <a:pt x="13859" y="18619"/>
                    <a:pt x="9942" y="18726"/>
                  </a:cubicBezTo>
                  <a:cubicBezTo>
                    <a:pt x="9853" y="18728"/>
                    <a:pt x="9764" y="18730"/>
                    <a:pt x="9675" y="18730"/>
                  </a:cubicBezTo>
                  <a:cubicBezTo>
                    <a:pt x="7801" y="18730"/>
                    <a:pt x="5957" y="18132"/>
                    <a:pt x="4525" y="16904"/>
                  </a:cubicBezTo>
                  <a:cubicBezTo>
                    <a:pt x="3179" y="15749"/>
                    <a:pt x="2251" y="14106"/>
                    <a:pt x="2227" y="12308"/>
                  </a:cubicBezTo>
                  <a:cubicBezTo>
                    <a:pt x="2203" y="10606"/>
                    <a:pt x="2977" y="8844"/>
                    <a:pt x="4370" y="7832"/>
                  </a:cubicBezTo>
                  <a:cubicBezTo>
                    <a:pt x="6061" y="6605"/>
                    <a:pt x="8323" y="6867"/>
                    <a:pt x="10133" y="5927"/>
                  </a:cubicBezTo>
                  <a:cubicBezTo>
                    <a:pt x="10216" y="5879"/>
                    <a:pt x="10287" y="5843"/>
                    <a:pt x="10359" y="5796"/>
                  </a:cubicBezTo>
                  <a:cubicBezTo>
                    <a:pt x="10407" y="5796"/>
                    <a:pt x="10454" y="5784"/>
                    <a:pt x="10502" y="5736"/>
                  </a:cubicBezTo>
                  <a:cubicBezTo>
                    <a:pt x="10538" y="5700"/>
                    <a:pt x="10585" y="5665"/>
                    <a:pt x="10621" y="5629"/>
                  </a:cubicBezTo>
                  <a:cubicBezTo>
                    <a:pt x="10835" y="5474"/>
                    <a:pt x="11038" y="5307"/>
                    <a:pt x="11228" y="5117"/>
                  </a:cubicBezTo>
                  <a:cubicBezTo>
                    <a:pt x="11311" y="5034"/>
                    <a:pt x="11311" y="4938"/>
                    <a:pt x="11276" y="4867"/>
                  </a:cubicBezTo>
                  <a:cubicBezTo>
                    <a:pt x="12097" y="3700"/>
                    <a:pt x="12585" y="2271"/>
                    <a:pt x="13776" y="1450"/>
                  </a:cubicBezTo>
                  <a:cubicBezTo>
                    <a:pt x="14450" y="994"/>
                    <a:pt x="15226" y="783"/>
                    <a:pt x="16005" y="783"/>
                  </a:cubicBezTo>
                  <a:close/>
                  <a:moveTo>
                    <a:pt x="20191" y="1"/>
                  </a:moveTo>
                  <a:cubicBezTo>
                    <a:pt x="20092" y="1"/>
                    <a:pt x="19990" y="46"/>
                    <a:pt x="19955" y="140"/>
                  </a:cubicBezTo>
                  <a:cubicBezTo>
                    <a:pt x="19872" y="378"/>
                    <a:pt x="19777" y="604"/>
                    <a:pt x="19658" y="831"/>
                  </a:cubicBezTo>
                  <a:cubicBezTo>
                    <a:pt x="19598" y="938"/>
                    <a:pt x="19539" y="1033"/>
                    <a:pt x="19479" y="1140"/>
                  </a:cubicBezTo>
                  <a:cubicBezTo>
                    <a:pt x="19467" y="1164"/>
                    <a:pt x="19443" y="1200"/>
                    <a:pt x="19431" y="1224"/>
                  </a:cubicBezTo>
                  <a:cubicBezTo>
                    <a:pt x="19420" y="1236"/>
                    <a:pt x="19420" y="1236"/>
                    <a:pt x="19420" y="1236"/>
                  </a:cubicBezTo>
                  <a:cubicBezTo>
                    <a:pt x="19420" y="1247"/>
                    <a:pt x="19408" y="1259"/>
                    <a:pt x="19408" y="1271"/>
                  </a:cubicBezTo>
                  <a:cubicBezTo>
                    <a:pt x="19372" y="1319"/>
                    <a:pt x="19336" y="1378"/>
                    <a:pt x="19289" y="1426"/>
                  </a:cubicBezTo>
                  <a:cubicBezTo>
                    <a:pt x="19289" y="1438"/>
                    <a:pt x="19289" y="1450"/>
                    <a:pt x="19277" y="1462"/>
                  </a:cubicBezTo>
                  <a:cubicBezTo>
                    <a:pt x="18357" y="724"/>
                    <a:pt x="17222" y="272"/>
                    <a:pt x="16038" y="272"/>
                  </a:cubicBezTo>
                  <a:cubicBezTo>
                    <a:pt x="15751" y="272"/>
                    <a:pt x="15460" y="299"/>
                    <a:pt x="15169" y="354"/>
                  </a:cubicBezTo>
                  <a:cubicBezTo>
                    <a:pt x="14228" y="533"/>
                    <a:pt x="13371" y="985"/>
                    <a:pt x="12728" y="1700"/>
                  </a:cubicBezTo>
                  <a:cubicBezTo>
                    <a:pt x="12073" y="2438"/>
                    <a:pt x="11669" y="3355"/>
                    <a:pt x="11145" y="4176"/>
                  </a:cubicBezTo>
                  <a:cubicBezTo>
                    <a:pt x="10907" y="4569"/>
                    <a:pt x="10621" y="4926"/>
                    <a:pt x="10299" y="5236"/>
                  </a:cubicBezTo>
                  <a:cubicBezTo>
                    <a:pt x="8918" y="6177"/>
                    <a:pt x="7073" y="6177"/>
                    <a:pt x="5489" y="6712"/>
                  </a:cubicBezTo>
                  <a:cubicBezTo>
                    <a:pt x="5430" y="6391"/>
                    <a:pt x="5358" y="6081"/>
                    <a:pt x="5263" y="5784"/>
                  </a:cubicBezTo>
                  <a:cubicBezTo>
                    <a:pt x="5235" y="5680"/>
                    <a:pt x="5118" y="5614"/>
                    <a:pt x="5011" y="5614"/>
                  </a:cubicBezTo>
                  <a:cubicBezTo>
                    <a:pt x="4983" y="5614"/>
                    <a:pt x="4955" y="5619"/>
                    <a:pt x="4930" y="5629"/>
                  </a:cubicBezTo>
                  <a:cubicBezTo>
                    <a:pt x="4799" y="5688"/>
                    <a:pt x="4739" y="5831"/>
                    <a:pt x="4787" y="5962"/>
                  </a:cubicBezTo>
                  <a:cubicBezTo>
                    <a:pt x="4834" y="6129"/>
                    <a:pt x="4882" y="6296"/>
                    <a:pt x="4918" y="6462"/>
                  </a:cubicBezTo>
                  <a:cubicBezTo>
                    <a:pt x="4930" y="6498"/>
                    <a:pt x="4942" y="6534"/>
                    <a:pt x="4942" y="6581"/>
                  </a:cubicBezTo>
                  <a:lnTo>
                    <a:pt x="4953" y="6581"/>
                  </a:lnTo>
                  <a:cubicBezTo>
                    <a:pt x="4953" y="6593"/>
                    <a:pt x="4953" y="6593"/>
                    <a:pt x="4953" y="6593"/>
                  </a:cubicBezTo>
                  <a:cubicBezTo>
                    <a:pt x="4953" y="6617"/>
                    <a:pt x="4965" y="6641"/>
                    <a:pt x="4965" y="6665"/>
                  </a:cubicBezTo>
                  <a:cubicBezTo>
                    <a:pt x="4977" y="6736"/>
                    <a:pt x="5001" y="6820"/>
                    <a:pt x="5013" y="6891"/>
                  </a:cubicBezTo>
                  <a:cubicBezTo>
                    <a:pt x="4882" y="6939"/>
                    <a:pt x="4763" y="6998"/>
                    <a:pt x="4632" y="7070"/>
                  </a:cubicBezTo>
                  <a:cubicBezTo>
                    <a:pt x="4263" y="7272"/>
                    <a:pt x="3918" y="7522"/>
                    <a:pt x="3608" y="7808"/>
                  </a:cubicBezTo>
                  <a:cubicBezTo>
                    <a:pt x="3489" y="7641"/>
                    <a:pt x="3382" y="7486"/>
                    <a:pt x="3275" y="7320"/>
                  </a:cubicBezTo>
                  <a:cubicBezTo>
                    <a:pt x="3215" y="7224"/>
                    <a:pt x="3156" y="7129"/>
                    <a:pt x="3108" y="7046"/>
                  </a:cubicBezTo>
                  <a:cubicBezTo>
                    <a:pt x="3084" y="6998"/>
                    <a:pt x="3048" y="6951"/>
                    <a:pt x="3025" y="6891"/>
                  </a:cubicBezTo>
                  <a:cubicBezTo>
                    <a:pt x="3025" y="6891"/>
                    <a:pt x="3013" y="6879"/>
                    <a:pt x="3013" y="6867"/>
                  </a:cubicBezTo>
                  <a:cubicBezTo>
                    <a:pt x="3001" y="6843"/>
                    <a:pt x="2989" y="6820"/>
                    <a:pt x="2965" y="6796"/>
                  </a:cubicBezTo>
                  <a:cubicBezTo>
                    <a:pt x="2941" y="6724"/>
                    <a:pt x="2906" y="6677"/>
                    <a:pt x="2846" y="6653"/>
                  </a:cubicBezTo>
                  <a:cubicBezTo>
                    <a:pt x="2813" y="6633"/>
                    <a:pt x="2773" y="6624"/>
                    <a:pt x="2734" y="6624"/>
                  </a:cubicBezTo>
                  <a:cubicBezTo>
                    <a:pt x="2702" y="6624"/>
                    <a:pt x="2670" y="6630"/>
                    <a:pt x="2644" y="6641"/>
                  </a:cubicBezTo>
                  <a:cubicBezTo>
                    <a:pt x="2525" y="6689"/>
                    <a:pt x="2429" y="6843"/>
                    <a:pt x="2489" y="6962"/>
                  </a:cubicBezTo>
                  <a:cubicBezTo>
                    <a:pt x="2703" y="7379"/>
                    <a:pt x="2941" y="7784"/>
                    <a:pt x="3227" y="8153"/>
                  </a:cubicBezTo>
                  <a:cubicBezTo>
                    <a:pt x="3227" y="8153"/>
                    <a:pt x="3239" y="8165"/>
                    <a:pt x="3251" y="8177"/>
                  </a:cubicBezTo>
                  <a:cubicBezTo>
                    <a:pt x="2882" y="8582"/>
                    <a:pt x="2584" y="9046"/>
                    <a:pt x="2346" y="9546"/>
                  </a:cubicBezTo>
                  <a:cubicBezTo>
                    <a:pt x="2167" y="9427"/>
                    <a:pt x="2013" y="9308"/>
                    <a:pt x="1858" y="9165"/>
                  </a:cubicBezTo>
                  <a:cubicBezTo>
                    <a:pt x="1775" y="9106"/>
                    <a:pt x="1703" y="9034"/>
                    <a:pt x="1632" y="8951"/>
                  </a:cubicBezTo>
                  <a:cubicBezTo>
                    <a:pt x="1632" y="8951"/>
                    <a:pt x="1620" y="8939"/>
                    <a:pt x="1620" y="8939"/>
                  </a:cubicBezTo>
                  <a:cubicBezTo>
                    <a:pt x="1608" y="8927"/>
                    <a:pt x="1608" y="8927"/>
                    <a:pt x="1608" y="8927"/>
                  </a:cubicBezTo>
                  <a:lnTo>
                    <a:pt x="1620" y="8927"/>
                  </a:lnTo>
                  <a:cubicBezTo>
                    <a:pt x="1596" y="8915"/>
                    <a:pt x="1584" y="8891"/>
                    <a:pt x="1560" y="8879"/>
                  </a:cubicBezTo>
                  <a:cubicBezTo>
                    <a:pt x="1524" y="8832"/>
                    <a:pt x="1489" y="8796"/>
                    <a:pt x="1465" y="8748"/>
                  </a:cubicBezTo>
                  <a:cubicBezTo>
                    <a:pt x="1412" y="8687"/>
                    <a:pt x="1324" y="8646"/>
                    <a:pt x="1240" y="8646"/>
                  </a:cubicBezTo>
                  <a:cubicBezTo>
                    <a:pt x="1192" y="8646"/>
                    <a:pt x="1146" y="8659"/>
                    <a:pt x="1108" y="8689"/>
                  </a:cubicBezTo>
                  <a:cubicBezTo>
                    <a:pt x="1001" y="8772"/>
                    <a:pt x="953" y="8939"/>
                    <a:pt x="1048" y="9046"/>
                  </a:cubicBezTo>
                  <a:cubicBezTo>
                    <a:pt x="1322" y="9391"/>
                    <a:pt x="1655" y="9701"/>
                    <a:pt x="2025" y="9939"/>
                  </a:cubicBezTo>
                  <a:cubicBezTo>
                    <a:pt x="2060" y="9975"/>
                    <a:pt x="2096" y="9987"/>
                    <a:pt x="2144" y="9999"/>
                  </a:cubicBezTo>
                  <a:cubicBezTo>
                    <a:pt x="1977" y="10427"/>
                    <a:pt x="1858" y="10880"/>
                    <a:pt x="1786" y="11332"/>
                  </a:cubicBezTo>
                  <a:cubicBezTo>
                    <a:pt x="1298" y="11272"/>
                    <a:pt x="810" y="11213"/>
                    <a:pt x="310" y="11153"/>
                  </a:cubicBezTo>
                  <a:cubicBezTo>
                    <a:pt x="295" y="11151"/>
                    <a:pt x="280" y="11149"/>
                    <a:pt x="265" y="11149"/>
                  </a:cubicBezTo>
                  <a:cubicBezTo>
                    <a:pt x="148" y="11149"/>
                    <a:pt x="33" y="11229"/>
                    <a:pt x="12" y="11356"/>
                  </a:cubicBezTo>
                  <a:cubicBezTo>
                    <a:pt x="0" y="11487"/>
                    <a:pt x="84" y="11642"/>
                    <a:pt x="227" y="11653"/>
                  </a:cubicBezTo>
                  <a:cubicBezTo>
                    <a:pt x="715" y="11713"/>
                    <a:pt x="1215" y="11784"/>
                    <a:pt x="1703" y="11844"/>
                  </a:cubicBezTo>
                  <a:lnTo>
                    <a:pt x="1739" y="11844"/>
                  </a:lnTo>
                  <a:cubicBezTo>
                    <a:pt x="1715" y="12118"/>
                    <a:pt x="1727" y="12392"/>
                    <a:pt x="1739" y="12666"/>
                  </a:cubicBezTo>
                  <a:cubicBezTo>
                    <a:pt x="1263" y="12820"/>
                    <a:pt x="786" y="12927"/>
                    <a:pt x="274" y="12999"/>
                  </a:cubicBezTo>
                  <a:cubicBezTo>
                    <a:pt x="143" y="13011"/>
                    <a:pt x="24" y="13130"/>
                    <a:pt x="48" y="13273"/>
                  </a:cubicBezTo>
                  <a:cubicBezTo>
                    <a:pt x="59" y="13398"/>
                    <a:pt x="168" y="13512"/>
                    <a:pt x="302" y="13512"/>
                  </a:cubicBezTo>
                  <a:cubicBezTo>
                    <a:pt x="309" y="13512"/>
                    <a:pt x="315" y="13511"/>
                    <a:pt x="322" y="13511"/>
                  </a:cubicBezTo>
                  <a:cubicBezTo>
                    <a:pt x="822" y="13439"/>
                    <a:pt x="1322" y="13332"/>
                    <a:pt x="1798" y="13177"/>
                  </a:cubicBezTo>
                  <a:cubicBezTo>
                    <a:pt x="1858" y="13558"/>
                    <a:pt x="1965" y="13939"/>
                    <a:pt x="2084" y="14297"/>
                  </a:cubicBezTo>
                  <a:cubicBezTo>
                    <a:pt x="1763" y="14440"/>
                    <a:pt x="1429" y="14582"/>
                    <a:pt x="1096" y="14725"/>
                  </a:cubicBezTo>
                  <a:cubicBezTo>
                    <a:pt x="977" y="14773"/>
                    <a:pt x="893" y="14916"/>
                    <a:pt x="941" y="15047"/>
                  </a:cubicBezTo>
                  <a:cubicBezTo>
                    <a:pt x="987" y="15148"/>
                    <a:pt x="1083" y="15221"/>
                    <a:pt x="1185" y="15221"/>
                  </a:cubicBezTo>
                  <a:cubicBezTo>
                    <a:pt x="1215" y="15221"/>
                    <a:pt x="1245" y="15215"/>
                    <a:pt x="1274" y="15202"/>
                  </a:cubicBezTo>
                  <a:cubicBezTo>
                    <a:pt x="1608" y="15059"/>
                    <a:pt x="1953" y="14916"/>
                    <a:pt x="2286" y="14761"/>
                  </a:cubicBezTo>
                  <a:cubicBezTo>
                    <a:pt x="2406" y="15035"/>
                    <a:pt x="2548" y="15297"/>
                    <a:pt x="2703" y="15547"/>
                  </a:cubicBezTo>
                  <a:cubicBezTo>
                    <a:pt x="2156" y="15880"/>
                    <a:pt x="1596" y="16214"/>
                    <a:pt x="1036" y="16523"/>
                  </a:cubicBezTo>
                  <a:cubicBezTo>
                    <a:pt x="917" y="16595"/>
                    <a:pt x="893" y="16785"/>
                    <a:pt x="977" y="16880"/>
                  </a:cubicBezTo>
                  <a:cubicBezTo>
                    <a:pt x="1027" y="16959"/>
                    <a:pt x="1098" y="16990"/>
                    <a:pt x="1172" y="16990"/>
                  </a:cubicBezTo>
                  <a:cubicBezTo>
                    <a:pt x="1222" y="16990"/>
                    <a:pt x="1274" y="16976"/>
                    <a:pt x="1322" y="16952"/>
                  </a:cubicBezTo>
                  <a:cubicBezTo>
                    <a:pt x="1894" y="16630"/>
                    <a:pt x="2441" y="16309"/>
                    <a:pt x="3001" y="15975"/>
                  </a:cubicBezTo>
                  <a:cubicBezTo>
                    <a:pt x="3227" y="16297"/>
                    <a:pt x="3501" y="16595"/>
                    <a:pt x="3787" y="16880"/>
                  </a:cubicBezTo>
                  <a:cubicBezTo>
                    <a:pt x="3739" y="16892"/>
                    <a:pt x="3703" y="16916"/>
                    <a:pt x="3668" y="16952"/>
                  </a:cubicBezTo>
                  <a:cubicBezTo>
                    <a:pt x="3525" y="17130"/>
                    <a:pt x="3370" y="17297"/>
                    <a:pt x="3215" y="17464"/>
                  </a:cubicBezTo>
                  <a:cubicBezTo>
                    <a:pt x="3132" y="17535"/>
                    <a:pt x="3048" y="17618"/>
                    <a:pt x="2965" y="17702"/>
                  </a:cubicBezTo>
                  <a:cubicBezTo>
                    <a:pt x="2965" y="17702"/>
                    <a:pt x="2953" y="17714"/>
                    <a:pt x="2941" y="17726"/>
                  </a:cubicBezTo>
                  <a:cubicBezTo>
                    <a:pt x="2941" y="17726"/>
                    <a:pt x="2941" y="17726"/>
                    <a:pt x="2929" y="17738"/>
                  </a:cubicBezTo>
                  <a:cubicBezTo>
                    <a:pt x="2929" y="17738"/>
                    <a:pt x="2918" y="17749"/>
                    <a:pt x="2906" y="17749"/>
                  </a:cubicBezTo>
                  <a:cubicBezTo>
                    <a:pt x="2906" y="17761"/>
                    <a:pt x="2894" y="17773"/>
                    <a:pt x="2882" y="17773"/>
                  </a:cubicBezTo>
                  <a:cubicBezTo>
                    <a:pt x="2834" y="17821"/>
                    <a:pt x="2798" y="17857"/>
                    <a:pt x="2751" y="17892"/>
                  </a:cubicBezTo>
                  <a:cubicBezTo>
                    <a:pt x="2691" y="17940"/>
                    <a:pt x="2656" y="17988"/>
                    <a:pt x="2644" y="18059"/>
                  </a:cubicBezTo>
                  <a:cubicBezTo>
                    <a:pt x="2632" y="18119"/>
                    <a:pt x="2644" y="18202"/>
                    <a:pt x="2691" y="18250"/>
                  </a:cubicBezTo>
                  <a:cubicBezTo>
                    <a:pt x="2736" y="18317"/>
                    <a:pt x="2818" y="18360"/>
                    <a:pt x="2902" y="18360"/>
                  </a:cubicBezTo>
                  <a:cubicBezTo>
                    <a:pt x="2953" y="18360"/>
                    <a:pt x="3004" y="18345"/>
                    <a:pt x="3048" y="18309"/>
                  </a:cubicBezTo>
                  <a:cubicBezTo>
                    <a:pt x="3406" y="17999"/>
                    <a:pt x="3751" y="17654"/>
                    <a:pt x="4061" y="17285"/>
                  </a:cubicBezTo>
                  <a:cubicBezTo>
                    <a:pt x="4084" y="17249"/>
                    <a:pt x="4096" y="17214"/>
                    <a:pt x="4108" y="17178"/>
                  </a:cubicBezTo>
                  <a:cubicBezTo>
                    <a:pt x="4370" y="17404"/>
                    <a:pt x="4656" y="17618"/>
                    <a:pt x="4942" y="17821"/>
                  </a:cubicBezTo>
                  <a:cubicBezTo>
                    <a:pt x="4918" y="17857"/>
                    <a:pt x="4894" y="17892"/>
                    <a:pt x="4870" y="17928"/>
                  </a:cubicBezTo>
                  <a:cubicBezTo>
                    <a:pt x="4858" y="17952"/>
                    <a:pt x="4846" y="17976"/>
                    <a:pt x="4834" y="17999"/>
                  </a:cubicBezTo>
                  <a:cubicBezTo>
                    <a:pt x="4825" y="18008"/>
                    <a:pt x="4796" y="18051"/>
                    <a:pt x="4798" y="18051"/>
                  </a:cubicBezTo>
                  <a:cubicBezTo>
                    <a:pt x="4798" y="18051"/>
                    <a:pt x="4802" y="18047"/>
                    <a:pt x="4811" y="18035"/>
                  </a:cubicBezTo>
                  <a:lnTo>
                    <a:pt x="4811" y="18035"/>
                  </a:lnTo>
                  <a:cubicBezTo>
                    <a:pt x="4751" y="18119"/>
                    <a:pt x="4692" y="18214"/>
                    <a:pt x="4632" y="18297"/>
                  </a:cubicBezTo>
                  <a:cubicBezTo>
                    <a:pt x="4513" y="18476"/>
                    <a:pt x="4382" y="18654"/>
                    <a:pt x="4251" y="18821"/>
                  </a:cubicBezTo>
                  <a:cubicBezTo>
                    <a:pt x="4168" y="18928"/>
                    <a:pt x="4168" y="19095"/>
                    <a:pt x="4287" y="19178"/>
                  </a:cubicBezTo>
                  <a:cubicBezTo>
                    <a:pt x="4337" y="19217"/>
                    <a:pt x="4400" y="19238"/>
                    <a:pt x="4462" y="19238"/>
                  </a:cubicBezTo>
                  <a:cubicBezTo>
                    <a:pt x="4532" y="19238"/>
                    <a:pt x="4600" y="19211"/>
                    <a:pt x="4644" y="19154"/>
                  </a:cubicBezTo>
                  <a:cubicBezTo>
                    <a:pt x="4906" y="18809"/>
                    <a:pt x="5144" y="18452"/>
                    <a:pt x="5370" y="18083"/>
                  </a:cubicBezTo>
                  <a:cubicBezTo>
                    <a:pt x="5799" y="18333"/>
                    <a:pt x="6251" y="18547"/>
                    <a:pt x="6704" y="18726"/>
                  </a:cubicBezTo>
                  <a:cubicBezTo>
                    <a:pt x="6525" y="19262"/>
                    <a:pt x="6347" y="19797"/>
                    <a:pt x="6168" y="20333"/>
                  </a:cubicBezTo>
                  <a:cubicBezTo>
                    <a:pt x="6120" y="20464"/>
                    <a:pt x="6156" y="20619"/>
                    <a:pt x="6287" y="20678"/>
                  </a:cubicBezTo>
                  <a:cubicBezTo>
                    <a:pt x="6317" y="20692"/>
                    <a:pt x="6354" y="20699"/>
                    <a:pt x="6392" y="20699"/>
                  </a:cubicBezTo>
                  <a:cubicBezTo>
                    <a:pt x="6490" y="20699"/>
                    <a:pt x="6598" y="20654"/>
                    <a:pt x="6632" y="20559"/>
                  </a:cubicBezTo>
                  <a:cubicBezTo>
                    <a:pt x="6811" y="20000"/>
                    <a:pt x="7001" y="19440"/>
                    <a:pt x="7192" y="18881"/>
                  </a:cubicBezTo>
                  <a:cubicBezTo>
                    <a:pt x="7597" y="19012"/>
                    <a:pt x="8025" y="19107"/>
                    <a:pt x="8454" y="19166"/>
                  </a:cubicBezTo>
                  <a:cubicBezTo>
                    <a:pt x="8430" y="19190"/>
                    <a:pt x="8418" y="19226"/>
                    <a:pt x="8418" y="19273"/>
                  </a:cubicBezTo>
                  <a:cubicBezTo>
                    <a:pt x="8394" y="19643"/>
                    <a:pt x="8347" y="20000"/>
                    <a:pt x="8287" y="20369"/>
                  </a:cubicBezTo>
                  <a:cubicBezTo>
                    <a:pt x="8263" y="20500"/>
                    <a:pt x="8359" y="20643"/>
                    <a:pt x="8490" y="20666"/>
                  </a:cubicBezTo>
                  <a:cubicBezTo>
                    <a:pt x="8506" y="20669"/>
                    <a:pt x="8522" y="20671"/>
                    <a:pt x="8538" y="20671"/>
                  </a:cubicBezTo>
                  <a:cubicBezTo>
                    <a:pt x="8661" y="20671"/>
                    <a:pt x="8766" y="20591"/>
                    <a:pt x="8787" y="20464"/>
                  </a:cubicBezTo>
                  <a:cubicBezTo>
                    <a:pt x="8859" y="20095"/>
                    <a:pt x="8894" y="19726"/>
                    <a:pt x="8918" y="19357"/>
                  </a:cubicBezTo>
                  <a:cubicBezTo>
                    <a:pt x="8918" y="19309"/>
                    <a:pt x="8918" y="19262"/>
                    <a:pt x="8894" y="19214"/>
                  </a:cubicBezTo>
                  <a:lnTo>
                    <a:pt x="8894" y="19214"/>
                  </a:lnTo>
                  <a:cubicBezTo>
                    <a:pt x="9166" y="19237"/>
                    <a:pt x="9433" y="19245"/>
                    <a:pt x="9698" y="19245"/>
                  </a:cubicBezTo>
                  <a:cubicBezTo>
                    <a:pt x="9851" y="19245"/>
                    <a:pt x="10004" y="19242"/>
                    <a:pt x="10157" y="19238"/>
                  </a:cubicBezTo>
                  <a:lnTo>
                    <a:pt x="10157" y="19238"/>
                  </a:lnTo>
                  <a:cubicBezTo>
                    <a:pt x="10145" y="19714"/>
                    <a:pt x="10133" y="20178"/>
                    <a:pt x="10145" y="20655"/>
                  </a:cubicBezTo>
                  <a:cubicBezTo>
                    <a:pt x="10155" y="20774"/>
                    <a:pt x="10276" y="20884"/>
                    <a:pt x="10396" y="20884"/>
                  </a:cubicBezTo>
                  <a:cubicBezTo>
                    <a:pt x="10408" y="20884"/>
                    <a:pt x="10419" y="20883"/>
                    <a:pt x="10430" y="20881"/>
                  </a:cubicBezTo>
                  <a:cubicBezTo>
                    <a:pt x="10573" y="20869"/>
                    <a:pt x="10668" y="20750"/>
                    <a:pt x="10657" y="20607"/>
                  </a:cubicBezTo>
                  <a:cubicBezTo>
                    <a:pt x="10657" y="20357"/>
                    <a:pt x="10645" y="20107"/>
                    <a:pt x="10645" y="19857"/>
                  </a:cubicBezTo>
                  <a:cubicBezTo>
                    <a:pt x="10657" y="19738"/>
                    <a:pt x="10657" y="19619"/>
                    <a:pt x="10657" y="19500"/>
                  </a:cubicBezTo>
                  <a:cubicBezTo>
                    <a:pt x="10657" y="19440"/>
                    <a:pt x="10657" y="19381"/>
                    <a:pt x="10668" y="19321"/>
                  </a:cubicBezTo>
                  <a:cubicBezTo>
                    <a:pt x="10668" y="19285"/>
                    <a:pt x="10668" y="19250"/>
                    <a:pt x="10668" y="19214"/>
                  </a:cubicBezTo>
                  <a:cubicBezTo>
                    <a:pt x="10668" y="19202"/>
                    <a:pt x="10668" y="19202"/>
                    <a:pt x="10668" y="19202"/>
                  </a:cubicBezTo>
                  <a:cubicBezTo>
                    <a:pt x="11026" y="19166"/>
                    <a:pt x="11383" y="19107"/>
                    <a:pt x="11740" y="19035"/>
                  </a:cubicBezTo>
                  <a:cubicBezTo>
                    <a:pt x="11859" y="19654"/>
                    <a:pt x="12026" y="20250"/>
                    <a:pt x="12240" y="20833"/>
                  </a:cubicBezTo>
                  <a:cubicBezTo>
                    <a:pt x="12279" y="20947"/>
                    <a:pt x="12370" y="20994"/>
                    <a:pt x="12463" y="20994"/>
                  </a:cubicBezTo>
                  <a:cubicBezTo>
                    <a:pt x="12623" y="20994"/>
                    <a:pt x="12792" y="20851"/>
                    <a:pt x="12716" y="20655"/>
                  </a:cubicBezTo>
                  <a:cubicBezTo>
                    <a:pt x="12514" y="20095"/>
                    <a:pt x="12347" y="19512"/>
                    <a:pt x="12240" y="18928"/>
                  </a:cubicBezTo>
                  <a:cubicBezTo>
                    <a:pt x="12645" y="18821"/>
                    <a:pt x="13050" y="18702"/>
                    <a:pt x="13443" y="18559"/>
                  </a:cubicBezTo>
                  <a:cubicBezTo>
                    <a:pt x="13538" y="18857"/>
                    <a:pt x="13633" y="19166"/>
                    <a:pt x="13716" y="19476"/>
                  </a:cubicBezTo>
                  <a:cubicBezTo>
                    <a:pt x="13745" y="19579"/>
                    <a:pt x="13862" y="19645"/>
                    <a:pt x="13968" y="19645"/>
                  </a:cubicBezTo>
                  <a:cubicBezTo>
                    <a:pt x="13997" y="19645"/>
                    <a:pt x="14025" y="19641"/>
                    <a:pt x="14050" y="19631"/>
                  </a:cubicBezTo>
                  <a:cubicBezTo>
                    <a:pt x="14181" y="19571"/>
                    <a:pt x="14240" y="19440"/>
                    <a:pt x="14205" y="19297"/>
                  </a:cubicBezTo>
                  <a:cubicBezTo>
                    <a:pt x="14109" y="18988"/>
                    <a:pt x="14014" y="18678"/>
                    <a:pt x="13919" y="18369"/>
                  </a:cubicBezTo>
                  <a:cubicBezTo>
                    <a:pt x="14228" y="18238"/>
                    <a:pt x="14514" y="18095"/>
                    <a:pt x="14812" y="17940"/>
                  </a:cubicBezTo>
                  <a:cubicBezTo>
                    <a:pt x="14943" y="18273"/>
                    <a:pt x="15086" y="18607"/>
                    <a:pt x="15229" y="18940"/>
                  </a:cubicBezTo>
                  <a:cubicBezTo>
                    <a:pt x="15265" y="19032"/>
                    <a:pt x="15359" y="19103"/>
                    <a:pt x="15460" y="19103"/>
                  </a:cubicBezTo>
                  <a:cubicBezTo>
                    <a:pt x="15490" y="19103"/>
                    <a:pt x="15520" y="19097"/>
                    <a:pt x="15550" y="19083"/>
                  </a:cubicBezTo>
                  <a:cubicBezTo>
                    <a:pt x="15681" y="19035"/>
                    <a:pt x="15764" y="18892"/>
                    <a:pt x="15705" y="18761"/>
                  </a:cubicBezTo>
                  <a:cubicBezTo>
                    <a:pt x="15562" y="18404"/>
                    <a:pt x="15407" y="18047"/>
                    <a:pt x="15264" y="17702"/>
                  </a:cubicBezTo>
                  <a:cubicBezTo>
                    <a:pt x="15610" y="17499"/>
                    <a:pt x="15943" y="17285"/>
                    <a:pt x="16264" y="17059"/>
                  </a:cubicBezTo>
                  <a:cubicBezTo>
                    <a:pt x="16503" y="17416"/>
                    <a:pt x="16729" y="17773"/>
                    <a:pt x="16943" y="18154"/>
                  </a:cubicBezTo>
                  <a:cubicBezTo>
                    <a:pt x="16979" y="18226"/>
                    <a:pt x="17062" y="18263"/>
                    <a:pt x="17146" y="18263"/>
                  </a:cubicBezTo>
                  <a:cubicBezTo>
                    <a:pt x="17202" y="18263"/>
                    <a:pt x="17258" y="18247"/>
                    <a:pt x="17300" y="18214"/>
                  </a:cubicBezTo>
                  <a:cubicBezTo>
                    <a:pt x="17419" y="18119"/>
                    <a:pt x="17431" y="17988"/>
                    <a:pt x="17360" y="17857"/>
                  </a:cubicBezTo>
                  <a:cubicBezTo>
                    <a:pt x="17145" y="17476"/>
                    <a:pt x="16919" y="17118"/>
                    <a:pt x="16681" y="16749"/>
                  </a:cubicBezTo>
                  <a:cubicBezTo>
                    <a:pt x="16931" y="16559"/>
                    <a:pt x="17193" y="16345"/>
                    <a:pt x="17431" y="16130"/>
                  </a:cubicBezTo>
                  <a:cubicBezTo>
                    <a:pt x="17669" y="16404"/>
                    <a:pt x="17919" y="16666"/>
                    <a:pt x="18158" y="16940"/>
                  </a:cubicBezTo>
                  <a:cubicBezTo>
                    <a:pt x="18205" y="16987"/>
                    <a:pt x="18253" y="17023"/>
                    <a:pt x="18324" y="17047"/>
                  </a:cubicBezTo>
                  <a:cubicBezTo>
                    <a:pt x="18335" y="17049"/>
                    <a:pt x="18346" y="17050"/>
                    <a:pt x="18358" y="17050"/>
                  </a:cubicBezTo>
                  <a:cubicBezTo>
                    <a:pt x="18412" y="17050"/>
                    <a:pt x="18476" y="17029"/>
                    <a:pt x="18515" y="16999"/>
                  </a:cubicBezTo>
                  <a:cubicBezTo>
                    <a:pt x="18610" y="16928"/>
                    <a:pt x="18669" y="16749"/>
                    <a:pt x="18574" y="16642"/>
                  </a:cubicBezTo>
                  <a:cubicBezTo>
                    <a:pt x="18324" y="16356"/>
                    <a:pt x="18062" y="16071"/>
                    <a:pt x="17800" y="15785"/>
                  </a:cubicBezTo>
                  <a:cubicBezTo>
                    <a:pt x="18062" y="15547"/>
                    <a:pt x="18300" y="15297"/>
                    <a:pt x="18539" y="15035"/>
                  </a:cubicBezTo>
                  <a:lnTo>
                    <a:pt x="19586" y="15713"/>
                  </a:lnTo>
                  <a:cubicBezTo>
                    <a:pt x="19636" y="15753"/>
                    <a:pt x="19677" y="15776"/>
                    <a:pt x="19730" y="15776"/>
                  </a:cubicBezTo>
                  <a:cubicBezTo>
                    <a:pt x="19741" y="15776"/>
                    <a:pt x="19753" y="15775"/>
                    <a:pt x="19765" y="15773"/>
                  </a:cubicBezTo>
                  <a:cubicBezTo>
                    <a:pt x="19836" y="15773"/>
                    <a:pt x="19908" y="15737"/>
                    <a:pt x="19943" y="15690"/>
                  </a:cubicBezTo>
                  <a:cubicBezTo>
                    <a:pt x="20015" y="15583"/>
                    <a:pt x="20027" y="15404"/>
                    <a:pt x="19908" y="15321"/>
                  </a:cubicBezTo>
                  <a:cubicBezTo>
                    <a:pt x="19562" y="15094"/>
                    <a:pt x="19217" y="14868"/>
                    <a:pt x="18860" y="14642"/>
                  </a:cubicBezTo>
                  <a:cubicBezTo>
                    <a:pt x="19003" y="14475"/>
                    <a:pt x="19146" y="14297"/>
                    <a:pt x="19277" y="14118"/>
                  </a:cubicBezTo>
                  <a:cubicBezTo>
                    <a:pt x="19408" y="13928"/>
                    <a:pt x="19551" y="13725"/>
                    <a:pt x="19682" y="13523"/>
                  </a:cubicBezTo>
                  <a:cubicBezTo>
                    <a:pt x="20074" y="13713"/>
                    <a:pt x="20491" y="13856"/>
                    <a:pt x="20920" y="13951"/>
                  </a:cubicBezTo>
                  <a:cubicBezTo>
                    <a:pt x="20937" y="13956"/>
                    <a:pt x="20955" y="13958"/>
                    <a:pt x="20972" y="13958"/>
                  </a:cubicBezTo>
                  <a:cubicBezTo>
                    <a:pt x="21086" y="13958"/>
                    <a:pt x="21197" y="13863"/>
                    <a:pt x="21217" y="13749"/>
                  </a:cubicBezTo>
                  <a:cubicBezTo>
                    <a:pt x="21229" y="13606"/>
                    <a:pt x="21146" y="13487"/>
                    <a:pt x="21003" y="13451"/>
                  </a:cubicBezTo>
                  <a:cubicBezTo>
                    <a:pt x="20896" y="13428"/>
                    <a:pt x="20789" y="13392"/>
                    <a:pt x="20682" y="13368"/>
                  </a:cubicBezTo>
                  <a:cubicBezTo>
                    <a:pt x="20658" y="13356"/>
                    <a:pt x="20622" y="13344"/>
                    <a:pt x="20598" y="13332"/>
                  </a:cubicBezTo>
                  <a:lnTo>
                    <a:pt x="20574" y="13332"/>
                  </a:lnTo>
                  <a:cubicBezTo>
                    <a:pt x="20515" y="13308"/>
                    <a:pt x="20467" y="13297"/>
                    <a:pt x="20408" y="13273"/>
                  </a:cubicBezTo>
                  <a:cubicBezTo>
                    <a:pt x="20253" y="13225"/>
                    <a:pt x="20098" y="13154"/>
                    <a:pt x="19955" y="13082"/>
                  </a:cubicBezTo>
                  <a:cubicBezTo>
                    <a:pt x="20134" y="12785"/>
                    <a:pt x="20301" y="12463"/>
                    <a:pt x="20467" y="12142"/>
                  </a:cubicBezTo>
                  <a:cubicBezTo>
                    <a:pt x="20825" y="12273"/>
                    <a:pt x="21182" y="12439"/>
                    <a:pt x="21527" y="12618"/>
                  </a:cubicBezTo>
                  <a:cubicBezTo>
                    <a:pt x="21559" y="12634"/>
                    <a:pt x="21594" y="12641"/>
                    <a:pt x="21630" y="12641"/>
                  </a:cubicBezTo>
                  <a:cubicBezTo>
                    <a:pt x="21728" y="12641"/>
                    <a:pt x="21829" y="12586"/>
                    <a:pt x="21872" y="12499"/>
                  </a:cubicBezTo>
                  <a:cubicBezTo>
                    <a:pt x="21920" y="12368"/>
                    <a:pt x="21872" y="12225"/>
                    <a:pt x="21741" y="12154"/>
                  </a:cubicBezTo>
                  <a:cubicBezTo>
                    <a:pt x="21396" y="11975"/>
                    <a:pt x="21051" y="11808"/>
                    <a:pt x="20682" y="11677"/>
                  </a:cubicBezTo>
                  <a:cubicBezTo>
                    <a:pt x="20789" y="11415"/>
                    <a:pt x="20896" y="11165"/>
                    <a:pt x="20991" y="10903"/>
                  </a:cubicBezTo>
                  <a:cubicBezTo>
                    <a:pt x="21634" y="11106"/>
                    <a:pt x="22301" y="11261"/>
                    <a:pt x="22980" y="11356"/>
                  </a:cubicBezTo>
                  <a:cubicBezTo>
                    <a:pt x="22989" y="11357"/>
                    <a:pt x="22998" y="11357"/>
                    <a:pt x="23006" y="11357"/>
                  </a:cubicBezTo>
                  <a:cubicBezTo>
                    <a:pt x="23139" y="11357"/>
                    <a:pt x="23255" y="11275"/>
                    <a:pt x="23277" y="11142"/>
                  </a:cubicBezTo>
                  <a:cubicBezTo>
                    <a:pt x="23301" y="11011"/>
                    <a:pt x="23206" y="10868"/>
                    <a:pt x="23075" y="10844"/>
                  </a:cubicBezTo>
                  <a:cubicBezTo>
                    <a:pt x="22420" y="10761"/>
                    <a:pt x="21789" y="10618"/>
                    <a:pt x="21158" y="10415"/>
                  </a:cubicBezTo>
                  <a:cubicBezTo>
                    <a:pt x="21265" y="10106"/>
                    <a:pt x="21348" y="9784"/>
                    <a:pt x="21432" y="9463"/>
                  </a:cubicBezTo>
                  <a:cubicBezTo>
                    <a:pt x="21729" y="9594"/>
                    <a:pt x="22051" y="9677"/>
                    <a:pt x="22372" y="9713"/>
                  </a:cubicBezTo>
                  <a:cubicBezTo>
                    <a:pt x="22382" y="9714"/>
                    <a:pt x="22391" y="9714"/>
                    <a:pt x="22401" y="9714"/>
                  </a:cubicBezTo>
                  <a:cubicBezTo>
                    <a:pt x="22525" y="9714"/>
                    <a:pt x="22659" y="9643"/>
                    <a:pt x="22670" y="9510"/>
                  </a:cubicBezTo>
                  <a:cubicBezTo>
                    <a:pt x="22694" y="9379"/>
                    <a:pt x="22610" y="9225"/>
                    <a:pt x="22468" y="9213"/>
                  </a:cubicBezTo>
                  <a:cubicBezTo>
                    <a:pt x="22277" y="9189"/>
                    <a:pt x="22075" y="9165"/>
                    <a:pt x="21896" y="9094"/>
                  </a:cubicBezTo>
                  <a:lnTo>
                    <a:pt x="21896" y="9094"/>
                  </a:lnTo>
                  <a:cubicBezTo>
                    <a:pt x="21915" y="9101"/>
                    <a:pt x="21920" y="9104"/>
                    <a:pt x="21919" y="9104"/>
                  </a:cubicBezTo>
                  <a:cubicBezTo>
                    <a:pt x="21917" y="9104"/>
                    <a:pt x="21880" y="9090"/>
                    <a:pt x="21872" y="9082"/>
                  </a:cubicBezTo>
                  <a:cubicBezTo>
                    <a:pt x="21848" y="9082"/>
                    <a:pt x="21825" y="9070"/>
                    <a:pt x="21801" y="9058"/>
                  </a:cubicBezTo>
                  <a:cubicBezTo>
                    <a:pt x="21753" y="9046"/>
                    <a:pt x="21717" y="9022"/>
                    <a:pt x="21670" y="9010"/>
                  </a:cubicBezTo>
                  <a:cubicBezTo>
                    <a:pt x="21622" y="8986"/>
                    <a:pt x="21587" y="8963"/>
                    <a:pt x="21539" y="8939"/>
                  </a:cubicBezTo>
                  <a:cubicBezTo>
                    <a:pt x="21598" y="8629"/>
                    <a:pt x="21646" y="8320"/>
                    <a:pt x="21670" y="8010"/>
                  </a:cubicBezTo>
                  <a:cubicBezTo>
                    <a:pt x="21782" y="8015"/>
                    <a:pt x="21895" y="8017"/>
                    <a:pt x="22007" y="8017"/>
                  </a:cubicBezTo>
                  <a:cubicBezTo>
                    <a:pt x="22478" y="8017"/>
                    <a:pt x="22947" y="7975"/>
                    <a:pt x="23408" y="7879"/>
                  </a:cubicBezTo>
                  <a:cubicBezTo>
                    <a:pt x="23539" y="7843"/>
                    <a:pt x="23646" y="7748"/>
                    <a:pt x="23634" y="7605"/>
                  </a:cubicBezTo>
                  <a:cubicBezTo>
                    <a:pt x="23623" y="7485"/>
                    <a:pt x="23512" y="7364"/>
                    <a:pt x="23392" y="7364"/>
                  </a:cubicBezTo>
                  <a:cubicBezTo>
                    <a:pt x="23382" y="7364"/>
                    <a:pt x="23371" y="7365"/>
                    <a:pt x="23361" y="7367"/>
                  </a:cubicBezTo>
                  <a:cubicBezTo>
                    <a:pt x="22941" y="7460"/>
                    <a:pt x="22508" y="7510"/>
                    <a:pt x="22071" y="7510"/>
                  </a:cubicBezTo>
                  <a:cubicBezTo>
                    <a:pt x="21949" y="7510"/>
                    <a:pt x="21827" y="7506"/>
                    <a:pt x="21706" y="7498"/>
                  </a:cubicBezTo>
                  <a:cubicBezTo>
                    <a:pt x="21729" y="7177"/>
                    <a:pt x="21729" y="6855"/>
                    <a:pt x="21706" y="6534"/>
                  </a:cubicBezTo>
                  <a:lnTo>
                    <a:pt x="21706" y="6534"/>
                  </a:lnTo>
                  <a:cubicBezTo>
                    <a:pt x="21863" y="6556"/>
                    <a:pt x="22020" y="6568"/>
                    <a:pt x="22177" y="6568"/>
                  </a:cubicBezTo>
                  <a:cubicBezTo>
                    <a:pt x="22351" y="6568"/>
                    <a:pt x="22524" y="6553"/>
                    <a:pt x="22694" y="6522"/>
                  </a:cubicBezTo>
                  <a:cubicBezTo>
                    <a:pt x="22825" y="6486"/>
                    <a:pt x="22944" y="6391"/>
                    <a:pt x="22920" y="6236"/>
                  </a:cubicBezTo>
                  <a:cubicBezTo>
                    <a:pt x="22909" y="6130"/>
                    <a:pt x="22813" y="6004"/>
                    <a:pt x="22691" y="6004"/>
                  </a:cubicBezTo>
                  <a:cubicBezTo>
                    <a:pt x="22676" y="6004"/>
                    <a:pt x="22661" y="6006"/>
                    <a:pt x="22646" y="6010"/>
                  </a:cubicBezTo>
                  <a:cubicBezTo>
                    <a:pt x="22456" y="6046"/>
                    <a:pt x="22253" y="6058"/>
                    <a:pt x="22051" y="6058"/>
                  </a:cubicBezTo>
                  <a:lnTo>
                    <a:pt x="22015" y="6058"/>
                  </a:lnTo>
                  <a:cubicBezTo>
                    <a:pt x="22003" y="6058"/>
                    <a:pt x="21979" y="6046"/>
                    <a:pt x="21956" y="6046"/>
                  </a:cubicBezTo>
                  <a:cubicBezTo>
                    <a:pt x="21908" y="6046"/>
                    <a:pt x="21860" y="6034"/>
                    <a:pt x="21813" y="6034"/>
                  </a:cubicBezTo>
                  <a:cubicBezTo>
                    <a:pt x="21753" y="6022"/>
                    <a:pt x="21706" y="6010"/>
                    <a:pt x="21658" y="5998"/>
                  </a:cubicBezTo>
                  <a:cubicBezTo>
                    <a:pt x="21634" y="5748"/>
                    <a:pt x="21587" y="5498"/>
                    <a:pt x="21527" y="5248"/>
                  </a:cubicBezTo>
                  <a:cubicBezTo>
                    <a:pt x="21563" y="5248"/>
                    <a:pt x="21587" y="5248"/>
                    <a:pt x="21610" y="5236"/>
                  </a:cubicBezTo>
                  <a:cubicBezTo>
                    <a:pt x="22122" y="5069"/>
                    <a:pt x="22634" y="4903"/>
                    <a:pt x="23146" y="4760"/>
                  </a:cubicBezTo>
                  <a:cubicBezTo>
                    <a:pt x="23277" y="4724"/>
                    <a:pt x="23349" y="4557"/>
                    <a:pt x="23301" y="4426"/>
                  </a:cubicBezTo>
                  <a:cubicBezTo>
                    <a:pt x="23254" y="4323"/>
                    <a:pt x="23163" y="4272"/>
                    <a:pt x="23057" y="4272"/>
                  </a:cubicBezTo>
                  <a:cubicBezTo>
                    <a:pt x="23028" y="4272"/>
                    <a:pt x="22998" y="4276"/>
                    <a:pt x="22968" y="4284"/>
                  </a:cubicBezTo>
                  <a:cubicBezTo>
                    <a:pt x="22456" y="4426"/>
                    <a:pt x="21944" y="4581"/>
                    <a:pt x="21432" y="4760"/>
                  </a:cubicBezTo>
                  <a:cubicBezTo>
                    <a:pt x="21432" y="4760"/>
                    <a:pt x="21420" y="4772"/>
                    <a:pt x="21408" y="4772"/>
                  </a:cubicBezTo>
                  <a:cubicBezTo>
                    <a:pt x="21336" y="4522"/>
                    <a:pt x="21253" y="4272"/>
                    <a:pt x="21158" y="4033"/>
                  </a:cubicBezTo>
                  <a:cubicBezTo>
                    <a:pt x="21170" y="4033"/>
                    <a:pt x="21182" y="4033"/>
                    <a:pt x="21206" y="4022"/>
                  </a:cubicBezTo>
                  <a:cubicBezTo>
                    <a:pt x="21503" y="3926"/>
                    <a:pt x="21777" y="3772"/>
                    <a:pt x="22039" y="3581"/>
                  </a:cubicBezTo>
                  <a:cubicBezTo>
                    <a:pt x="22146" y="3510"/>
                    <a:pt x="22182" y="3343"/>
                    <a:pt x="22098" y="3236"/>
                  </a:cubicBezTo>
                  <a:cubicBezTo>
                    <a:pt x="22044" y="3166"/>
                    <a:pt x="21955" y="3122"/>
                    <a:pt x="21870" y="3122"/>
                  </a:cubicBezTo>
                  <a:cubicBezTo>
                    <a:pt x="21824" y="3122"/>
                    <a:pt x="21779" y="3135"/>
                    <a:pt x="21741" y="3164"/>
                  </a:cubicBezTo>
                  <a:cubicBezTo>
                    <a:pt x="21634" y="3248"/>
                    <a:pt x="21515" y="3319"/>
                    <a:pt x="21396" y="3391"/>
                  </a:cubicBezTo>
                  <a:cubicBezTo>
                    <a:pt x="21277" y="3450"/>
                    <a:pt x="21146" y="3498"/>
                    <a:pt x="21027" y="3545"/>
                  </a:cubicBezTo>
                  <a:cubicBezTo>
                    <a:pt x="21003" y="3557"/>
                    <a:pt x="20979" y="3569"/>
                    <a:pt x="20955" y="3593"/>
                  </a:cubicBezTo>
                  <a:cubicBezTo>
                    <a:pt x="20836" y="3331"/>
                    <a:pt x="20694" y="3093"/>
                    <a:pt x="20527" y="2855"/>
                  </a:cubicBezTo>
                  <a:cubicBezTo>
                    <a:pt x="20860" y="2640"/>
                    <a:pt x="21182" y="2402"/>
                    <a:pt x="21467" y="2128"/>
                  </a:cubicBezTo>
                  <a:cubicBezTo>
                    <a:pt x="21515" y="2081"/>
                    <a:pt x="21563" y="2045"/>
                    <a:pt x="21575" y="1974"/>
                  </a:cubicBezTo>
                  <a:cubicBezTo>
                    <a:pt x="21587" y="1902"/>
                    <a:pt x="21563" y="1831"/>
                    <a:pt x="21527" y="1771"/>
                  </a:cubicBezTo>
                  <a:cubicBezTo>
                    <a:pt x="21481" y="1710"/>
                    <a:pt x="21391" y="1664"/>
                    <a:pt x="21304" y="1664"/>
                  </a:cubicBezTo>
                  <a:cubicBezTo>
                    <a:pt x="21255" y="1664"/>
                    <a:pt x="21208" y="1678"/>
                    <a:pt x="21170" y="1712"/>
                  </a:cubicBezTo>
                  <a:cubicBezTo>
                    <a:pt x="20884" y="1986"/>
                    <a:pt x="20563" y="2224"/>
                    <a:pt x="20229" y="2438"/>
                  </a:cubicBezTo>
                  <a:cubicBezTo>
                    <a:pt x="20229" y="2426"/>
                    <a:pt x="20229" y="2426"/>
                    <a:pt x="20217" y="2426"/>
                  </a:cubicBezTo>
                  <a:cubicBezTo>
                    <a:pt x="20051" y="2200"/>
                    <a:pt x="19848" y="1986"/>
                    <a:pt x="19646" y="1795"/>
                  </a:cubicBezTo>
                  <a:cubicBezTo>
                    <a:pt x="19658" y="1783"/>
                    <a:pt x="19682" y="1771"/>
                    <a:pt x="19682" y="1759"/>
                  </a:cubicBezTo>
                  <a:cubicBezTo>
                    <a:pt x="19991" y="1331"/>
                    <a:pt x="20241" y="866"/>
                    <a:pt x="20420" y="366"/>
                  </a:cubicBezTo>
                  <a:cubicBezTo>
                    <a:pt x="20467" y="235"/>
                    <a:pt x="20432" y="81"/>
                    <a:pt x="20301" y="21"/>
                  </a:cubicBezTo>
                  <a:cubicBezTo>
                    <a:pt x="20267" y="8"/>
                    <a:pt x="20229" y="1"/>
                    <a:pt x="201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6"/>
            <p:cNvSpPr/>
            <p:nvPr/>
          </p:nvSpPr>
          <p:spPr>
            <a:xfrm>
              <a:off x="11007025" y="4368200"/>
              <a:ext cx="16975" cy="37850"/>
            </a:xfrm>
            <a:custGeom>
              <a:rect b="b" l="l" r="r" t="t"/>
              <a:pathLst>
                <a:path extrusionOk="0" h="1514" w="679">
                  <a:moveTo>
                    <a:pt x="260" y="1"/>
                  </a:moveTo>
                  <a:cubicBezTo>
                    <a:pt x="253" y="1"/>
                    <a:pt x="246" y="1"/>
                    <a:pt x="238" y="2"/>
                  </a:cubicBezTo>
                  <a:cubicBezTo>
                    <a:pt x="107" y="25"/>
                    <a:pt x="0" y="133"/>
                    <a:pt x="12" y="275"/>
                  </a:cubicBezTo>
                  <a:cubicBezTo>
                    <a:pt x="36" y="609"/>
                    <a:pt x="84" y="942"/>
                    <a:pt x="143" y="1276"/>
                  </a:cubicBezTo>
                  <a:cubicBezTo>
                    <a:pt x="155" y="1347"/>
                    <a:pt x="179" y="1406"/>
                    <a:pt x="238" y="1454"/>
                  </a:cubicBezTo>
                  <a:cubicBezTo>
                    <a:pt x="286" y="1490"/>
                    <a:pt x="357" y="1514"/>
                    <a:pt x="429" y="1514"/>
                  </a:cubicBezTo>
                  <a:cubicBezTo>
                    <a:pt x="548" y="1490"/>
                    <a:pt x="679" y="1371"/>
                    <a:pt x="655" y="1228"/>
                  </a:cubicBezTo>
                  <a:cubicBezTo>
                    <a:pt x="596" y="906"/>
                    <a:pt x="548" y="573"/>
                    <a:pt x="524" y="240"/>
                  </a:cubicBezTo>
                  <a:cubicBezTo>
                    <a:pt x="513" y="104"/>
                    <a:pt x="394" y="1"/>
                    <a:pt x="2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6"/>
            <p:cNvSpPr/>
            <p:nvPr/>
          </p:nvSpPr>
          <p:spPr>
            <a:xfrm>
              <a:off x="11044825" y="4436050"/>
              <a:ext cx="111050" cy="98375"/>
            </a:xfrm>
            <a:custGeom>
              <a:rect b="b" l="l" r="r" t="t"/>
              <a:pathLst>
                <a:path extrusionOk="0" h="3935" w="4442">
                  <a:moveTo>
                    <a:pt x="2454" y="507"/>
                  </a:moveTo>
                  <a:cubicBezTo>
                    <a:pt x="2650" y="507"/>
                    <a:pt x="2846" y="552"/>
                    <a:pt x="3025" y="645"/>
                  </a:cubicBezTo>
                  <a:cubicBezTo>
                    <a:pt x="3560" y="919"/>
                    <a:pt x="3858" y="1526"/>
                    <a:pt x="3751" y="2121"/>
                  </a:cubicBezTo>
                  <a:cubicBezTo>
                    <a:pt x="3644" y="2764"/>
                    <a:pt x="3144" y="3264"/>
                    <a:pt x="2501" y="3384"/>
                  </a:cubicBezTo>
                  <a:cubicBezTo>
                    <a:pt x="2385" y="3408"/>
                    <a:pt x="2266" y="3421"/>
                    <a:pt x="2147" y="3421"/>
                  </a:cubicBezTo>
                  <a:cubicBezTo>
                    <a:pt x="1639" y="3421"/>
                    <a:pt x="1128" y="3196"/>
                    <a:pt x="858" y="2753"/>
                  </a:cubicBezTo>
                  <a:cubicBezTo>
                    <a:pt x="512" y="2157"/>
                    <a:pt x="810" y="1514"/>
                    <a:pt x="1250" y="1074"/>
                  </a:cubicBezTo>
                  <a:cubicBezTo>
                    <a:pt x="1262" y="1076"/>
                    <a:pt x="1274" y="1077"/>
                    <a:pt x="1285" y="1077"/>
                  </a:cubicBezTo>
                  <a:cubicBezTo>
                    <a:pt x="1345" y="1077"/>
                    <a:pt x="1403" y="1050"/>
                    <a:pt x="1453" y="990"/>
                  </a:cubicBezTo>
                  <a:cubicBezTo>
                    <a:pt x="1696" y="676"/>
                    <a:pt x="2075" y="507"/>
                    <a:pt x="2454" y="507"/>
                  </a:cubicBezTo>
                  <a:close/>
                  <a:moveTo>
                    <a:pt x="2454" y="1"/>
                  </a:moveTo>
                  <a:cubicBezTo>
                    <a:pt x="2078" y="1"/>
                    <a:pt x="1703" y="117"/>
                    <a:pt x="1393" y="347"/>
                  </a:cubicBezTo>
                  <a:cubicBezTo>
                    <a:pt x="1346" y="347"/>
                    <a:pt x="1310" y="359"/>
                    <a:pt x="1274" y="383"/>
                  </a:cubicBezTo>
                  <a:cubicBezTo>
                    <a:pt x="536" y="895"/>
                    <a:pt x="0" y="1776"/>
                    <a:pt x="286" y="2693"/>
                  </a:cubicBezTo>
                  <a:cubicBezTo>
                    <a:pt x="524" y="3486"/>
                    <a:pt x="1367" y="3935"/>
                    <a:pt x="2156" y="3935"/>
                  </a:cubicBezTo>
                  <a:cubicBezTo>
                    <a:pt x="2196" y="3935"/>
                    <a:pt x="2235" y="3934"/>
                    <a:pt x="2274" y="3931"/>
                  </a:cubicBezTo>
                  <a:cubicBezTo>
                    <a:pt x="3144" y="3884"/>
                    <a:pt x="3917" y="3324"/>
                    <a:pt x="4179" y="2502"/>
                  </a:cubicBezTo>
                  <a:cubicBezTo>
                    <a:pt x="4441" y="1717"/>
                    <a:pt x="4179" y="812"/>
                    <a:pt x="3489" y="324"/>
                  </a:cubicBezTo>
                  <a:cubicBezTo>
                    <a:pt x="3180" y="108"/>
                    <a:pt x="2816" y="1"/>
                    <a:pt x="24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6"/>
            <p:cNvSpPr/>
            <p:nvPr/>
          </p:nvSpPr>
          <p:spPr>
            <a:xfrm>
              <a:off x="10923975" y="4461525"/>
              <a:ext cx="73225" cy="184500"/>
            </a:xfrm>
            <a:custGeom>
              <a:rect b="b" l="l" r="r" t="t"/>
              <a:pathLst>
                <a:path extrusionOk="0" h="7380" w="2929">
                  <a:moveTo>
                    <a:pt x="1774" y="0"/>
                  </a:moveTo>
                  <a:cubicBezTo>
                    <a:pt x="1710" y="0"/>
                    <a:pt x="1646" y="30"/>
                    <a:pt x="1596" y="102"/>
                  </a:cubicBezTo>
                  <a:cubicBezTo>
                    <a:pt x="0" y="2365"/>
                    <a:pt x="346" y="5460"/>
                    <a:pt x="2405" y="7318"/>
                  </a:cubicBezTo>
                  <a:cubicBezTo>
                    <a:pt x="2456" y="7361"/>
                    <a:pt x="2510" y="7380"/>
                    <a:pt x="2561" y="7380"/>
                  </a:cubicBezTo>
                  <a:cubicBezTo>
                    <a:pt x="2763" y="7380"/>
                    <a:pt x="2929" y="7095"/>
                    <a:pt x="2739" y="6925"/>
                  </a:cubicBezTo>
                  <a:cubicBezTo>
                    <a:pt x="893" y="5270"/>
                    <a:pt x="560" y="2460"/>
                    <a:pt x="1989" y="436"/>
                  </a:cubicBezTo>
                  <a:cubicBezTo>
                    <a:pt x="2129" y="234"/>
                    <a:pt x="1953" y="0"/>
                    <a:pt x="17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6"/>
            <p:cNvSpPr/>
            <p:nvPr/>
          </p:nvSpPr>
          <p:spPr>
            <a:xfrm>
              <a:off x="11013900" y="4657775"/>
              <a:ext cx="130000" cy="36025"/>
            </a:xfrm>
            <a:custGeom>
              <a:rect b="b" l="l" r="r" t="t"/>
              <a:pathLst>
                <a:path extrusionOk="0" h="1441" w="5200">
                  <a:moveTo>
                    <a:pt x="392" y="0"/>
                  </a:moveTo>
                  <a:cubicBezTo>
                    <a:pt x="173" y="0"/>
                    <a:pt x="0" y="289"/>
                    <a:pt x="213" y="444"/>
                  </a:cubicBezTo>
                  <a:cubicBezTo>
                    <a:pt x="856" y="884"/>
                    <a:pt x="1595" y="1111"/>
                    <a:pt x="2357" y="1230"/>
                  </a:cubicBezTo>
                  <a:cubicBezTo>
                    <a:pt x="2963" y="1335"/>
                    <a:pt x="3609" y="1441"/>
                    <a:pt x="4236" y="1441"/>
                  </a:cubicBezTo>
                  <a:cubicBezTo>
                    <a:pt x="4458" y="1441"/>
                    <a:pt x="4678" y="1427"/>
                    <a:pt x="4893" y="1396"/>
                  </a:cubicBezTo>
                  <a:cubicBezTo>
                    <a:pt x="5200" y="1351"/>
                    <a:pt x="5181" y="881"/>
                    <a:pt x="4888" y="881"/>
                  </a:cubicBezTo>
                  <a:cubicBezTo>
                    <a:pt x="4874" y="881"/>
                    <a:pt x="4860" y="882"/>
                    <a:pt x="4845" y="884"/>
                  </a:cubicBezTo>
                  <a:cubicBezTo>
                    <a:pt x="4646" y="916"/>
                    <a:pt x="4442" y="929"/>
                    <a:pt x="4236" y="929"/>
                  </a:cubicBezTo>
                  <a:cubicBezTo>
                    <a:pt x="3668" y="929"/>
                    <a:pt x="3083" y="829"/>
                    <a:pt x="2523" y="741"/>
                  </a:cubicBezTo>
                  <a:cubicBezTo>
                    <a:pt x="1833" y="634"/>
                    <a:pt x="1130" y="456"/>
                    <a:pt x="547" y="51"/>
                  </a:cubicBezTo>
                  <a:cubicBezTo>
                    <a:pt x="496" y="15"/>
                    <a:pt x="443" y="0"/>
                    <a:pt x="3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6"/>
            <p:cNvSpPr/>
            <p:nvPr/>
          </p:nvSpPr>
          <p:spPr>
            <a:xfrm>
              <a:off x="11317550" y="4298075"/>
              <a:ext cx="69900" cy="200150"/>
            </a:xfrm>
            <a:custGeom>
              <a:rect b="b" l="l" r="r" t="t"/>
              <a:pathLst>
                <a:path extrusionOk="0" h="8006" w="2796">
                  <a:moveTo>
                    <a:pt x="360" y="0"/>
                  </a:moveTo>
                  <a:cubicBezTo>
                    <a:pt x="161" y="0"/>
                    <a:pt x="0" y="283"/>
                    <a:pt x="188" y="461"/>
                  </a:cubicBezTo>
                  <a:cubicBezTo>
                    <a:pt x="2236" y="2271"/>
                    <a:pt x="2260" y="5235"/>
                    <a:pt x="1379" y="7640"/>
                  </a:cubicBezTo>
                  <a:cubicBezTo>
                    <a:pt x="1308" y="7844"/>
                    <a:pt x="1484" y="8006"/>
                    <a:pt x="1643" y="8006"/>
                  </a:cubicBezTo>
                  <a:cubicBezTo>
                    <a:pt x="1727" y="8006"/>
                    <a:pt x="1806" y="7961"/>
                    <a:pt x="1843" y="7855"/>
                  </a:cubicBezTo>
                  <a:cubicBezTo>
                    <a:pt x="2795" y="5235"/>
                    <a:pt x="2748" y="2045"/>
                    <a:pt x="521" y="68"/>
                  </a:cubicBezTo>
                  <a:cubicBezTo>
                    <a:pt x="469" y="20"/>
                    <a:pt x="413" y="0"/>
                    <a:pt x="3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6"/>
            <p:cNvSpPr/>
            <p:nvPr/>
          </p:nvSpPr>
          <p:spPr>
            <a:xfrm>
              <a:off x="11299025" y="4510725"/>
              <a:ext cx="54800" cy="64900"/>
            </a:xfrm>
            <a:custGeom>
              <a:rect b="b" l="l" r="r" t="t"/>
              <a:pathLst>
                <a:path extrusionOk="0" h="2596" w="2192">
                  <a:moveTo>
                    <a:pt x="1846" y="0"/>
                  </a:moveTo>
                  <a:cubicBezTo>
                    <a:pt x="1761" y="0"/>
                    <a:pt x="1679" y="40"/>
                    <a:pt x="1631" y="135"/>
                  </a:cubicBezTo>
                  <a:cubicBezTo>
                    <a:pt x="1239" y="897"/>
                    <a:pt x="715" y="1587"/>
                    <a:pt x="96" y="2182"/>
                  </a:cubicBezTo>
                  <a:cubicBezTo>
                    <a:pt x="0" y="2278"/>
                    <a:pt x="36" y="2456"/>
                    <a:pt x="131" y="2540"/>
                  </a:cubicBezTo>
                  <a:cubicBezTo>
                    <a:pt x="175" y="2579"/>
                    <a:pt x="227" y="2596"/>
                    <a:pt x="279" y="2596"/>
                  </a:cubicBezTo>
                  <a:cubicBezTo>
                    <a:pt x="355" y="2596"/>
                    <a:pt x="432" y="2560"/>
                    <a:pt x="488" y="2504"/>
                  </a:cubicBezTo>
                  <a:cubicBezTo>
                    <a:pt x="1143" y="1885"/>
                    <a:pt x="1679" y="1159"/>
                    <a:pt x="2096" y="361"/>
                  </a:cubicBezTo>
                  <a:cubicBezTo>
                    <a:pt x="2191" y="162"/>
                    <a:pt x="2015" y="0"/>
                    <a:pt x="18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6"/>
            <p:cNvSpPr/>
            <p:nvPr/>
          </p:nvSpPr>
          <p:spPr>
            <a:xfrm>
              <a:off x="11097200" y="4579075"/>
              <a:ext cx="63725" cy="56050"/>
            </a:xfrm>
            <a:custGeom>
              <a:rect b="b" l="l" r="r" t="t"/>
              <a:pathLst>
                <a:path extrusionOk="0" h="2242" w="2549">
                  <a:moveTo>
                    <a:pt x="1299" y="508"/>
                  </a:moveTo>
                  <a:cubicBezTo>
                    <a:pt x="1299" y="508"/>
                    <a:pt x="1334" y="520"/>
                    <a:pt x="1334" y="520"/>
                  </a:cubicBezTo>
                  <a:lnTo>
                    <a:pt x="1382" y="520"/>
                  </a:lnTo>
                  <a:cubicBezTo>
                    <a:pt x="1430" y="532"/>
                    <a:pt x="1465" y="532"/>
                    <a:pt x="1513" y="544"/>
                  </a:cubicBezTo>
                  <a:cubicBezTo>
                    <a:pt x="1513" y="544"/>
                    <a:pt x="1513" y="544"/>
                    <a:pt x="1513" y="556"/>
                  </a:cubicBezTo>
                  <a:lnTo>
                    <a:pt x="1525" y="556"/>
                  </a:lnTo>
                  <a:cubicBezTo>
                    <a:pt x="1537" y="556"/>
                    <a:pt x="1561" y="568"/>
                    <a:pt x="1572" y="580"/>
                  </a:cubicBezTo>
                  <a:cubicBezTo>
                    <a:pt x="1596" y="580"/>
                    <a:pt x="1608" y="591"/>
                    <a:pt x="1632" y="603"/>
                  </a:cubicBezTo>
                  <a:cubicBezTo>
                    <a:pt x="1632" y="603"/>
                    <a:pt x="1656" y="615"/>
                    <a:pt x="1668" y="615"/>
                  </a:cubicBezTo>
                  <a:cubicBezTo>
                    <a:pt x="1692" y="639"/>
                    <a:pt x="1727" y="663"/>
                    <a:pt x="1751" y="687"/>
                  </a:cubicBezTo>
                  <a:cubicBezTo>
                    <a:pt x="1763" y="699"/>
                    <a:pt x="1775" y="711"/>
                    <a:pt x="1787" y="722"/>
                  </a:cubicBezTo>
                  <a:cubicBezTo>
                    <a:pt x="1799" y="734"/>
                    <a:pt x="1799" y="734"/>
                    <a:pt x="1811" y="746"/>
                  </a:cubicBezTo>
                  <a:cubicBezTo>
                    <a:pt x="1834" y="770"/>
                    <a:pt x="1846" y="806"/>
                    <a:pt x="1870" y="841"/>
                  </a:cubicBezTo>
                  <a:cubicBezTo>
                    <a:pt x="1870" y="841"/>
                    <a:pt x="1870" y="841"/>
                    <a:pt x="1870" y="853"/>
                  </a:cubicBezTo>
                  <a:cubicBezTo>
                    <a:pt x="1882" y="865"/>
                    <a:pt x="1894" y="889"/>
                    <a:pt x="1906" y="913"/>
                  </a:cubicBezTo>
                  <a:cubicBezTo>
                    <a:pt x="1906" y="937"/>
                    <a:pt x="1918" y="949"/>
                    <a:pt x="1918" y="972"/>
                  </a:cubicBezTo>
                  <a:cubicBezTo>
                    <a:pt x="1930" y="984"/>
                    <a:pt x="1930" y="984"/>
                    <a:pt x="1930" y="984"/>
                  </a:cubicBezTo>
                  <a:cubicBezTo>
                    <a:pt x="1930" y="1020"/>
                    <a:pt x="1942" y="1056"/>
                    <a:pt x="1942" y="1092"/>
                  </a:cubicBezTo>
                  <a:cubicBezTo>
                    <a:pt x="1942" y="1115"/>
                    <a:pt x="1942" y="1127"/>
                    <a:pt x="1942" y="1151"/>
                  </a:cubicBezTo>
                  <a:cubicBezTo>
                    <a:pt x="1942" y="1151"/>
                    <a:pt x="1942" y="1163"/>
                    <a:pt x="1942" y="1163"/>
                  </a:cubicBezTo>
                  <a:cubicBezTo>
                    <a:pt x="1942" y="1199"/>
                    <a:pt x="1930" y="1246"/>
                    <a:pt x="1930" y="1282"/>
                  </a:cubicBezTo>
                  <a:cubicBezTo>
                    <a:pt x="1918" y="1294"/>
                    <a:pt x="1918" y="1318"/>
                    <a:pt x="1918" y="1330"/>
                  </a:cubicBezTo>
                  <a:cubicBezTo>
                    <a:pt x="1906" y="1342"/>
                    <a:pt x="1906" y="1353"/>
                    <a:pt x="1906" y="1353"/>
                  </a:cubicBezTo>
                  <a:cubicBezTo>
                    <a:pt x="1894" y="1389"/>
                    <a:pt x="1870" y="1425"/>
                    <a:pt x="1858" y="1449"/>
                  </a:cubicBezTo>
                  <a:cubicBezTo>
                    <a:pt x="1858" y="1461"/>
                    <a:pt x="1858" y="1461"/>
                    <a:pt x="1858" y="1461"/>
                  </a:cubicBezTo>
                  <a:lnTo>
                    <a:pt x="1846" y="1461"/>
                  </a:lnTo>
                  <a:cubicBezTo>
                    <a:pt x="1834" y="1473"/>
                    <a:pt x="1822" y="1496"/>
                    <a:pt x="1811" y="1508"/>
                  </a:cubicBezTo>
                  <a:cubicBezTo>
                    <a:pt x="1811" y="1508"/>
                    <a:pt x="1799" y="1520"/>
                    <a:pt x="1787" y="1532"/>
                  </a:cubicBezTo>
                  <a:cubicBezTo>
                    <a:pt x="1775" y="1544"/>
                    <a:pt x="1751" y="1556"/>
                    <a:pt x="1739" y="1568"/>
                  </a:cubicBezTo>
                  <a:cubicBezTo>
                    <a:pt x="1715" y="1592"/>
                    <a:pt x="1692" y="1603"/>
                    <a:pt x="1668" y="1615"/>
                  </a:cubicBezTo>
                  <a:cubicBezTo>
                    <a:pt x="1668" y="1627"/>
                    <a:pt x="1656" y="1627"/>
                    <a:pt x="1656" y="1627"/>
                  </a:cubicBezTo>
                  <a:lnTo>
                    <a:pt x="1644" y="1627"/>
                  </a:lnTo>
                  <a:cubicBezTo>
                    <a:pt x="1608" y="1651"/>
                    <a:pt x="1561" y="1663"/>
                    <a:pt x="1525" y="1687"/>
                  </a:cubicBezTo>
                  <a:cubicBezTo>
                    <a:pt x="1501" y="1687"/>
                    <a:pt x="1477" y="1699"/>
                    <a:pt x="1465" y="1699"/>
                  </a:cubicBezTo>
                  <a:cubicBezTo>
                    <a:pt x="1465" y="1699"/>
                    <a:pt x="1430" y="1711"/>
                    <a:pt x="1418" y="1711"/>
                  </a:cubicBezTo>
                  <a:cubicBezTo>
                    <a:pt x="1406" y="1711"/>
                    <a:pt x="1370" y="1723"/>
                    <a:pt x="1382" y="1723"/>
                  </a:cubicBezTo>
                  <a:cubicBezTo>
                    <a:pt x="1346" y="1723"/>
                    <a:pt x="1322" y="1723"/>
                    <a:pt x="1299" y="1734"/>
                  </a:cubicBezTo>
                  <a:lnTo>
                    <a:pt x="1132" y="1734"/>
                  </a:lnTo>
                  <a:cubicBezTo>
                    <a:pt x="1108" y="1723"/>
                    <a:pt x="1096" y="1723"/>
                    <a:pt x="1072" y="1723"/>
                  </a:cubicBezTo>
                  <a:cubicBezTo>
                    <a:pt x="1049" y="1711"/>
                    <a:pt x="1025" y="1711"/>
                    <a:pt x="1013" y="1711"/>
                  </a:cubicBezTo>
                  <a:cubicBezTo>
                    <a:pt x="1013" y="1711"/>
                    <a:pt x="977" y="1699"/>
                    <a:pt x="965" y="1699"/>
                  </a:cubicBezTo>
                  <a:cubicBezTo>
                    <a:pt x="953" y="1687"/>
                    <a:pt x="918" y="1675"/>
                    <a:pt x="930" y="1675"/>
                  </a:cubicBezTo>
                  <a:cubicBezTo>
                    <a:pt x="906" y="1663"/>
                    <a:pt x="870" y="1651"/>
                    <a:pt x="846" y="1639"/>
                  </a:cubicBezTo>
                  <a:cubicBezTo>
                    <a:pt x="846" y="1639"/>
                    <a:pt x="822" y="1627"/>
                    <a:pt x="822" y="1627"/>
                  </a:cubicBezTo>
                  <a:cubicBezTo>
                    <a:pt x="799" y="1615"/>
                    <a:pt x="787" y="1603"/>
                    <a:pt x="775" y="1592"/>
                  </a:cubicBezTo>
                  <a:cubicBezTo>
                    <a:pt x="763" y="1580"/>
                    <a:pt x="739" y="1568"/>
                    <a:pt x="727" y="1544"/>
                  </a:cubicBezTo>
                  <a:lnTo>
                    <a:pt x="715" y="1544"/>
                  </a:lnTo>
                  <a:cubicBezTo>
                    <a:pt x="715" y="1532"/>
                    <a:pt x="715" y="1532"/>
                    <a:pt x="715" y="1532"/>
                  </a:cubicBezTo>
                  <a:cubicBezTo>
                    <a:pt x="691" y="1496"/>
                    <a:pt x="668" y="1461"/>
                    <a:pt x="644" y="1425"/>
                  </a:cubicBezTo>
                  <a:lnTo>
                    <a:pt x="632" y="1425"/>
                  </a:lnTo>
                  <a:cubicBezTo>
                    <a:pt x="632" y="1413"/>
                    <a:pt x="632" y="1413"/>
                    <a:pt x="632" y="1413"/>
                  </a:cubicBezTo>
                  <a:cubicBezTo>
                    <a:pt x="620" y="1377"/>
                    <a:pt x="608" y="1353"/>
                    <a:pt x="596" y="1330"/>
                  </a:cubicBezTo>
                  <a:cubicBezTo>
                    <a:pt x="549" y="1187"/>
                    <a:pt x="560" y="1032"/>
                    <a:pt x="620" y="889"/>
                  </a:cubicBezTo>
                  <a:cubicBezTo>
                    <a:pt x="632" y="877"/>
                    <a:pt x="644" y="853"/>
                    <a:pt x="656" y="841"/>
                  </a:cubicBezTo>
                  <a:cubicBezTo>
                    <a:pt x="656" y="830"/>
                    <a:pt x="668" y="818"/>
                    <a:pt x="679" y="806"/>
                  </a:cubicBezTo>
                  <a:cubicBezTo>
                    <a:pt x="691" y="794"/>
                    <a:pt x="703" y="782"/>
                    <a:pt x="703" y="770"/>
                  </a:cubicBezTo>
                  <a:cubicBezTo>
                    <a:pt x="715" y="758"/>
                    <a:pt x="751" y="722"/>
                    <a:pt x="751" y="722"/>
                  </a:cubicBezTo>
                  <a:cubicBezTo>
                    <a:pt x="787" y="687"/>
                    <a:pt x="822" y="663"/>
                    <a:pt x="858" y="639"/>
                  </a:cubicBezTo>
                  <a:lnTo>
                    <a:pt x="870" y="639"/>
                  </a:lnTo>
                  <a:cubicBezTo>
                    <a:pt x="894" y="627"/>
                    <a:pt x="918" y="615"/>
                    <a:pt x="953" y="603"/>
                  </a:cubicBezTo>
                  <a:cubicBezTo>
                    <a:pt x="977" y="591"/>
                    <a:pt x="1013" y="568"/>
                    <a:pt x="1037" y="544"/>
                  </a:cubicBezTo>
                  <a:lnTo>
                    <a:pt x="1049" y="544"/>
                  </a:lnTo>
                  <a:cubicBezTo>
                    <a:pt x="1049" y="544"/>
                    <a:pt x="1060" y="532"/>
                    <a:pt x="1084" y="532"/>
                  </a:cubicBezTo>
                  <a:cubicBezTo>
                    <a:pt x="1096" y="532"/>
                    <a:pt x="1120" y="520"/>
                    <a:pt x="1120" y="520"/>
                  </a:cubicBezTo>
                  <a:lnTo>
                    <a:pt x="1180" y="520"/>
                  </a:lnTo>
                  <a:cubicBezTo>
                    <a:pt x="1215" y="508"/>
                    <a:pt x="1251" y="508"/>
                    <a:pt x="1299" y="508"/>
                  </a:cubicBezTo>
                  <a:close/>
                  <a:moveTo>
                    <a:pt x="1271" y="1"/>
                  </a:moveTo>
                  <a:cubicBezTo>
                    <a:pt x="1069" y="1"/>
                    <a:pt x="867" y="47"/>
                    <a:pt x="691" y="139"/>
                  </a:cubicBezTo>
                  <a:cubicBezTo>
                    <a:pt x="656" y="151"/>
                    <a:pt x="632" y="175"/>
                    <a:pt x="608" y="199"/>
                  </a:cubicBezTo>
                  <a:cubicBezTo>
                    <a:pt x="239" y="413"/>
                    <a:pt x="1" y="841"/>
                    <a:pt x="60" y="1270"/>
                  </a:cubicBezTo>
                  <a:cubicBezTo>
                    <a:pt x="132" y="1782"/>
                    <a:pt x="549" y="2187"/>
                    <a:pt x="1072" y="2235"/>
                  </a:cubicBezTo>
                  <a:cubicBezTo>
                    <a:pt x="1119" y="2239"/>
                    <a:pt x="1166" y="2241"/>
                    <a:pt x="1213" y="2241"/>
                  </a:cubicBezTo>
                  <a:cubicBezTo>
                    <a:pt x="1664" y="2241"/>
                    <a:pt x="2142" y="2036"/>
                    <a:pt x="2346" y="1615"/>
                  </a:cubicBezTo>
                  <a:cubicBezTo>
                    <a:pt x="2549" y="1199"/>
                    <a:pt x="2454" y="675"/>
                    <a:pt x="2132" y="341"/>
                  </a:cubicBezTo>
                  <a:cubicBezTo>
                    <a:pt x="1913" y="115"/>
                    <a:pt x="1592"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6"/>
            <p:cNvSpPr/>
            <p:nvPr/>
          </p:nvSpPr>
          <p:spPr>
            <a:xfrm>
              <a:off x="11042450" y="4343350"/>
              <a:ext cx="26800" cy="52900"/>
            </a:xfrm>
            <a:custGeom>
              <a:rect b="b" l="l" r="r" t="t"/>
              <a:pathLst>
                <a:path extrusionOk="0" h="2116" w="1072">
                  <a:moveTo>
                    <a:pt x="297" y="1"/>
                  </a:moveTo>
                  <a:cubicBezTo>
                    <a:pt x="270" y="1"/>
                    <a:pt x="242" y="7"/>
                    <a:pt x="214" y="19"/>
                  </a:cubicBezTo>
                  <a:cubicBezTo>
                    <a:pt x="95" y="67"/>
                    <a:pt x="0" y="222"/>
                    <a:pt x="60" y="353"/>
                  </a:cubicBezTo>
                  <a:cubicBezTo>
                    <a:pt x="179" y="603"/>
                    <a:pt x="286" y="853"/>
                    <a:pt x="369" y="1115"/>
                  </a:cubicBezTo>
                  <a:cubicBezTo>
                    <a:pt x="453" y="1388"/>
                    <a:pt x="500" y="1603"/>
                    <a:pt x="548" y="1877"/>
                  </a:cubicBezTo>
                  <a:cubicBezTo>
                    <a:pt x="559" y="2001"/>
                    <a:pt x="668" y="2116"/>
                    <a:pt x="802" y="2116"/>
                  </a:cubicBezTo>
                  <a:cubicBezTo>
                    <a:pt x="808" y="2116"/>
                    <a:pt x="815" y="2115"/>
                    <a:pt x="822" y="2115"/>
                  </a:cubicBezTo>
                  <a:cubicBezTo>
                    <a:pt x="953" y="2091"/>
                    <a:pt x="1072" y="1972"/>
                    <a:pt x="1060" y="1841"/>
                  </a:cubicBezTo>
                  <a:cubicBezTo>
                    <a:pt x="964" y="1257"/>
                    <a:pt x="798" y="698"/>
                    <a:pt x="536" y="174"/>
                  </a:cubicBezTo>
                  <a:cubicBezTo>
                    <a:pt x="489" y="80"/>
                    <a:pt x="397"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6"/>
            <p:cNvSpPr/>
            <p:nvPr/>
          </p:nvSpPr>
          <p:spPr>
            <a:xfrm>
              <a:off x="11078450" y="4348500"/>
              <a:ext cx="25025" cy="37975"/>
            </a:xfrm>
            <a:custGeom>
              <a:rect b="b" l="l" r="r" t="t"/>
              <a:pathLst>
                <a:path extrusionOk="0" h="1519" w="1001">
                  <a:moveTo>
                    <a:pt x="277" y="1"/>
                  </a:moveTo>
                  <a:cubicBezTo>
                    <a:pt x="222" y="1"/>
                    <a:pt x="159" y="22"/>
                    <a:pt x="120" y="51"/>
                  </a:cubicBezTo>
                  <a:cubicBezTo>
                    <a:pt x="72" y="87"/>
                    <a:pt x="25" y="147"/>
                    <a:pt x="13" y="218"/>
                  </a:cubicBezTo>
                  <a:cubicBezTo>
                    <a:pt x="1" y="289"/>
                    <a:pt x="25" y="349"/>
                    <a:pt x="60" y="409"/>
                  </a:cubicBezTo>
                  <a:lnTo>
                    <a:pt x="96" y="468"/>
                  </a:lnTo>
                  <a:cubicBezTo>
                    <a:pt x="96" y="480"/>
                    <a:pt x="96" y="480"/>
                    <a:pt x="96" y="480"/>
                  </a:cubicBezTo>
                  <a:cubicBezTo>
                    <a:pt x="96" y="480"/>
                    <a:pt x="96" y="480"/>
                    <a:pt x="96" y="492"/>
                  </a:cubicBezTo>
                  <a:cubicBezTo>
                    <a:pt x="120" y="528"/>
                    <a:pt x="144" y="575"/>
                    <a:pt x="167" y="611"/>
                  </a:cubicBezTo>
                  <a:cubicBezTo>
                    <a:pt x="203" y="694"/>
                    <a:pt x="239" y="766"/>
                    <a:pt x="275" y="849"/>
                  </a:cubicBezTo>
                  <a:cubicBezTo>
                    <a:pt x="346" y="1016"/>
                    <a:pt x="406" y="1182"/>
                    <a:pt x="465" y="1349"/>
                  </a:cubicBezTo>
                  <a:cubicBezTo>
                    <a:pt x="503" y="1452"/>
                    <a:pt x="614" y="1519"/>
                    <a:pt x="718" y="1519"/>
                  </a:cubicBezTo>
                  <a:cubicBezTo>
                    <a:pt x="746" y="1519"/>
                    <a:pt x="773" y="1514"/>
                    <a:pt x="798" y="1504"/>
                  </a:cubicBezTo>
                  <a:cubicBezTo>
                    <a:pt x="929" y="1444"/>
                    <a:pt x="1001" y="1313"/>
                    <a:pt x="953" y="1171"/>
                  </a:cubicBezTo>
                  <a:cubicBezTo>
                    <a:pt x="822" y="801"/>
                    <a:pt x="667" y="456"/>
                    <a:pt x="477" y="111"/>
                  </a:cubicBezTo>
                  <a:cubicBezTo>
                    <a:pt x="441" y="63"/>
                    <a:pt x="370" y="16"/>
                    <a:pt x="310" y="4"/>
                  </a:cubicBezTo>
                  <a:cubicBezTo>
                    <a:pt x="300" y="2"/>
                    <a:pt x="288" y="1"/>
                    <a:pt x="2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6"/>
            <p:cNvSpPr/>
            <p:nvPr/>
          </p:nvSpPr>
          <p:spPr>
            <a:xfrm>
              <a:off x="11089775" y="4313700"/>
              <a:ext cx="38425" cy="53400"/>
            </a:xfrm>
            <a:custGeom>
              <a:rect b="b" l="l" r="r" t="t"/>
              <a:pathLst>
                <a:path extrusionOk="0" h="2136" w="1537">
                  <a:moveTo>
                    <a:pt x="288" y="1"/>
                  </a:moveTo>
                  <a:cubicBezTo>
                    <a:pt x="234" y="1"/>
                    <a:pt x="181" y="17"/>
                    <a:pt x="143" y="50"/>
                  </a:cubicBezTo>
                  <a:cubicBezTo>
                    <a:pt x="24" y="146"/>
                    <a:pt x="0" y="288"/>
                    <a:pt x="84" y="408"/>
                  </a:cubicBezTo>
                  <a:cubicBezTo>
                    <a:pt x="405" y="943"/>
                    <a:pt x="726" y="1491"/>
                    <a:pt x="1048" y="2027"/>
                  </a:cubicBezTo>
                  <a:cubicBezTo>
                    <a:pt x="1084" y="2098"/>
                    <a:pt x="1167" y="2136"/>
                    <a:pt x="1249" y="2136"/>
                  </a:cubicBezTo>
                  <a:cubicBezTo>
                    <a:pt x="1302" y="2136"/>
                    <a:pt x="1355" y="2119"/>
                    <a:pt x="1393" y="2086"/>
                  </a:cubicBezTo>
                  <a:cubicBezTo>
                    <a:pt x="1512" y="1991"/>
                    <a:pt x="1536" y="1848"/>
                    <a:pt x="1465" y="1729"/>
                  </a:cubicBezTo>
                  <a:cubicBezTo>
                    <a:pt x="1143" y="1193"/>
                    <a:pt x="822" y="646"/>
                    <a:pt x="500" y="110"/>
                  </a:cubicBezTo>
                  <a:cubicBezTo>
                    <a:pt x="457" y="38"/>
                    <a:pt x="371" y="1"/>
                    <a:pt x="2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6"/>
            <p:cNvSpPr/>
            <p:nvPr/>
          </p:nvSpPr>
          <p:spPr>
            <a:xfrm>
              <a:off x="11117150" y="4308350"/>
              <a:ext cx="38725" cy="29825"/>
            </a:xfrm>
            <a:custGeom>
              <a:rect b="b" l="l" r="r" t="t"/>
              <a:pathLst>
                <a:path extrusionOk="0" h="1193" w="1549">
                  <a:moveTo>
                    <a:pt x="299" y="0"/>
                  </a:moveTo>
                  <a:cubicBezTo>
                    <a:pt x="284" y="0"/>
                    <a:pt x="267" y="1"/>
                    <a:pt x="251" y="2"/>
                  </a:cubicBezTo>
                  <a:cubicBezTo>
                    <a:pt x="120" y="14"/>
                    <a:pt x="1" y="145"/>
                    <a:pt x="24" y="276"/>
                  </a:cubicBezTo>
                  <a:cubicBezTo>
                    <a:pt x="36" y="412"/>
                    <a:pt x="143" y="515"/>
                    <a:pt x="277" y="515"/>
                  </a:cubicBezTo>
                  <a:cubicBezTo>
                    <a:pt x="284" y="515"/>
                    <a:pt x="291" y="515"/>
                    <a:pt x="298" y="514"/>
                  </a:cubicBezTo>
                  <a:lnTo>
                    <a:pt x="322" y="514"/>
                  </a:lnTo>
                  <a:cubicBezTo>
                    <a:pt x="322" y="514"/>
                    <a:pt x="334" y="526"/>
                    <a:pt x="346" y="526"/>
                  </a:cubicBezTo>
                  <a:cubicBezTo>
                    <a:pt x="358" y="538"/>
                    <a:pt x="370" y="550"/>
                    <a:pt x="382" y="562"/>
                  </a:cubicBezTo>
                  <a:cubicBezTo>
                    <a:pt x="465" y="622"/>
                    <a:pt x="524" y="705"/>
                    <a:pt x="596" y="764"/>
                  </a:cubicBezTo>
                  <a:cubicBezTo>
                    <a:pt x="751" y="931"/>
                    <a:pt x="941" y="1062"/>
                    <a:pt x="1144" y="1169"/>
                  </a:cubicBezTo>
                  <a:cubicBezTo>
                    <a:pt x="1175" y="1185"/>
                    <a:pt x="1212" y="1193"/>
                    <a:pt x="1248" y="1193"/>
                  </a:cubicBezTo>
                  <a:cubicBezTo>
                    <a:pt x="1349" y="1193"/>
                    <a:pt x="1454" y="1137"/>
                    <a:pt x="1489" y="1050"/>
                  </a:cubicBezTo>
                  <a:cubicBezTo>
                    <a:pt x="1548" y="919"/>
                    <a:pt x="1501" y="776"/>
                    <a:pt x="1370" y="705"/>
                  </a:cubicBezTo>
                  <a:cubicBezTo>
                    <a:pt x="1322" y="681"/>
                    <a:pt x="1275" y="657"/>
                    <a:pt x="1227" y="622"/>
                  </a:cubicBezTo>
                  <a:cubicBezTo>
                    <a:pt x="1215" y="622"/>
                    <a:pt x="1203" y="610"/>
                    <a:pt x="1191" y="598"/>
                  </a:cubicBezTo>
                  <a:cubicBezTo>
                    <a:pt x="1167" y="586"/>
                    <a:pt x="1144" y="562"/>
                    <a:pt x="1120" y="550"/>
                  </a:cubicBezTo>
                  <a:cubicBezTo>
                    <a:pt x="1036" y="479"/>
                    <a:pt x="953" y="407"/>
                    <a:pt x="870" y="324"/>
                  </a:cubicBezTo>
                  <a:cubicBezTo>
                    <a:pt x="713" y="167"/>
                    <a:pt x="546" y="0"/>
                    <a:pt x="2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6"/>
            <p:cNvSpPr/>
            <p:nvPr/>
          </p:nvSpPr>
          <p:spPr>
            <a:xfrm>
              <a:off x="11132625" y="4261475"/>
              <a:ext cx="37525" cy="44075"/>
            </a:xfrm>
            <a:custGeom>
              <a:rect b="b" l="l" r="r" t="t"/>
              <a:pathLst>
                <a:path extrusionOk="0" h="1763" w="1501">
                  <a:moveTo>
                    <a:pt x="293" y="1"/>
                  </a:moveTo>
                  <a:cubicBezTo>
                    <a:pt x="246" y="1"/>
                    <a:pt x="198" y="14"/>
                    <a:pt x="155" y="44"/>
                  </a:cubicBezTo>
                  <a:cubicBezTo>
                    <a:pt x="60" y="127"/>
                    <a:pt x="1" y="294"/>
                    <a:pt x="96" y="401"/>
                  </a:cubicBezTo>
                  <a:cubicBezTo>
                    <a:pt x="441" y="794"/>
                    <a:pt x="739" y="1211"/>
                    <a:pt x="1013" y="1651"/>
                  </a:cubicBezTo>
                  <a:cubicBezTo>
                    <a:pt x="1050" y="1726"/>
                    <a:pt x="1138" y="1763"/>
                    <a:pt x="1223" y="1763"/>
                  </a:cubicBezTo>
                  <a:cubicBezTo>
                    <a:pt x="1273" y="1763"/>
                    <a:pt x="1322" y="1749"/>
                    <a:pt x="1358" y="1723"/>
                  </a:cubicBezTo>
                  <a:cubicBezTo>
                    <a:pt x="1477" y="1627"/>
                    <a:pt x="1501" y="1484"/>
                    <a:pt x="1429" y="1365"/>
                  </a:cubicBezTo>
                  <a:cubicBezTo>
                    <a:pt x="1156" y="913"/>
                    <a:pt x="858" y="496"/>
                    <a:pt x="513" y="103"/>
                  </a:cubicBezTo>
                  <a:cubicBezTo>
                    <a:pt x="459" y="42"/>
                    <a:pt x="377" y="1"/>
                    <a:pt x="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6"/>
            <p:cNvSpPr/>
            <p:nvPr/>
          </p:nvSpPr>
          <p:spPr>
            <a:xfrm>
              <a:off x="11169250" y="4246650"/>
              <a:ext cx="26800" cy="30550"/>
            </a:xfrm>
            <a:custGeom>
              <a:rect b="b" l="l" r="r" t="t"/>
              <a:pathLst>
                <a:path extrusionOk="0" h="1222" w="1072">
                  <a:moveTo>
                    <a:pt x="275" y="1"/>
                  </a:moveTo>
                  <a:cubicBezTo>
                    <a:pt x="202" y="1"/>
                    <a:pt x="129" y="31"/>
                    <a:pt x="83" y="89"/>
                  </a:cubicBezTo>
                  <a:cubicBezTo>
                    <a:pt x="0" y="208"/>
                    <a:pt x="12" y="351"/>
                    <a:pt x="119" y="458"/>
                  </a:cubicBezTo>
                  <a:cubicBezTo>
                    <a:pt x="143" y="482"/>
                    <a:pt x="167" y="506"/>
                    <a:pt x="191" y="530"/>
                  </a:cubicBezTo>
                  <a:cubicBezTo>
                    <a:pt x="298" y="649"/>
                    <a:pt x="393" y="792"/>
                    <a:pt x="476" y="923"/>
                  </a:cubicBezTo>
                  <a:cubicBezTo>
                    <a:pt x="500" y="970"/>
                    <a:pt x="512" y="1006"/>
                    <a:pt x="536" y="1054"/>
                  </a:cubicBezTo>
                  <a:cubicBezTo>
                    <a:pt x="560" y="1113"/>
                    <a:pt x="607" y="1173"/>
                    <a:pt x="667" y="1196"/>
                  </a:cubicBezTo>
                  <a:cubicBezTo>
                    <a:pt x="704" y="1211"/>
                    <a:pt x="745" y="1221"/>
                    <a:pt x="785" y="1221"/>
                  </a:cubicBezTo>
                  <a:cubicBezTo>
                    <a:pt x="810" y="1221"/>
                    <a:pt x="835" y="1217"/>
                    <a:pt x="857" y="1208"/>
                  </a:cubicBezTo>
                  <a:cubicBezTo>
                    <a:pt x="988" y="1149"/>
                    <a:pt x="1072" y="1006"/>
                    <a:pt x="1012" y="875"/>
                  </a:cubicBezTo>
                  <a:cubicBezTo>
                    <a:pt x="881" y="565"/>
                    <a:pt x="691" y="292"/>
                    <a:pt x="441" y="65"/>
                  </a:cubicBezTo>
                  <a:cubicBezTo>
                    <a:pt x="397" y="22"/>
                    <a:pt x="336" y="1"/>
                    <a:pt x="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6"/>
            <p:cNvSpPr/>
            <p:nvPr/>
          </p:nvSpPr>
          <p:spPr>
            <a:xfrm>
              <a:off x="11203175" y="4209800"/>
              <a:ext cx="22050" cy="51325"/>
            </a:xfrm>
            <a:custGeom>
              <a:rect b="b" l="l" r="r" t="t"/>
              <a:pathLst>
                <a:path extrusionOk="0" h="2053" w="882">
                  <a:moveTo>
                    <a:pt x="268" y="1"/>
                  </a:moveTo>
                  <a:cubicBezTo>
                    <a:pt x="240" y="1"/>
                    <a:pt x="214" y="5"/>
                    <a:pt x="191" y="15"/>
                  </a:cubicBezTo>
                  <a:cubicBezTo>
                    <a:pt x="48" y="75"/>
                    <a:pt x="0" y="206"/>
                    <a:pt x="36" y="349"/>
                  </a:cubicBezTo>
                  <a:cubicBezTo>
                    <a:pt x="84" y="575"/>
                    <a:pt x="143" y="813"/>
                    <a:pt x="191" y="1063"/>
                  </a:cubicBezTo>
                  <a:cubicBezTo>
                    <a:pt x="239" y="1313"/>
                    <a:pt x="298" y="1563"/>
                    <a:pt x="346" y="1813"/>
                  </a:cubicBezTo>
                  <a:cubicBezTo>
                    <a:pt x="368" y="1938"/>
                    <a:pt x="467" y="2052"/>
                    <a:pt x="600" y="2052"/>
                  </a:cubicBezTo>
                  <a:cubicBezTo>
                    <a:pt x="606" y="2052"/>
                    <a:pt x="613" y="2052"/>
                    <a:pt x="620" y="2051"/>
                  </a:cubicBezTo>
                  <a:cubicBezTo>
                    <a:pt x="739" y="2027"/>
                    <a:pt x="882" y="1908"/>
                    <a:pt x="846" y="1777"/>
                  </a:cubicBezTo>
                  <a:cubicBezTo>
                    <a:pt x="751" y="1230"/>
                    <a:pt x="643" y="706"/>
                    <a:pt x="512" y="170"/>
                  </a:cubicBezTo>
                  <a:cubicBezTo>
                    <a:pt x="494" y="67"/>
                    <a:pt x="371" y="1"/>
                    <a:pt x="2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6"/>
            <p:cNvSpPr/>
            <p:nvPr/>
          </p:nvSpPr>
          <p:spPr>
            <a:xfrm>
              <a:off x="11254075" y="4194075"/>
              <a:ext cx="15500" cy="56325"/>
            </a:xfrm>
            <a:custGeom>
              <a:rect b="b" l="l" r="r" t="t"/>
              <a:pathLst>
                <a:path extrusionOk="0" h="2253" w="620">
                  <a:moveTo>
                    <a:pt x="344" y="1"/>
                  </a:moveTo>
                  <a:cubicBezTo>
                    <a:pt x="336" y="1"/>
                    <a:pt x="329" y="1"/>
                    <a:pt x="322" y="1"/>
                  </a:cubicBezTo>
                  <a:cubicBezTo>
                    <a:pt x="179" y="13"/>
                    <a:pt x="84" y="132"/>
                    <a:pt x="96" y="275"/>
                  </a:cubicBezTo>
                  <a:cubicBezTo>
                    <a:pt x="119" y="835"/>
                    <a:pt x="96" y="1394"/>
                    <a:pt x="24" y="1942"/>
                  </a:cubicBezTo>
                  <a:cubicBezTo>
                    <a:pt x="0" y="2085"/>
                    <a:pt x="84" y="2216"/>
                    <a:pt x="227" y="2252"/>
                  </a:cubicBezTo>
                  <a:cubicBezTo>
                    <a:pt x="235" y="2252"/>
                    <a:pt x="243" y="2253"/>
                    <a:pt x="252" y="2253"/>
                  </a:cubicBezTo>
                  <a:cubicBezTo>
                    <a:pt x="377" y="2253"/>
                    <a:pt x="513" y="2171"/>
                    <a:pt x="524" y="2037"/>
                  </a:cubicBezTo>
                  <a:cubicBezTo>
                    <a:pt x="596" y="1442"/>
                    <a:pt x="620" y="835"/>
                    <a:pt x="608" y="228"/>
                  </a:cubicBezTo>
                  <a:cubicBezTo>
                    <a:pt x="596" y="103"/>
                    <a:pt x="478" y="1"/>
                    <a:pt x="3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6"/>
            <p:cNvSpPr/>
            <p:nvPr/>
          </p:nvSpPr>
          <p:spPr>
            <a:xfrm>
              <a:off x="11277600" y="4217100"/>
              <a:ext cx="22325" cy="36850"/>
            </a:xfrm>
            <a:custGeom>
              <a:rect b="b" l="l" r="r" t="t"/>
              <a:pathLst>
                <a:path extrusionOk="0" h="1474" w="893">
                  <a:moveTo>
                    <a:pt x="618" y="1"/>
                  </a:moveTo>
                  <a:cubicBezTo>
                    <a:pt x="522" y="1"/>
                    <a:pt x="424" y="46"/>
                    <a:pt x="381" y="140"/>
                  </a:cubicBezTo>
                  <a:cubicBezTo>
                    <a:pt x="250" y="485"/>
                    <a:pt x="131" y="819"/>
                    <a:pt x="12" y="1176"/>
                  </a:cubicBezTo>
                  <a:cubicBezTo>
                    <a:pt x="0" y="1224"/>
                    <a:pt x="24" y="1319"/>
                    <a:pt x="60" y="1366"/>
                  </a:cubicBezTo>
                  <a:cubicBezTo>
                    <a:pt x="95" y="1414"/>
                    <a:pt x="155" y="1462"/>
                    <a:pt x="214" y="1474"/>
                  </a:cubicBezTo>
                  <a:cubicBezTo>
                    <a:pt x="286" y="1474"/>
                    <a:pt x="357" y="1474"/>
                    <a:pt x="417" y="1426"/>
                  </a:cubicBezTo>
                  <a:cubicBezTo>
                    <a:pt x="464" y="1378"/>
                    <a:pt x="500" y="1331"/>
                    <a:pt x="512" y="1259"/>
                  </a:cubicBezTo>
                  <a:lnTo>
                    <a:pt x="512" y="1259"/>
                  </a:lnTo>
                  <a:cubicBezTo>
                    <a:pt x="508" y="1280"/>
                    <a:pt x="508" y="1288"/>
                    <a:pt x="509" y="1288"/>
                  </a:cubicBezTo>
                  <a:cubicBezTo>
                    <a:pt x="512" y="1288"/>
                    <a:pt x="524" y="1244"/>
                    <a:pt x="524" y="1235"/>
                  </a:cubicBezTo>
                  <a:cubicBezTo>
                    <a:pt x="536" y="1224"/>
                    <a:pt x="536" y="1200"/>
                    <a:pt x="548" y="1188"/>
                  </a:cubicBezTo>
                  <a:cubicBezTo>
                    <a:pt x="560" y="1140"/>
                    <a:pt x="572" y="1104"/>
                    <a:pt x="583" y="1057"/>
                  </a:cubicBezTo>
                  <a:cubicBezTo>
                    <a:pt x="607" y="985"/>
                    <a:pt x="643" y="914"/>
                    <a:pt x="667" y="831"/>
                  </a:cubicBezTo>
                  <a:cubicBezTo>
                    <a:pt x="726" y="676"/>
                    <a:pt x="786" y="521"/>
                    <a:pt x="845" y="366"/>
                  </a:cubicBezTo>
                  <a:cubicBezTo>
                    <a:pt x="893" y="235"/>
                    <a:pt x="857" y="81"/>
                    <a:pt x="726" y="21"/>
                  </a:cubicBezTo>
                  <a:cubicBezTo>
                    <a:pt x="693" y="8"/>
                    <a:pt x="656" y="1"/>
                    <a:pt x="6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6"/>
            <p:cNvSpPr/>
            <p:nvPr/>
          </p:nvSpPr>
          <p:spPr>
            <a:xfrm>
              <a:off x="11297850" y="4208200"/>
              <a:ext cx="34525" cy="60925"/>
            </a:xfrm>
            <a:custGeom>
              <a:rect b="b" l="l" r="r" t="t"/>
              <a:pathLst>
                <a:path extrusionOk="0" h="2437" w="1381">
                  <a:moveTo>
                    <a:pt x="1075" y="1"/>
                  </a:moveTo>
                  <a:cubicBezTo>
                    <a:pt x="958" y="1"/>
                    <a:pt x="864" y="97"/>
                    <a:pt x="833" y="210"/>
                  </a:cubicBezTo>
                  <a:cubicBezTo>
                    <a:pt x="643" y="853"/>
                    <a:pt x="393" y="1472"/>
                    <a:pt x="95" y="2080"/>
                  </a:cubicBezTo>
                  <a:cubicBezTo>
                    <a:pt x="0" y="2276"/>
                    <a:pt x="171" y="2437"/>
                    <a:pt x="339" y="2437"/>
                  </a:cubicBezTo>
                  <a:cubicBezTo>
                    <a:pt x="426" y="2437"/>
                    <a:pt x="511" y="2395"/>
                    <a:pt x="559" y="2294"/>
                  </a:cubicBezTo>
                  <a:cubicBezTo>
                    <a:pt x="869" y="1651"/>
                    <a:pt x="1131" y="984"/>
                    <a:pt x="1333" y="306"/>
                  </a:cubicBezTo>
                  <a:cubicBezTo>
                    <a:pt x="1381" y="163"/>
                    <a:pt x="1262" y="20"/>
                    <a:pt x="1131" y="8"/>
                  </a:cubicBezTo>
                  <a:cubicBezTo>
                    <a:pt x="1112" y="3"/>
                    <a:pt x="1093" y="1"/>
                    <a:pt x="10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6"/>
            <p:cNvSpPr/>
            <p:nvPr/>
          </p:nvSpPr>
          <p:spPr>
            <a:xfrm>
              <a:off x="11004625" y="4460975"/>
              <a:ext cx="13725" cy="13550"/>
            </a:xfrm>
            <a:custGeom>
              <a:rect b="b" l="l" r="r" t="t"/>
              <a:pathLst>
                <a:path extrusionOk="0" h="542" w="549">
                  <a:moveTo>
                    <a:pt x="301" y="1"/>
                  </a:moveTo>
                  <a:cubicBezTo>
                    <a:pt x="288" y="1"/>
                    <a:pt x="276" y="2"/>
                    <a:pt x="263" y="5"/>
                  </a:cubicBezTo>
                  <a:cubicBezTo>
                    <a:pt x="239" y="5"/>
                    <a:pt x="215" y="17"/>
                    <a:pt x="191" y="17"/>
                  </a:cubicBezTo>
                  <a:cubicBezTo>
                    <a:pt x="156" y="29"/>
                    <a:pt x="120" y="53"/>
                    <a:pt x="96" y="89"/>
                  </a:cubicBezTo>
                  <a:lnTo>
                    <a:pt x="72" y="112"/>
                  </a:lnTo>
                  <a:cubicBezTo>
                    <a:pt x="49" y="136"/>
                    <a:pt x="25" y="172"/>
                    <a:pt x="25" y="208"/>
                  </a:cubicBezTo>
                  <a:cubicBezTo>
                    <a:pt x="13" y="232"/>
                    <a:pt x="1" y="267"/>
                    <a:pt x="13" y="303"/>
                  </a:cubicBezTo>
                  <a:cubicBezTo>
                    <a:pt x="13" y="339"/>
                    <a:pt x="25" y="374"/>
                    <a:pt x="37" y="398"/>
                  </a:cubicBezTo>
                  <a:cubicBezTo>
                    <a:pt x="49" y="434"/>
                    <a:pt x="72" y="458"/>
                    <a:pt x="96" y="482"/>
                  </a:cubicBezTo>
                  <a:cubicBezTo>
                    <a:pt x="120" y="493"/>
                    <a:pt x="132" y="505"/>
                    <a:pt x="156" y="517"/>
                  </a:cubicBezTo>
                  <a:cubicBezTo>
                    <a:pt x="191" y="529"/>
                    <a:pt x="239" y="541"/>
                    <a:pt x="287" y="541"/>
                  </a:cubicBezTo>
                  <a:cubicBezTo>
                    <a:pt x="311" y="529"/>
                    <a:pt x="334" y="529"/>
                    <a:pt x="346" y="517"/>
                  </a:cubicBezTo>
                  <a:cubicBezTo>
                    <a:pt x="394" y="505"/>
                    <a:pt x="430" y="482"/>
                    <a:pt x="453" y="446"/>
                  </a:cubicBezTo>
                  <a:lnTo>
                    <a:pt x="477" y="422"/>
                  </a:lnTo>
                  <a:cubicBezTo>
                    <a:pt x="501" y="398"/>
                    <a:pt x="525" y="362"/>
                    <a:pt x="525" y="339"/>
                  </a:cubicBezTo>
                  <a:cubicBezTo>
                    <a:pt x="537" y="303"/>
                    <a:pt x="549" y="267"/>
                    <a:pt x="537" y="232"/>
                  </a:cubicBezTo>
                  <a:cubicBezTo>
                    <a:pt x="537" y="196"/>
                    <a:pt x="525" y="172"/>
                    <a:pt x="513" y="136"/>
                  </a:cubicBezTo>
                  <a:cubicBezTo>
                    <a:pt x="501" y="112"/>
                    <a:pt x="477" y="77"/>
                    <a:pt x="453" y="65"/>
                  </a:cubicBezTo>
                  <a:cubicBezTo>
                    <a:pt x="430" y="53"/>
                    <a:pt x="418" y="41"/>
                    <a:pt x="394" y="29"/>
                  </a:cubicBezTo>
                  <a:cubicBezTo>
                    <a:pt x="368" y="12"/>
                    <a:pt x="335"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6"/>
            <p:cNvSpPr/>
            <p:nvPr/>
          </p:nvSpPr>
          <p:spPr>
            <a:xfrm>
              <a:off x="10976950" y="4497700"/>
              <a:ext cx="12825" cy="13425"/>
            </a:xfrm>
            <a:custGeom>
              <a:rect b="b" l="l" r="r" t="t"/>
              <a:pathLst>
                <a:path extrusionOk="0" h="537" w="513">
                  <a:moveTo>
                    <a:pt x="239" y="1"/>
                  </a:moveTo>
                  <a:cubicBezTo>
                    <a:pt x="215" y="13"/>
                    <a:pt x="191" y="13"/>
                    <a:pt x="167" y="13"/>
                  </a:cubicBezTo>
                  <a:cubicBezTo>
                    <a:pt x="120" y="36"/>
                    <a:pt x="84" y="60"/>
                    <a:pt x="60" y="96"/>
                  </a:cubicBezTo>
                  <a:cubicBezTo>
                    <a:pt x="48" y="108"/>
                    <a:pt x="36" y="132"/>
                    <a:pt x="25" y="144"/>
                  </a:cubicBezTo>
                  <a:cubicBezTo>
                    <a:pt x="1" y="191"/>
                    <a:pt x="1" y="239"/>
                    <a:pt x="1" y="275"/>
                  </a:cubicBezTo>
                  <a:lnTo>
                    <a:pt x="1" y="298"/>
                  </a:lnTo>
                  <a:cubicBezTo>
                    <a:pt x="1" y="334"/>
                    <a:pt x="13" y="370"/>
                    <a:pt x="36" y="406"/>
                  </a:cubicBezTo>
                  <a:cubicBezTo>
                    <a:pt x="48" y="429"/>
                    <a:pt x="60" y="453"/>
                    <a:pt x="96" y="477"/>
                  </a:cubicBezTo>
                  <a:cubicBezTo>
                    <a:pt x="120" y="501"/>
                    <a:pt x="144" y="513"/>
                    <a:pt x="179" y="525"/>
                  </a:cubicBezTo>
                  <a:cubicBezTo>
                    <a:pt x="215" y="537"/>
                    <a:pt x="239" y="537"/>
                    <a:pt x="275" y="537"/>
                  </a:cubicBezTo>
                  <a:cubicBezTo>
                    <a:pt x="298" y="537"/>
                    <a:pt x="322" y="525"/>
                    <a:pt x="346" y="525"/>
                  </a:cubicBezTo>
                  <a:cubicBezTo>
                    <a:pt x="382" y="501"/>
                    <a:pt x="417" y="477"/>
                    <a:pt x="453" y="441"/>
                  </a:cubicBezTo>
                  <a:cubicBezTo>
                    <a:pt x="465" y="429"/>
                    <a:pt x="477" y="406"/>
                    <a:pt x="489" y="394"/>
                  </a:cubicBezTo>
                  <a:cubicBezTo>
                    <a:pt x="501" y="346"/>
                    <a:pt x="513" y="310"/>
                    <a:pt x="513" y="263"/>
                  </a:cubicBezTo>
                  <a:lnTo>
                    <a:pt x="513" y="239"/>
                  </a:lnTo>
                  <a:cubicBezTo>
                    <a:pt x="513" y="203"/>
                    <a:pt x="501" y="167"/>
                    <a:pt x="477" y="144"/>
                  </a:cubicBezTo>
                  <a:cubicBezTo>
                    <a:pt x="465" y="108"/>
                    <a:pt x="441" y="84"/>
                    <a:pt x="417" y="60"/>
                  </a:cubicBezTo>
                  <a:cubicBezTo>
                    <a:pt x="394" y="36"/>
                    <a:pt x="370" y="25"/>
                    <a:pt x="334" y="13"/>
                  </a:cubicBezTo>
                  <a:cubicBezTo>
                    <a:pt x="298" y="1"/>
                    <a:pt x="275" y="1"/>
                    <a:pt x="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6"/>
            <p:cNvSpPr/>
            <p:nvPr/>
          </p:nvSpPr>
          <p:spPr>
            <a:xfrm>
              <a:off x="11001375" y="4512000"/>
              <a:ext cx="14000" cy="15200"/>
            </a:xfrm>
            <a:custGeom>
              <a:rect b="b" l="l" r="r" t="t"/>
              <a:pathLst>
                <a:path extrusionOk="0" h="608" w="560">
                  <a:moveTo>
                    <a:pt x="226" y="0"/>
                  </a:moveTo>
                  <a:cubicBezTo>
                    <a:pt x="179" y="0"/>
                    <a:pt x="143" y="24"/>
                    <a:pt x="107" y="48"/>
                  </a:cubicBezTo>
                  <a:cubicBezTo>
                    <a:pt x="83" y="60"/>
                    <a:pt x="71" y="72"/>
                    <a:pt x="60" y="96"/>
                  </a:cubicBezTo>
                  <a:cubicBezTo>
                    <a:pt x="24" y="119"/>
                    <a:pt x="12" y="167"/>
                    <a:pt x="0" y="215"/>
                  </a:cubicBezTo>
                  <a:cubicBezTo>
                    <a:pt x="0" y="238"/>
                    <a:pt x="0" y="262"/>
                    <a:pt x="0" y="286"/>
                  </a:cubicBezTo>
                  <a:cubicBezTo>
                    <a:pt x="0" y="298"/>
                    <a:pt x="0" y="298"/>
                    <a:pt x="0" y="310"/>
                  </a:cubicBezTo>
                  <a:cubicBezTo>
                    <a:pt x="0" y="322"/>
                    <a:pt x="0" y="334"/>
                    <a:pt x="0" y="346"/>
                  </a:cubicBezTo>
                  <a:cubicBezTo>
                    <a:pt x="12" y="357"/>
                    <a:pt x="12" y="369"/>
                    <a:pt x="12" y="381"/>
                  </a:cubicBezTo>
                  <a:cubicBezTo>
                    <a:pt x="12" y="393"/>
                    <a:pt x="24" y="393"/>
                    <a:pt x="24" y="393"/>
                  </a:cubicBezTo>
                  <a:cubicBezTo>
                    <a:pt x="36" y="417"/>
                    <a:pt x="48" y="441"/>
                    <a:pt x="60" y="465"/>
                  </a:cubicBezTo>
                  <a:cubicBezTo>
                    <a:pt x="60" y="477"/>
                    <a:pt x="71" y="477"/>
                    <a:pt x="71" y="477"/>
                  </a:cubicBezTo>
                  <a:cubicBezTo>
                    <a:pt x="83" y="500"/>
                    <a:pt x="107" y="524"/>
                    <a:pt x="119" y="536"/>
                  </a:cubicBezTo>
                  <a:cubicBezTo>
                    <a:pt x="143" y="560"/>
                    <a:pt x="167" y="572"/>
                    <a:pt x="191" y="584"/>
                  </a:cubicBezTo>
                  <a:cubicBezTo>
                    <a:pt x="214" y="596"/>
                    <a:pt x="250" y="607"/>
                    <a:pt x="286" y="607"/>
                  </a:cubicBezTo>
                  <a:cubicBezTo>
                    <a:pt x="321" y="607"/>
                    <a:pt x="357" y="607"/>
                    <a:pt x="393" y="584"/>
                  </a:cubicBezTo>
                  <a:cubicBezTo>
                    <a:pt x="417" y="584"/>
                    <a:pt x="452" y="560"/>
                    <a:pt x="464" y="536"/>
                  </a:cubicBezTo>
                  <a:cubicBezTo>
                    <a:pt x="500" y="512"/>
                    <a:pt x="512" y="488"/>
                    <a:pt x="536" y="465"/>
                  </a:cubicBezTo>
                  <a:cubicBezTo>
                    <a:pt x="536" y="441"/>
                    <a:pt x="548" y="417"/>
                    <a:pt x="548" y="393"/>
                  </a:cubicBezTo>
                  <a:cubicBezTo>
                    <a:pt x="560" y="346"/>
                    <a:pt x="560" y="310"/>
                    <a:pt x="536" y="262"/>
                  </a:cubicBezTo>
                  <a:cubicBezTo>
                    <a:pt x="524" y="238"/>
                    <a:pt x="512" y="226"/>
                    <a:pt x="512" y="203"/>
                  </a:cubicBezTo>
                  <a:cubicBezTo>
                    <a:pt x="500" y="203"/>
                    <a:pt x="500" y="191"/>
                    <a:pt x="500" y="191"/>
                  </a:cubicBezTo>
                  <a:cubicBezTo>
                    <a:pt x="488" y="167"/>
                    <a:pt x="476" y="131"/>
                    <a:pt x="464" y="107"/>
                  </a:cubicBezTo>
                  <a:cubicBezTo>
                    <a:pt x="441" y="84"/>
                    <a:pt x="417" y="60"/>
                    <a:pt x="393" y="36"/>
                  </a:cubicBezTo>
                  <a:cubicBezTo>
                    <a:pt x="357" y="24"/>
                    <a:pt x="333" y="12"/>
                    <a:pt x="2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6"/>
            <p:cNvSpPr/>
            <p:nvPr/>
          </p:nvSpPr>
          <p:spPr>
            <a:xfrm>
              <a:off x="11010000" y="4489375"/>
              <a:ext cx="17575" cy="12825"/>
            </a:xfrm>
            <a:custGeom>
              <a:rect b="b" l="l" r="r" t="t"/>
              <a:pathLst>
                <a:path extrusionOk="0" h="513" w="703">
                  <a:moveTo>
                    <a:pt x="334" y="0"/>
                  </a:moveTo>
                  <a:cubicBezTo>
                    <a:pt x="0" y="0"/>
                    <a:pt x="48" y="512"/>
                    <a:pt x="381" y="512"/>
                  </a:cubicBezTo>
                  <a:cubicBezTo>
                    <a:pt x="703" y="512"/>
                    <a:pt x="667" y="0"/>
                    <a:pt x="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6"/>
            <p:cNvSpPr/>
            <p:nvPr/>
          </p:nvSpPr>
          <p:spPr>
            <a:xfrm>
              <a:off x="11324925" y="4459775"/>
              <a:ext cx="12825" cy="13550"/>
            </a:xfrm>
            <a:custGeom>
              <a:rect b="b" l="l" r="r" t="t"/>
              <a:pathLst>
                <a:path extrusionOk="0" h="542" w="513">
                  <a:moveTo>
                    <a:pt x="258" y="1"/>
                  </a:moveTo>
                  <a:cubicBezTo>
                    <a:pt x="247" y="1"/>
                    <a:pt x="237" y="2"/>
                    <a:pt x="226" y="6"/>
                  </a:cubicBezTo>
                  <a:lnTo>
                    <a:pt x="167" y="18"/>
                  </a:lnTo>
                  <a:cubicBezTo>
                    <a:pt x="119" y="29"/>
                    <a:pt x="83" y="53"/>
                    <a:pt x="60" y="89"/>
                  </a:cubicBezTo>
                  <a:cubicBezTo>
                    <a:pt x="48" y="113"/>
                    <a:pt x="36" y="125"/>
                    <a:pt x="24" y="149"/>
                  </a:cubicBezTo>
                  <a:cubicBezTo>
                    <a:pt x="0" y="184"/>
                    <a:pt x="0" y="232"/>
                    <a:pt x="0" y="280"/>
                  </a:cubicBezTo>
                  <a:lnTo>
                    <a:pt x="0" y="303"/>
                  </a:lnTo>
                  <a:cubicBezTo>
                    <a:pt x="0" y="339"/>
                    <a:pt x="12" y="375"/>
                    <a:pt x="36" y="399"/>
                  </a:cubicBezTo>
                  <a:cubicBezTo>
                    <a:pt x="48" y="434"/>
                    <a:pt x="60" y="458"/>
                    <a:pt x="95" y="482"/>
                  </a:cubicBezTo>
                  <a:cubicBezTo>
                    <a:pt x="119" y="494"/>
                    <a:pt x="143" y="518"/>
                    <a:pt x="179" y="518"/>
                  </a:cubicBezTo>
                  <a:cubicBezTo>
                    <a:pt x="214" y="541"/>
                    <a:pt x="238" y="541"/>
                    <a:pt x="274" y="541"/>
                  </a:cubicBezTo>
                  <a:lnTo>
                    <a:pt x="345" y="518"/>
                  </a:lnTo>
                  <a:cubicBezTo>
                    <a:pt x="381" y="506"/>
                    <a:pt x="417" y="482"/>
                    <a:pt x="453" y="446"/>
                  </a:cubicBezTo>
                  <a:cubicBezTo>
                    <a:pt x="464" y="422"/>
                    <a:pt x="476" y="410"/>
                    <a:pt x="488" y="387"/>
                  </a:cubicBezTo>
                  <a:cubicBezTo>
                    <a:pt x="500" y="351"/>
                    <a:pt x="512" y="303"/>
                    <a:pt x="512" y="256"/>
                  </a:cubicBezTo>
                  <a:lnTo>
                    <a:pt x="512" y="232"/>
                  </a:lnTo>
                  <a:cubicBezTo>
                    <a:pt x="512" y="196"/>
                    <a:pt x="500" y="172"/>
                    <a:pt x="476" y="137"/>
                  </a:cubicBezTo>
                  <a:cubicBezTo>
                    <a:pt x="464" y="113"/>
                    <a:pt x="441" y="77"/>
                    <a:pt x="417" y="65"/>
                  </a:cubicBezTo>
                  <a:cubicBezTo>
                    <a:pt x="393" y="41"/>
                    <a:pt x="369" y="18"/>
                    <a:pt x="333" y="18"/>
                  </a:cubicBezTo>
                  <a:cubicBezTo>
                    <a:pt x="308" y="9"/>
                    <a:pt x="283" y="1"/>
                    <a:pt x="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6"/>
            <p:cNvSpPr/>
            <p:nvPr/>
          </p:nvSpPr>
          <p:spPr>
            <a:xfrm>
              <a:off x="11313000" y="4500675"/>
              <a:ext cx="13425" cy="13425"/>
            </a:xfrm>
            <a:custGeom>
              <a:rect b="b" l="l" r="r" t="t"/>
              <a:pathLst>
                <a:path extrusionOk="0" h="537" w="537">
                  <a:moveTo>
                    <a:pt x="263" y="1"/>
                  </a:moveTo>
                  <a:lnTo>
                    <a:pt x="191" y="13"/>
                  </a:lnTo>
                  <a:cubicBezTo>
                    <a:pt x="144" y="37"/>
                    <a:pt x="108" y="60"/>
                    <a:pt x="84" y="96"/>
                  </a:cubicBezTo>
                  <a:cubicBezTo>
                    <a:pt x="72" y="96"/>
                    <a:pt x="72" y="108"/>
                    <a:pt x="60" y="120"/>
                  </a:cubicBezTo>
                  <a:cubicBezTo>
                    <a:pt x="37" y="144"/>
                    <a:pt x="25" y="168"/>
                    <a:pt x="13" y="203"/>
                  </a:cubicBezTo>
                  <a:cubicBezTo>
                    <a:pt x="1" y="239"/>
                    <a:pt x="1" y="263"/>
                    <a:pt x="1" y="298"/>
                  </a:cubicBezTo>
                  <a:cubicBezTo>
                    <a:pt x="1" y="334"/>
                    <a:pt x="13" y="370"/>
                    <a:pt x="37" y="406"/>
                  </a:cubicBezTo>
                  <a:cubicBezTo>
                    <a:pt x="48" y="429"/>
                    <a:pt x="60" y="453"/>
                    <a:pt x="96" y="477"/>
                  </a:cubicBezTo>
                  <a:cubicBezTo>
                    <a:pt x="108" y="489"/>
                    <a:pt x="132" y="501"/>
                    <a:pt x="144" y="513"/>
                  </a:cubicBezTo>
                  <a:cubicBezTo>
                    <a:pt x="191" y="537"/>
                    <a:pt x="239" y="537"/>
                    <a:pt x="275" y="537"/>
                  </a:cubicBezTo>
                  <a:lnTo>
                    <a:pt x="346" y="525"/>
                  </a:lnTo>
                  <a:cubicBezTo>
                    <a:pt x="394" y="501"/>
                    <a:pt x="429" y="477"/>
                    <a:pt x="453" y="441"/>
                  </a:cubicBezTo>
                  <a:lnTo>
                    <a:pt x="477" y="418"/>
                  </a:lnTo>
                  <a:cubicBezTo>
                    <a:pt x="501" y="394"/>
                    <a:pt x="513" y="370"/>
                    <a:pt x="525" y="334"/>
                  </a:cubicBezTo>
                  <a:cubicBezTo>
                    <a:pt x="537" y="298"/>
                    <a:pt x="537" y="275"/>
                    <a:pt x="537" y="239"/>
                  </a:cubicBezTo>
                  <a:cubicBezTo>
                    <a:pt x="537" y="203"/>
                    <a:pt x="525" y="168"/>
                    <a:pt x="501" y="144"/>
                  </a:cubicBezTo>
                  <a:cubicBezTo>
                    <a:pt x="489" y="108"/>
                    <a:pt x="477" y="84"/>
                    <a:pt x="441" y="60"/>
                  </a:cubicBezTo>
                  <a:cubicBezTo>
                    <a:pt x="429" y="48"/>
                    <a:pt x="406" y="37"/>
                    <a:pt x="394" y="25"/>
                  </a:cubicBezTo>
                  <a:cubicBezTo>
                    <a:pt x="346" y="13"/>
                    <a:pt x="310"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6"/>
            <p:cNvSpPr/>
            <p:nvPr/>
          </p:nvSpPr>
          <p:spPr>
            <a:xfrm>
              <a:off x="11301700" y="4517950"/>
              <a:ext cx="12825" cy="13425"/>
            </a:xfrm>
            <a:custGeom>
              <a:rect b="b" l="l" r="r" t="t"/>
              <a:pathLst>
                <a:path extrusionOk="0" h="537" w="513">
                  <a:moveTo>
                    <a:pt x="239" y="0"/>
                  </a:moveTo>
                  <a:cubicBezTo>
                    <a:pt x="215" y="0"/>
                    <a:pt x="191" y="12"/>
                    <a:pt x="167" y="12"/>
                  </a:cubicBezTo>
                  <a:cubicBezTo>
                    <a:pt x="131" y="36"/>
                    <a:pt x="96" y="60"/>
                    <a:pt x="60" y="84"/>
                  </a:cubicBezTo>
                  <a:cubicBezTo>
                    <a:pt x="48" y="108"/>
                    <a:pt x="36" y="131"/>
                    <a:pt x="24" y="143"/>
                  </a:cubicBezTo>
                  <a:cubicBezTo>
                    <a:pt x="12" y="191"/>
                    <a:pt x="0" y="227"/>
                    <a:pt x="0" y="274"/>
                  </a:cubicBezTo>
                  <a:lnTo>
                    <a:pt x="0" y="298"/>
                  </a:lnTo>
                  <a:cubicBezTo>
                    <a:pt x="0" y="334"/>
                    <a:pt x="12" y="369"/>
                    <a:pt x="36" y="393"/>
                  </a:cubicBezTo>
                  <a:cubicBezTo>
                    <a:pt x="48" y="429"/>
                    <a:pt x="72" y="453"/>
                    <a:pt x="96" y="477"/>
                  </a:cubicBezTo>
                  <a:cubicBezTo>
                    <a:pt x="119" y="500"/>
                    <a:pt x="143" y="512"/>
                    <a:pt x="179" y="524"/>
                  </a:cubicBezTo>
                  <a:cubicBezTo>
                    <a:pt x="215" y="536"/>
                    <a:pt x="250" y="536"/>
                    <a:pt x="286" y="536"/>
                  </a:cubicBezTo>
                  <a:cubicBezTo>
                    <a:pt x="298" y="524"/>
                    <a:pt x="322" y="524"/>
                    <a:pt x="346" y="512"/>
                  </a:cubicBezTo>
                  <a:cubicBezTo>
                    <a:pt x="393" y="500"/>
                    <a:pt x="429" y="477"/>
                    <a:pt x="453" y="441"/>
                  </a:cubicBezTo>
                  <a:cubicBezTo>
                    <a:pt x="465" y="429"/>
                    <a:pt x="477" y="405"/>
                    <a:pt x="489" y="393"/>
                  </a:cubicBezTo>
                  <a:cubicBezTo>
                    <a:pt x="512" y="346"/>
                    <a:pt x="512" y="298"/>
                    <a:pt x="512" y="250"/>
                  </a:cubicBezTo>
                  <a:lnTo>
                    <a:pt x="512" y="227"/>
                  </a:lnTo>
                  <a:cubicBezTo>
                    <a:pt x="512" y="191"/>
                    <a:pt x="500" y="167"/>
                    <a:pt x="489" y="131"/>
                  </a:cubicBezTo>
                  <a:cubicBezTo>
                    <a:pt x="465" y="108"/>
                    <a:pt x="453" y="84"/>
                    <a:pt x="417" y="60"/>
                  </a:cubicBezTo>
                  <a:cubicBezTo>
                    <a:pt x="393" y="36"/>
                    <a:pt x="370" y="24"/>
                    <a:pt x="334" y="12"/>
                  </a:cubicBezTo>
                  <a:cubicBezTo>
                    <a:pt x="310" y="0"/>
                    <a:pt x="274"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6"/>
            <p:cNvSpPr/>
            <p:nvPr/>
          </p:nvSpPr>
          <p:spPr>
            <a:xfrm>
              <a:off x="11290975" y="4472875"/>
              <a:ext cx="13725" cy="13375"/>
            </a:xfrm>
            <a:custGeom>
              <a:rect b="b" l="l" r="r" t="t"/>
              <a:pathLst>
                <a:path extrusionOk="0" h="535" w="549">
                  <a:moveTo>
                    <a:pt x="270" y="1"/>
                  </a:moveTo>
                  <a:cubicBezTo>
                    <a:pt x="260" y="1"/>
                    <a:pt x="249" y="2"/>
                    <a:pt x="239" y="6"/>
                  </a:cubicBezTo>
                  <a:cubicBezTo>
                    <a:pt x="203" y="6"/>
                    <a:pt x="167" y="17"/>
                    <a:pt x="144" y="29"/>
                  </a:cubicBezTo>
                  <a:cubicBezTo>
                    <a:pt x="108" y="41"/>
                    <a:pt x="84" y="65"/>
                    <a:pt x="60" y="89"/>
                  </a:cubicBezTo>
                  <a:cubicBezTo>
                    <a:pt x="48" y="113"/>
                    <a:pt x="37" y="125"/>
                    <a:pt x="25" y="148"/>
                  </a:cubicBezTo>
                  <a:cubicBezTo>
                    <a:pt x="13" y="184"/>
                    <a:pt x="1" y="232"/>
                    <a:pt x="1" y="279"/>
                  </a:cubicBezTo>
                  <a:cubicBezTo>
                    <a:pt x="13" y="303"/>
                    <a:pt x="13" y="327"/>
                    <a:pt x="25" y="339"/>
                  </a:cubicBezTo>
                  <a:cubicBezTo>
                    <a:pt x="37" y="387"/>
                    <a:pt x="60" y="422"/>
                    <a:pt x="96" y="446"/>
                  </a:cubicBezTo>
                  <a:lnTo>
                    <a:pt x="120" y="470"/>
                  </a:lnTo>
                  <a:cubicBezTo>
                    <a:pt x="144" y="494"/>
                    <a:pt x="179" y="518"/>
                    <a:pt x="203" y="518"/>
                  </a:cubicBezTo>
                  <a:cubicBezTo>
                    <a:pt x="228" y="526"/>
                    <a:pt x="254" y="534"/>
                    <a:pt x="279" y="534"/>
                  </a:cubicBezTo>
                  <a:cubicBezTo>
                    <a:pt x="289" y="534"/>
                    <a:pt x="300" y="533"/>
                    <a:pt x="310" y="529"/>
                  </a:cubicBezTo>
                  <a:cubicBezTo>
                    <a:pt x="346" y="529"/>
                    <a:pt x="370" y="518"/>
                    <a:pt x="406" y="506"/>
                  </a:cubicBezTo>
                  <a:cubicBezTo>
                    <a:pt x="429" y="494"/>
                    <a:pt x="465" y="470"/>
                    <a:pt x="477" y="446"/>
                  </a:cubicBezTo>
                  <a:cubicBezTo>
                    <a:pt x="489" y="422"/>
                    <a:pt x="501" y="410"/>
                    <a:pt x="513" y="387"/>
                  </a:cubicBezTo>
                  <a:cubicBezTo>
                    <a:pt x="537" y="351"/>
                    <a:pt x="548" y="303"/>
                    <a:pt x="537" y="256"/>
                  </a:cubicBezTo>
                  <a:cubicBezTo>
                    <a:pt x="537" y="232"/>
                    <a:pt x="525" y="208"/>
                    <a:pt x="525" y="184"/>
                  </a:cubicBezTo>
                  <a:cubicBezTo>
                    <a:pt x="513" y="148"/>
                    <a:pt x="489" y="113"/>
                    <a:pt x="453" y="89"/>
                  </a:cubicBezTo>
                  <a:lnTo>
                    <a:pt x="429" y="65"/>
                  </a:lnTo>
                  <a:cubicBezTo>
                    <a:pt x="406" y="41"/>
                    <a:pt x="370" y="17"/>
                    <a:pt x="334" y="17"/>
                  </a:cubicBezTo>
                  <a:cubicBezTo>
                    <a:pt x="317" y="9"/>
                    <a:pt x="295"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6"/>
            <p:cNvSpPr/>
            <p:nvPr/>
          </p:nvSpPr>
          <p:spPr>
            <a:xfrm>
              <a:off x="11249025" y="4395800"/>
              <a:ext cx="13400" cy="12925"/>
            </a:xfrm>
            <a:custGeom>
              <a:rect b="b" l="l" r="r" t="t"/>
              <a:pathLst>
                <a:path extrusionOk="0" h="517" w="536">
                  <a:moveTo>
                    <a:pt x="293" y="0"/>
                  </a:moveTo>
                  <a:cubicBezTo>
                    <a:pt x="282" y="0"/>
                    <a:pt x="272" y="2"/>
                    <a:pt x="262" y="5"/>
                  </a:cubicBezTo>
                  <a:lnTo>
                    <a:pt x="238" y="5"/>
                  </a:lnTo>
                  <a:cubicBezTo>
                    <a:pt x="202" y="5"/>
                    <a:pt x="167" y="17"/>
                    <a:pt x="131" y="29"/>
                  </a:cubicBezTo>
                  <a:cubicBezTo>
                    <a:pt x="107" y="41"/>
                    <a:pt x="83" y="64"/>
                    <a:pt x="60" y="88"/>
                  </a:cubicBezTo>
                  <a:cubicBezTo>
                    <a:pt x="36" y="112"/>
                    <a:pt x="24" y="148"/>
                    <a:pt x="12" y="183"/>
                  </a:cubicBezTo>
                  <a:cubicBezTo>
                    <a:pt x="0" y="207"/>
                    <a:pt x="0" y="243"/>
                    <a:pt x="0" y="279"/>
                  </a:cubicBezTo>
                  <a:lnTo>
                    <a:pt x="12" y="350"/>
                  </a:lnTo>
                  <a:cubicBezTo>
                    <a:pt x="36" y="386"/>
                    <a:pt x="60" y="422"/>
                    <a:pt x="95" y="457"/>
                  </a:cubicBezTo>
                  <a:cubicBezTo>
                    <a:pt x="107" y="469"/>
                    <a:pt x="131" y="481"/>
                    <a:pt x="143" y="493"/>
                  </a:cubicBezTo>
                  <a:cubicBezTo>
                    <a:pt x="191" y="505"/>
                    <a:pt x="226" y="517"/>
                    <a:pt x="274" y="517"/>
                  </a:cubicBezTo>
                  <a:lnTo>
                    <a:pt x="298" y="517"/>
                  </a:lnTo>
                  <a:cubicBezTo>
                    <a:pt x="333" y="505"/>
                    <a:pt x="369" y="493"/>
                    <a:pt x="393" y="481"/>
                  </a:cubicBezTo>
                  <a:cubicBezTo>
                    <a:pt x="429" y="469"/>
                    <a:pt x="452" y="445"/>
                    <a:pt x="476" y="422"/>
                  </a:cubicBezTo>
                  <a:cubicBezTo>
                    <a:pt x="500" y="398"/>
                    <a:pt x="512" y="362"/>
                    <a:pt x="524" y="338"/>
                  </a:cubicBezTo>
                  <a:cubicBezTo>
                    <a:pt x="536" y="302"/>
                    <a:pt x="536" y="267"/>
                    <a:pt x="536" y="231"/>
                  </a:cubicBezTo>
                  <a:lnTo>
                    <a:pt x="524" y="172"/>
                  </a:lnTo>
                  <a:cubicBezTo>
                    <a:pt x="500" y="124"/>
                    <a:pt x="476" y="88"/>
                    <a:pt x="441" y="64"/>
                  </a:cubicBezTo>
                  <a:cubicBezTo>
                    <a:pt x="429" y="52"/>
                    <a:pt x="405" y="41"/>
                    <a:pt x="393" y="29"/>
                  </a:cubicBezTo>
                  <a:cubicBezTo>
                    <a:pt x="358" y="11"/>
                    <a:pt x="323" y="0"/>
                    <a:pt x="2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6"/>
            <p:cNvSpPr/>
            <p:nvPr/>
          </p:nvSpPr>
          <p:spPr>
            <a:xfrm>
              <a:off x="11283850" y="4407700"/>
              <a:ext cx="13700" cy="13350"/>
            </a:xfrm>
            <a:custGeom>
              <a:rect b="b" l="l" r="r" t="t"/>
              <a:pathLst>
                <a:path extrusionOk="0" h="534" w="548">
                  <a:moveTo>
                    <a:pt x="270" y="0"/>
                  </a:moveTo>
                  <a:cubicBezTo>
                    <a:pt x="259" y="0"/>
                    <a:pt x="249" y="2"/>
                    <a:pt x="238" y="5"/>
                  </a:cubicBezTo>
                  <a:cubicBezTo>
                    <a:pt x="202" y="5"/>
                    <a:pt x="167" y="5"/>
                    <a:pt x="143" y="29"/>
                  </a:cubicBezTo>
                  <a:cubicBezTo>
                    <a:pt x="107" y="41"/>
                    <a:pt x="83" y="65"/>
                    <a:pt x="71" y="88"/>
                  </a:cubicBezTo>
                  <a:cubicBezTo>
                    <a:pt x="60" y="112"/>
                    <a:pt x="48" y="124"/>
                    <a:pt x="36" y="148"/>
                  </a:cubicBezTo>
                  <a:cubicBezTo>
                    <a:pt x="12" y="184"/>
                    <a:pt x="0" y="231"/>
                    <a:pt x="12" y="279"/>
                  </a:cubicBezTo>
                  <a:cubicBezTo>
                    <a:pt x="12" y="303"/>
                    <a:pt x="12" y="327"/>
                    <a:pt x="24" y="338"/>
                  </a:cubicBezTo>
                  <a:cubicBezTo>
                    <a:pt x="36" y="386"/>
                    <a:pt x="60" y="422"/>
                    <a:pt x="95" y="446"/>
                  </a:cubicBezTo>
                  <a:lnTo>
                    <a:pt x="119" y="469"/>
                  </a:lnTo>
                  <a:cubicBezTo>
                    <a:pt x="143" y="493"/>
                    <a:pt x="179" y="517"/>
                    <a:pt x="202" y="517"/>
                  </a:cubicBezTo>
                  <a:cubicBezTo>
                    <a:pt x="228" y="525"/>
                    <a:pt x="253" y="534"/>
                    <a:pt x="278" y="534"/>
                  </a:cubicBezTo>
                  <a:cubicBezTo>
                    <a:pt x="289" y="534"/>
                    <a:pt x="299" y="532"/>
                    <a:pt x="310" y="529"/>
                  </a:cubicBezTo>
                  <a:cubicBezTo>
                    <a:pt x="345" y="529"/>
                    <a:pt x="369" y="517"/>
                    <a:pt x="405" y="505"/>
                  </a:cubicBezTo>
                  <a:cubicBezTo>
                    <a:pt x="429" y="493"/>
                    <a:pt x="464" y="469"/>
                    <a:pt x="476" y="446"/>
                  </a:cubicBezTo>
                  <a:cubicBezTo>
                    <a:pt x="488" y="422"/>
                    <a:pt x="500" y="410"/>
                    <a:pt x="512" y="386"/>
                  </a:cubicBezTo>
                  <a:cubicBezTo>
                    <a:pt x="536" y="350"/>
                    <a:pt x="548" y="303"/>
                    <a:pt x="536" y="255"/>
                  </a:cubicBezTo>
                  <a:cubicBezTo>
                    <a:pt x="536" y="231"/>
                    <a:pt x="536" y="207"/>
                    <a:pt x="524" y="184"/>
                  </a:cubicBezTo>
                  <a:cubicBezTo>
                    <a:pt x="512" y="148"/>
                    <a:pt x="488" y="112"/>
                    <a:pt x="452" y="77"/>
                  </a:cubicBezTo>
                  <a:cubicBezTo>
                    <a:pt x="441" y="77"/>
                    <a:pt x="429" y="65"/>
                    <a:pt x="429" y="53"/>
                  </a:cubicBezTo>
                  <a:cubicBezTo>
                    <a:pt x="405" y="41"/>
                    <a:pt x="369" y="17"/>
                    <a:pt x="345" y="17"/>
                  </a:cubicBezTo>
                  <a:cubicBezTo>
                    <a:pt x="320" y="9"/>
                    <a:pt x="295" y="0"/>
                    <a:pt x="2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6"/>
            <p:cNvSpPr/>
            <p:nvPr/>
          </p:nvSpPr>
          <p:spPr>
            <a:xfrm>
              <a:off x="11304675" y="4383400"/>
              <a:ext cx="17575" cy="12825"/>
            </a:xfrm>
            <a:custGeom>
              <a:rect b="b" l="l" r="r" t="t"/>
              <a:pathLst>
                <a:path extrusionOk="0" h="513" w="703">
                  <a:moveTo>
                    <a:pt x="334" y="1"/>
                  </a:moveTo>
                  <a:cubicBezTo>
                    <a:pt x="0" y="1"/>
                    <a:pt x="48" y="513"/>
                    <a:pt x="381" y="513"/>
                  </a:cubicBezTo>
                  <a:cubicBezTo>
                    <a:pt x="703" y="513"/>
                    <a:pt x="655"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6"/>
            <p:cNvSpPr/>
            <p:nvPr/>
          </p:nvSpPr>
          <p:spPr>
            <a:xfrm>
              <a:off x="11273725" y="4374475"/>
              <a:ext cx="13700" cy="13425"/>
            </a:xfrm>
            <a:custGeom>
              <a:rect b="b" l="l" r="r" t="t"/>
              <a:pathLst>
                <a:path extrusionOk="0" h="537" w="548">
                  <a:moveTo>
                    <a:pt x="262" y="1"/>
                  </a:moveTo>
                  <a:cubicBezTo>
                    <a:pt x="238" y="1"/>
                    <a:pt x="215" y="12"/>
                    <a:pt x="203" y="12"/>
                  </a:cubicBezTo>
                  <a:cubicBezTo>
                    <a:pt x="155" y="36"/>
                    <a:pt x="119" y="60"/>
                    <a:pt x="95" y="96"/>
                  </a:cubicBezTo>
                  <a:lnTo>
                    <a:pt x="72" y="120"/>
                  </a:lnTo>
                  <a:cubicBezTo>
                    <a:pt x="48" y="143"/>
                    <a:pt x="24" y="167"/>
                    <a:pt x="24" y="203"/>
                  </a:cubicBezTo>
                  <a:cubicBezTo>
                    <a:pt x="12" y="239"/>
                    <a:pt x="0" y="263"/>
                    <a:pt x="12" y="298"/>
                  </a:cubicBezTo>
                  <a:cubicBezTo>
                    <a:pt x="12" y="334"/>
                    <a:pt x="24" y="370"/>
                    <a:pt x="36" y="393"/>
                  </a:cubicBezTo>
                  <a:cubicBezTo>
                    <a:pt x="48" y="429"/>
                    <a:pt x="72" y="453"/>
                    <a:pt x="95" y="477"/>
                  </a:cubicBezTo>
                  <a:cubicBezTo>
                    <a:pt x="119" y="489"/>
                    <a:pt x="131" y="501"/>
                    <a:pt x="155" y="513"/>
                  </a:cubicBezTo>
                  <a:cubicBezTo>
                    <a:pt x="191" y="524"/>
                    <a:pt x="238" y="536"/>
                    <a:pt x="286" y="536"/>
                  </a:cubicBezTo>
                  <a:cubicBezTo>
                    <a:pt x="310" y="524"/>
                    <a:pt x="334" y="524"/>
                    <a:pt x="357" y="524"/>
                  </a:cubicBezTo>
                  <a:cubicBezTo>
                    <a:pt x="393" y="501"/>
                    <a:pt x="429" y="477"/>
                    <a:pt x="465" y="441"/>
                  </a:cubicBezTo>
                  <a:lnTo>
                    <a:pt x="488" y="417"/>
                  </a:lnTo>
                  <a:cubicBezTo>
                    <a:pt x="500" y="393"/>
                    <a:pt x="524" y="370"/>
                    <a:pt x="524" y="334"/>
                  </a:cubicBezTo>
                  <a:cubicBezTo>
                    <a:pt x="548" y="298"/>
                    <a:pt x="548" y="263"/>
                    <a:pt x="548" y="239"/>
                  </a:cubicBezTo>
                  <a:cubicBezTo>
                    <a:pt x="536" y="203"/>
                    <a:pt x="536" y="167"/>
                    <a:pt x="512" y="132"/>
                  </a:cubicBezTo>
                  <a:cubicBezTo>
                    <a:pt x="500" y="108"/>
                    <a:pt x="476" y="84"/>
                    <a:pt x="453" y="60"/>
                  </a:cubicBezTo>
                  <a:cubicBezTo>
                    <a:pt x="429" y="48"/>
                    <a:pt x="417" y="36"/>
                    <a:pt x="393" y="24"/>
                  </a:cubicBezTo>
                  <a:cubicBezTo>
                    <a:pt x="357" y="1"/>
                    <a:pt x="310"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6"/>
            <p:cNvSpPr/>
            <p:nvPr/>
          </p:nvSpPr>
          <p:spPr>
            <a:xfrm>
              <a:off x="11151675" y="4317275"/>
              <a:ext cx="204825" cy="147500"/>
            </a:xfrm>
            <a:custGeom>
              <a:rect b="b" l="l" r="r" t="t"/>
              <a:pathLst>
                <a:path extrusionOk="0" h="5900" w="8193">
                  <a:moveTo>
                    <a:pt x="3343" y="516"/>
                  </a:moveTo>
                  <a:cubicBezTo>
                    <a:pt x="3468" y="516"/>
                    <a:pt x="3593" y="521"/>
                    <a:pt x="3715" y="526"/>
                  </a:cubicBezTo>
                  <a:cubicBezTo>
                    <a:pt x="4394" y="538"/>
                    <a:pt x="5120" y="574"/>
                    <a:pt x="5787" y="765"/>
                  </a:cubicBezTo>
                  <a:cubicBezTo>
                    <a:pt x="6430" y="943"/>
                    <a:pt x="6918" y="1348"/>
                    <a:pt x="7156" y="1979"/>
                  </a:cubicBezTo>
                  <a:cubicBezTo>
                    <a:pt x="7371" y="2539"/>
                    <a:pt x="7383" y="3193"/>
                    <a:pt x="7144" y="3741"/>
                  </a:cubicBezTo>
                  <a:cubicBezTo>
                    <a:pt x="6597" y="5015"/>
                    <a:pt x="4894" y="4896"/>
                    <a:pt x="3751" y="5087"/>
                  </a:cubicBezTo>
                  <a:cubicBezTo>
                    <a:pt x="3406" y="5146"/>
                    <a:pt x="3072" y="5218"/>
                    <a:pt x="2727" y="5289"/>
                  </a:cubicBezTo>
                  <a:cubicBezTo>
                    <a:pt x="2484" y="5348"/>
                    <a:pt x="2236" y="5412"/>
                    <a:pt x="1989" y="5412"/>
                  </a:cubicBezTo>
                  <a:cubicBezTo>
                    <a:pt x="1885" y="5412"/>
                    <a:pt x="1782" y="5401"/>
                    <a:pt x="1679" y="5372"/>
                  </a:cubicBezTo>
                  <a:cubicBezTo>
                    <a:pt x="1025" y="5206"/>
                    <a:pt x="644" y="4563"/>
                    <a:pt x="572" y="3932"/>
                  </a:cubicBezTo>
                  <a:cubicBezTo>
                    <a:pt x="501" y="3241"/>
                    <a:pt x="703" y="2527"/>
                    <a:pt x="1084" y="1943"/>
                  </a:cubicBezTo>
                  <a:cubicBezTo>
                    <a:pt x="1239" y="1693"/>
                    <a:pt x="1465" y="1431"/>
                    <a:pt x="1703" y="1205"/>
                  </a:cubicBezTo>
                  <a:cubicBezTo>
                    <a:pt x="1739" y="1193"/>
                    <a:pt x="1775" y="1181"/>
                    <a:pt x="1810" y="1146"/>
                  </a:cubicBezTo>
                  <a:cubicBezTo>
                    <a:pt x="1918" y="1050"/>
                    <a:pt x="2037" y="955"/>
                    <a:pt x="2156" y="872"/>
                  </a:cubicBezTo>
                  <a:cubicBezTo>
                    <a:pt x="2322" y="776"/>
                    <a:pt x="2513" y="693"/>
                    <a:pt x="2703" y="657"/>
                  </a:cubicBezTo>
                  <a:cubicBezTo>
                    <a:pt x="2787" y="646"/>
                    <a:pt x="2846" y="598"/>
                    <a:pt x="2882" y="550"/>
                  </a:cubicBezTo>
                  <a:cubicBezTo>
                    <a:pt x="3033" y="524"/>
                    <a:pt x="3188" y="516"/>
                    <a:pt x="3343" y="516"/>
                  </a:cubicBezTo>
                  <a:close/>
                  <a:moveTo>
                    <a:pt x="3406" y="1"/>
                  </a:moveTo>
                  <a:cubicBezTo>
                    <a:pt x="3149" y="1"/>
                    <a:pt x="2893" y="18"/>
                    <a:pt x="2644" y="74"/>
                  </a:cubicBezTo>
                  <a:cubicBezTo>
                    <a:pt x="2370" y="134"/>
                    <a:pt x="2144" y="265"/>
                    <a:pt x="1918" y="407"/>
                  </a:cubicBezTo>
                  <a:cubicBezTo>
                    <a:pt x="894" y="967"/>
                    <a:pt x="167" y="2217"/>
                    <a:pt x="60" y="3324"/>
                  </a:cubicBezTo>
                  <a:cubicBezTo>
                    <a:pt x="1" y="4063"/>
                    <a:pt x="167" y="4837"/>
                    <a:pt x="703" y="5372"/>
                  </a:cubicBezTo>
                  <a:cubicBezTo>
                    <a:pt x="1089" y="5758"/>
                    <a:pt x="1535" y="5900"/>
                    <a:pt x="2014" y="5900"/>
                  </a:cubicBezTo>
                  <a:cubicBezTo>
                    <a:pt x="2245" y="5900"/>
                    <a:pt x="2484" y="5867"/>
                    <a:pt x="2727" y="5813"/>
                  </a:cubicBezTo>
                  <a:cubicBezTo>
                    <a:pt x="3620" y="5610"/>
                    <a:pt x="4525" y="5515"/>
                    <a:pt x="5430" y="5372"/>
                  </a:cubicBezTo>
                  <a:cubicBezTo>
                    <a:pt x="6156" y="5253"/>
                    <a:pt x="6882" y="5027"/>
                    <a:pt x="7347" y="4420"/>
                  </a:cubicBezTo>
                  <a:cubicBezTo>
                    <a:pt x="8192" y="3289"/>
                    <a:pt x="7918" y="1419"/>
                    <a:pt x="6728" y="622"/>
                  </a:cubicBezTo>
                  <a:cubicBezTo>
                    <a:pt x="5978" y="122"/>
                    <a:pt x="4977" y="74"/>
                    <a:pt x="4108" y="26"/>
                  </a:cubicBezTo>
                  <a:cubicBezTo>
                    <a:pt x="3876" y="15"/>
                    <a:pt x="3640" y="1"/>
                    <a:pt x="34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6"/>
            <p:cNvSpPr/>
            <p:nvPr/>
          </p:nvSpPr>
          <p:spPr>
            <a:xfrm>
              <a:off x="11163575" y="4501825"/>
              <a:ext cx="118200" cy="111000"/>
            </a:xfrm>
            <a:custGeom>
              <a:rect b="b" l="l" r="r" t="t"/>
              <a:pathLst>
                <a:path extrusionOk="0" h="4440" w="4728">
                  <a:moveTo>
                    <a:pt x="2920" y="518"/>
                  </a:moveTo>
                  <a:cubicBezTo>
                    <a:pt x="3339" y="518"/>
                    <a:pt x="3733" y="658"/>
                    <a:pt x="3930" y="1086"/>
                  </a:cubicBezTo>
                  <a:cubicBezTo>
                    <a:pt x="4216" y="1693"/>
                    <a:pt x="4037" y="2550"/>
                    <a:pt x="3704" y="3110"/>
                  </a:cubicBezTo>
                  <a:cubicBezTo>
                    <a:pt x="3390" y="3647"/>
                    <a:pt x="2816" y="3934"/>
                    <a:pt x="2212" y="3934"/>
                  </a:cubicBezTo>
                  <a:cubicBezTo>
                    <a:pt x="2107" y="3934"/>
                    <a:pt x="2000" y="3925"/>
                    <a:pt x="1894" y="3908"/>
                  </a:cubicBezTo>
                  <a:cubicBezTo>
                    <a:pt x="1156" y="3789"/>
                    <a:pt x="549" y="3289"/>
                    <a:pt x="561" y="2491"/>
                  </a:cubicBezTo>
                  <a:cubicBezTo>
                    <a:pt x="584" y="1717"/>
                    <a:pt x="1156" y="1074"/>
                    <a:pt x="1834" y="741"/>
                  </a:cubicBezTo>
                  <a:cubicBezTo>
                    <a:pt x="1858" y="741"/>
                    <a:pt x="1906" y="741"/>
                    <a:pt x="1942" y="717"/>
                  </a:cubicBezTo>
                  <a:cubicBezTo>
                    <a:pt x="2224" y="610"/>
                    <a:pt x="2581" y="518"/>
                    <a:pt x="2920" y="518"/>
                  </a:cubicBezTo>
                  <a:close/>
                  <a:moveTo>
                    <a:pt x="2896" y="1"/>
                  </a:moveTo>
                  <a:cubicBezTo>
                    <a:pt x="2625" y="1"/>
                    <a:pt x="2352" y="54"/>
                    <a:pt x="2085" y="133"/>
                  </a:cubicBezTo>
                  <a:cubicBezTo>
                    <a:pt x="2064" y="127"/>
                    <a:pt x="2035" y="120"/>
                    <a:pt x="2006" y="120"/>
                  </a:cubicBezTo>
                  <a:cubicBezTo>
                    <a:pt x="1984" y="120"/>
                    <a:pt x="1962" y="123"/>
                    <a:pt x="1942" y="133"/>
                  </a:cubicBezTo>
                  <a:cubicBezTo>
                    <a:pt x="1037" y="455"/>
                    <a:pt x="239" y="1241"/>
                    <a:pt x="84" y="2205"/>
                  </a:cubicBezTo>
                  <a:cubicBezTo>
                    <a:pt x="1" y="2681"/>
                    <a:pt x="96" y="3193"/>
                    <a:pt x="370" y="3586"/>
                  </a:cubicBezTo>
                  <a:cubicBezTo>
                    <a:pt x="632" y="3967"/>
                    <a:pt x="1061" y="4217"/>
                    <a:pt x="1501" y="4336"/>
                  </a:cubicBezTo>
                  <a:cubicBezTo>
                    <a:pt x="1733" y="4405"/>
                    <a:pt x="1972" y="4439"/>
                    <a:pt x="2210" y="4439"/>
                  </a:cubicBezTo>
                  <a:cubicBezTo>
                    <a:pt x="2879" y="4439"/>
                    <a:pt x="3536" y="4169"/>
                    <a:pt x="3966" y="3634"/>
                  </a:cubicBezTo>
                  <a:cubicBezTo>
                    <a:pt x="4501" y="2955"/>
                    <a:pt x="4728" y="1907"/>
                    <a:pt x="4466" y="1074"/>
                  </a:cubicBezTo>
                  <a:cubicBezTo>
                    <a:pt x="4323" y="574"/>
                    <a:pt x="3918" y="217"/>
                    <a:pt x="3418" y="74"/>
                  </a:cubicBezTo>
                  <a:cubicBezTo>
                    <a:pt x="3245" y="23"/>
                    <a:pt x="3071" y="1"/>
                    <a:pt x="28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46"/>
          <p:cNvGrpSpPr/>
          <p:nvPr/>
        </p:nvGrpSpPr>
        <p:grpSpPr>
          <a:xfrm>
            <a:off x="7621363" y="3818975"/>
            <a:ext cx="1135325" cy="1023575"/>
            <a:chOff x="9589350" y="4717925"/>
            <a:chExt cx="1135325" cy="1023575"/>
          </a:xfrm>
        </p:grpSpPr>
        <p:sp>
          <p:nvSpPr>
            <p:cNvPr id="789" name="Google Shape;789;p46"/>
            <p:cNvSpPr/>
            <p:nvPr/>
          </p:nvSpPr>
          <p:spPr>
            <a:xfrm>
              <a:off x="9998375" y="5075350"/>
              <a:ext cx="335775" cy="313250"/>
            </a:xfrm>
            <a:custGeom>
              <a:rect b="b" l="l" r="r" t="t"/>
              <a:pathLst>
                <a:path extrusionOk="0" h="12530" w="13431">
                  <a:moveTo>
                    <a:pt x="8348" y="516"/>
                  </a:moveTo>
                  <a:cubicBezTo>
                    <a:pt x="9003" y="516"/>
                    <a:pt x="9680" y="726"/>
                    <a:pt x="10204" y="1073"/>
                  </a:cubicBezTo>
                  <a:cubicBezTo>
                    <a:pt x="10906" y="1525"/>
                    <a:pt x="11311" y="2359"/>
                    <a:pt x="11228" y="3192"/>
                  </a:cubicBezTo>
                  <a:cubicBezTo>
                    <a:pt x="11144" y="3966"/>
                    <a:pt x="10632" y="4645"/>
                    <a:pt x="9942" y="4978"/>
                  </a:cubicBezTo>
                  <a:cubicBezTo>
                    <a:pt x="9835" y="4478"/>
                    <a:pt x="9608" y="4002"/>
                    <a:pt x="9251" y="3597"/>
                  </a:cubicBezTo>
                  <a:cubicBezTo>
                    <a:pt x="8621" y="2885"/>
                    <a:pt x="7746" y="2537"/>
                    <a:pt x="6856" y="2537"/>
                  </a:cubicBezTo>
                  <a:cubicBezTo>
                    <a:pt x="6586" y="2537"/>
                    <a:pt x="6315" y="2569"/>
                    <a:pt x="6048" y="2633"/>
                  </a:cubicBezTo>
                  <a:cubicBezTo>
                    <a:pt x="6167" y="1740"/>
                    <a:pt x="6537" y="989"/>
                    <a:pt x="7441" y="668"/>
                  </a:cubicBezTo>
                  <a:cubicBezTo>
                    <a:pt x="7726" y="564"/>
                    <a:pt x="8035" y="516"/>
                    <a:pt x="8348" y="516"/>
                  </a:cubicBezTo>
                  <a:close/>
                  <a:moveTo>
                    <a:pt x="3759" y="1969"/>
                  </a:moveTo>
                  <a:cubicBezTo>
                    <a:pt x="4424" y="1969"/>
                    <a:pt x="5064" y="2225"/>
                    <a:pt x="5477" y="2823"/>
                  </a:cubicBezTo>
                  <a:cubicBezTo>
                    <a:pt x="5465" y="2823"/>
                    <a:pt x="5441" y="2835"/>
                    <a:pt x="5429" y="2835"/>
                  </a:cubicBezTo>
                  <a:cubicBezTo>
                    <a:pt x="5409" y="2827"/>
                    <a:pt x="5387" y="2823"/>
                    <a:pt x="5363" y="2823"/>
                  </a:cubicBezTo>
                  <a:cubicBezTo>
                    <a:pt x="5315" y="2823"/>
                    <a:pt x="5263" y="2839"/>
                    <a:pt x="5215" y="2871"/>
                  </a:cubicBezTo>
                  <a:cubicBezTo>
                    <a:pt x="4096" y="3597"/>
                    <a:pt x="3489" y="4954"/>
                    <a:pt x="3560" y="6264"/>
                  </a:cubicBezTo>
                  <a:cubicBezTo>
                    <a:pt x="3560" y="6359"/>
                    <a:pt x="3572" y="6454"/>
                    <a:pt x="3584" y="6538"/>
                  </a:cubicBezTo>
                  <a:cubicBezTo>
                    <a:pt x="3358" y="6574"/>
                    <a:pt x="3131" y="6657"/>
                    <a:pt x="2917" y="6776"/>
                  </a:cubicBezTo>
                  <a:cubicBezTo>
                    <a:pt x="2215" y="6693"/>
                    <a:pt x="1560" y="6240"/>
                    <a:pt x="1238" y="5597"/>
                  </a:cubicBezTo>
                  <a:cubicBezTo>
                    <a:pt x="845" y="4811"/>
                    <a:pt x="953" y="3799"/>
                    <a:pt x="1464" y="3097"/>
                  </a:cubicBezTo>
                  <a:cubicBezTo>
                    <a:pt x="1971" y="2408"/>
                    <a:pt x="2887" y="1969"/>
                    <a:pt x="3759" y="1969"/>
                  </a:cubicBezTo>
                  <a:close/>
                  <a:moveTo>
                    <a:pt x="6850" y="3035"/>
                  </a:moveTo>
                  <a:cubicBezTo>
                    <a:pt x="7497" y="3035"/>
                    <a:pt x="8138" y="3252"/>
                    <a:pt x="8632" y="3692"/>
                  </a:cubicBezTo>
                  <a:cubicBezTo>
                    <a:pt x="9501" y="4466"/>
                    <a:pt x="9727" y="5692"/>
                    <a:pt x="9251" y="6740"/>
                  </a:cubicBezTo>
                  <a:cubicBezTo>
                    <a:pt x="8775" y="7812"/>
                    <a:pt x="7691" y="8502"/>
                    <a:pt x="6525" y="8502"/>
                  </a:cubicBezTo>
                  <a:cubicBezTo>
                    <a:pt x="5286" y="8502"/>
                    <a:pt x="4262" y="7752"/>
                    <a:pt x="4096" y="6502"/>
                  </a:cubicBezTo>
                  <a:cubicBezTo>
                    <a:pt x="3941" y="5359"/>
                    <a:pt x="4393" y="4145"/>
                    <a:pt x="5310" y="3430"/>
                  </a:cubicBezTo>
                  <a:cubicBezTo>
                    <a:pt x="5346" y="3430"/>
                    <a:pt x="5394" y="3418"/>
                    <a:pt x="5429" y="3406"/>
                  </a:cubicBezTo>
                  <a:cubicBezTo>
                    <a:pt x="5866" y="3160"/>
                    <a:pt x="6360" y="3035"/>
                    <a:pt x="6850" y="3035"/>
                  </a:cubicBezTo>
                  <a:close/>
                  <a:moveTo>
                    <a:pt x="10001" y="5526"/>
                  </a:moveTo>
                  <a:cubicBezTo>
                    <a:pt x="10894" y="5585"/>
                    <a:pt x="11740" y="6133"/>
                    <a:pt x="12121" y="6943"/>
                  </a:cubicBezTo>
                  <a:cubicBezTo>
                    <a:pt x="12525" y="7776"/>
                    <a:pt x="12430" y="8836"/>
                    <a:pt x="11894" y="9598"/>
                  </a:cubicBezTo>
                  <a:cubicBezTo>
                    <a:pt x="11390" y="10297"/>
                    <a:pt x="10533" y="10731"/>
                    <a:pt x="9663" y="10731"/>
                  </a:cubicBezTo>
                  <a:cubicBezTo>
                    <a:pt x="9629" y="10731"/>
                    <a:pt x="9595" y="10730"/>
                    <a:pt x="9561" y="10729"/>
                  </a:cubicBezTo>
                  <a:cubicBezTo>
                    <a:pt x="8549" y="10681"/>
                    <a:pt x="7572" y="10002"/>
                    <a:pt x="7584" y="8919"/>
                  </a:cubicBezTo>
                  <a:cubicBezTo>
                    <a:pt x="7584" y="8895"/>
                    <a:pt x="7572" y="8871"/>
                    <a:pt x="7572" y="8848"/>
                  </a:cubicBezTo>
                  <a:cubicBezTo>
                    <a:pt x="8370" y="8598"/>
                    <a:pt x="9073" y="8062"/>
                    <a:pt x="9525" y="7324"/>
                  </a:cubicBezTo>
                  <a:cubicBezTo>
                    <a:pt x="9858" y="6776"/>
                    <a:pt x="10025" y="6145"/>
                    <a:pt x="10001" y="5526"/>
                  </a:cubicBezTo>
                  <a:close/>
                  <a:moveTo>
                    <a:pt x="3691" y="7038"/>
                  </a:moveTo>
                  <a:cubicBezTo>
                    <a:pt x="3798" y="7419"/>
                    <a:pt x="3977" y="7776"/>
                    <a:pt x="4227" y="8062"/>
                  </a:cubicBezTo>
                  <a:cubicBezTo>
                    <a:pt x="4679" y="8574"/>
                    <a:pt x="5322" y="8871"/>
                    <a:pt x="5989" y="8979"/>
                  </a:cubicBezTo>
                  <a:cubicBezTo>
                    <a:pt x="6155" y="9004"/>
                    <a:pt x="6321" y="9016"/>
                    <a:pt x="6487" y="9016"/>
                  </a:cubicBezTo>
                  <a:cubicBezTo>
                    <a:pt x="6630" y="9016"/>
                    <a:pt x="6774" y="9007"/>
                    <a:pt x="6918" y="8990"/>
                  </a:cubicBezTo>
                  <a:lnTo>
                    <a:pt x="6918" y="8990"/>
                  </a:lnTo>
                  <a:cubicBezTo>
                    <a:pt x="7191" y="10467"/>
                    <a:pt x="6096" y="11919"/>
                    <a:pt x="4584" y="12027"/>
                  </a:cubicBezTo>
                  <a:cubicBezTo>
                    <a:pt x="4525" y="12030"/>
                    <a:pt x="4466" y="12032"/>
                    <a:pt x="4407" y="12032"/>
                  </a:cubicBezTo>
                  <a:cubicBezTo>
                    <a:pt x="2867" y="12032"/>
                    <a:pt x="1315" y="10702"/>
                    <a:pt x="1774" y="9062"/>
                  </a:cubicBezTo>
                  <a:cubicBezTo>
                    <a:pt x="1905" y="8574"/>
                    <a:pt x="2191" y="8145"/>
                    <a:pt x="2536" y="7776"/>
                  </a:cubicBezTo>
                  <a:cubicBezTo>
                    <a:pt x="2679" y="7621"/>
                    <a:pt x="2869" y="7443"/>
                    <a:pt x="3072" y="7300"/>
                  </a:cubicBezTo>
                  <a:lnTo>
                    <a:pt x="3215" y="7300"/>
                  </a:lnTo>
                  <a:cubicBezTo>
                    <a:pt x="3358" y="7300"/>
                    <a:pt x="3429" y="7205"/>
                    <a:pt x="3429" y="7097"/>
                  </a:cubicBezTo>
                  <a:cubicBezTo>
                    <a:pt x="3512" y="7074"/>
                    <a:pt x="3596" y="7050"/>
                    <a:pt x="3691" y="7038"/>
                  </a:cubicBezTo>
                  <a:close/>
                  <a:moveTo>
                    <a:pt x="8361" y="0"/>
                  </a:moveTo>
                  <a:cubicBezTo>
                    <a:pt x="7851" y="0"/>
                    <a:pt x="7351" y="107"/>
                    <a:pt x="6918" y="335"/>
                  </a:cubicBezTo>
                  <a:cubicBezTo>
                    <a:pt x="6167" y="728"/>
                    <a:pt x="5786" y="1394"/>
                    <a:pt x="5608" y="2180"/>
                  </a:cubicBezTo>
                  <a:cubicBezTo>
                    <a:pt x="5112" y="1684"/>
                    <a:pt x="4423" y="1459"/>
                    <a:pt x="3723" y="1459"/>
                  </a:cubicBezTo>
                  <a:cubicBezTo>
                    <a:pt x="3095" y="1459"/>
                    <a:pt x="2458" y="1640"/>
                    <a:pt x="1941" y="1966"/>
                  </a:cubicBezTo>
                  <a:cubicBezTo>
                    <a:pt x="548" y="2835"/>
                    <a:pt x="0" y="4799"/>
                    <a:pt x="988" y="6169"/>
                  </a:cubicBezTo>
                  <a:cubicBezTo>
                    <a:pt x="1345" y="6657"/>
                    <a:pt x="1834" y="7002"/>
                    <a:pt x="2393" y="7181"/>
                  </a:cubicBezTo>
                  <a:cubicBezTo>
                    <a:pt x="2048" y="7490"/>
                    <a:pt x="1762" y="7883"/>
                    <a:pt x="1572" y="8228"/>
                  </a:cubicBezTo>
                  <a:cubicBezTo>
                    <a:pt x="1036" y="9169"/>
                    <a:pt x="1036" y="10324"/>
                    <a:pt x="1691" y="11205"/>
                  </a:cubicBezTo>
                  <a:cubicBezTo>
                    <a:pt x="2326" y="12063"/>
                    <a:pt x="3359" y="12530"/>
                    <a:pt x="4382" y="12530"/>
                  </a:cubicBezTo>
                  <a:cubicBezTo>
                    <a:pt x="5163" y="12530"/>
                    <a:pt x="5937" y="12258"/>
                    <a:pt x="6525" y="11681"/>
                  </a:cubicBezTo>
                  <a:cubicBezTo>
                    <a:pt x="6965" y="11253"/>
                    <a:pt x="7275" y="10693"/>
                    <a:pt x="7406" y="10086"/>
                  </a:cubicBezTo>
                  <a:cubicBezTo>
                    <a:pt x="7668" y="10503"/>
                    <a:pt x="8072" y="10836"/>
                    <a:pt x="8549" y="11026"/>
                  </a:cubicBezTo>
                  <a:cubicBezTo>
                    <a:pt x="8903" y="11168"/>
                    <a:pt x="9281" y="11237"/>
                    <a:pt x="9661" y="11237"/>
                  </a:cubicBezTo>
                  <a:cubicBezTo>
                    <a:pt x="10174" y="11237"/>
                    <a:pt x="10691" y="11111"/>
                    <a:pt x="11156" y="10872"/>
                  </a:cubicBezTo>
                  <a:cubicBezTo>
                    <a:pt x="12787" y="10038"/>
                    <a:pt x="13430" y="7871"/>
                    <a:pt x="12359" y="6335"/>
                  </a:cubicBezTo>
                  <a:cubicBezTo>
                    <a:pt x="11942" y="5740"/>
                    <a:pt x="11335" y="5323"/>
                    <a:pt x="10656" y="5133"/>
                  </a:cubicBezTo>
                  <a:cubicBezTo>
                    <a:pt x="11680" y="4335"/>
                    <a:pt x="12061" y="2894"/>
                    <a:pt x="11418" y="1680"/>
                  </a:cubicBezTo>
                  <a:cubicBezTo>
                    <a:pt x="10871" y="620"/>
                    <a:pt x="9588" y="0"/>
                    <a:pt x="83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6"/>
            <p:cNvSpPr/>
            <p:nvPr/>
          </p:nvSpPr>
          <p:spPr>
            <a:xfrm>
              <a:off x="10054300" y="5279550"/>
              <a:ext cx="60775" cy="61375"/>
            </a:xfrm>
            <a:custGeom>
              <a:rect b="b" l="l" r="r" t="t"/>
              <a:pathLst>
                <a:path extrusionOk="0" h="2455" w="2431">
                  <a:moveTo>
                    <a:pt x="1164" y="0"/>
                  </a:moveTo>
                  <a:cubicBezTo>
                    <a:pt x="1158" y="0"/>
                    <a:pt x="1151" y="0"/>
                    <a:pt x="1144" y="1"/>
                  </a:cubicBezTo>
                  <a:cubicBezTo>
                    <a:pt x="1002" y="13"/>
                    <a:pt x="894" y="132"/>
                    <a:pt x="906" y="275"/>
                  </a:cubicBezTo>
                  <a:cubicBezTo>
                    <a:pt x="930" y="525"/>
                    <a:pt x="942" y="763"/>
                    <a:pt x="954" y="1001"/>
                  </a:cubicBezTo>
                  <a:cubicBezTo>
                    <a:pt x="740" y="1025"/>
                    <a:pt x="525" y="1049"/>
                    <a:pt x="311" y="1072"/>
                  </a:cubicBezTo>
                  <a:cubicBezTo>
                    <a:pt x="0" y="1096"/>
                    <a:pt x="23" y="1574"/>
                    <a:pt x="326" y="1574"/>
                  </a:cubicBezTo>
                  <a:cubicBezTo>
                    <a:pt x="336" y="1574"/>
                    <a:pt x="347" y="1574"/>
                    <a:pt x="359" y="1573"/>
                  </a:cubicBezTo>
                  <a:cubicBezTo>
                    <a:pt x="573" y="1561"/>
                    <a:pt x="775" y="1537"/>
                    <a:pt x="990" y="1513"/>
                  </a:cubicBezTo>
                  <a:cubicBezTo>
                    <a:pt x="1002" y="1751"/>
                    <a:pt x="1025" y="1989"/>
                    <a:pt x="1037" y="2215"/>
                  </a:cubicBezTo>
                  <a:cubicBezTo>
                    <a:pt x="1049" y="2351"/>
                    <a:pt x="1167" y="2455"/>
                    <a:pt x="1291" y="2455"/>
                  </a:cubicBezTo>
                  <a:cubicBezTo>
                    <a:pt x="1298" y="2455"/>
                    <a:pt x="1304" y="2454"/>
                    <a:pt x="1311" y="2454"/>
                  </a:cubicBezTo>
                  <a:cubicBezTo>
                    <a:pt x="1454" y="2442"/>
                    <a:pt x="1561" y="2311"/>
                    <a:pt x="1549" y="2180"/>
                  </a:cubicBezTo>
                  <a:lnTo>
                    <a:pt x="1502" y="1465"/>
                  </a:lnTo>
                  <a:cubicBezTo>
                    <a:pt x="1728" y="1430"/>
                    <a:pt x="1954" y="1406"/>
                    <a:pt x="2192" y="1370"/>
                  </a:cubicBezTo>
                  <a:cubicBezTo>
                    <a:pt x="2323" y="1346"/>
                    <a:pt x="2430" y="1239"/>
                    <a:pt x="2418" y="1096"/>
                  </a:cubicBezTo>
                  <a:cubicBezTo>
                    <a:pt x="2407" y="971"/>
                    <a:pt x="2287" y="857"/>
                    <a:pt x="2163" y="857"/>
                  </a:cubicBezTo>
                  <a:cubicBezTo>
                    <a:pt x="2157" y="857"/>
                    <a:pt x="2151" y="858"/>
                    <a:pt x="2145" y="858"/>
                  </a:cubicBezTo>
                  <a:cubicBezTo>
                    <a:pt x="1918" y="894"/>
                    <a:pt x="1692" y="918"/>
                    <a:pt x="1466" y="953"/>
                  </a:cubicBezTo>
                  <a:cubicBezTo>
                    <a:pt x="1454" y="715"/>
                    <a:pt x="1430" y="465"/>
                    <a:pt x="1418" y="227"/>
                  </a:cubicBezTo>
                  <a:cubicBezTo>
                    <a:pt x="1407" y="103"/>
                    <a:pt x="1288" y="0"/>
                    <a:pt x="11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6"/>
            <p:cNvSpPr/>
            <p:nvPr/>
          </p:nvSpPr>
          <p:spPr>
            <a:xfrm>
              <a:off x="10237975" y="5247400"/>
              <a:ext cx="50325" cy="59600"/>
            </a:xfrm>
            <a:custGeom>
              <a:rect b="b" l="l" r="r" t="t"/>
              <a:pathLst>
                <a:path extrusionOk="0" h="2384" w="2013">
                  <a:moveTo>
                    <a:pt x="937" y="0"/>
                  </a:moveTo>
                  <a:cubicBezTo>
                    <a:pt x="931" y="0"/>
                    <a:pt x="924" y="0"/>
                    <a:pt x="917" y="1"/>
                  </a:cubicBezTo>
                  <a:cubicBezTo>
                    <a:pt x="763" y="13"/>
                    <a:pt x="691" y="144"/>
                    <a:pt x="691" y="275"/>
                  </a:cubicBezTo>
                  <a:cubicBezTo>
                    <a:pt x="679" y="513"/>
                    <a:pt x="679" y="751"/>
                    <a:pt x="691" y="989"/>
                  </a:cubicBezTo>
                  <a:cubicBezTo>
                    <a:pt x="560" y="977"/>
                    <a:pt x="441" y="965"/>
                    <a:pt x="322" y="954"/>
                  </a:cubicBezTo>
                  <a:cubicBezTo>
                    <a:pt x="306" y="951"/>
                    <a:pt x="289" y="950"/>
                    <a:pt x="273" y="950"/>
                  </a:cubicBezTo>
                  <a:cubicBezTo>
                    <a:pt x="148" y="950"/>
                    <a:pt x="34" y="1029"/>
                    <a:pt x="12" y="1156"/>
                  </a:cubicBezTo>
                  <a:cubicBezTo>
                    <a:pt x="1" y="1287"/>
                    <a:pt x="84" y="1430"/>
                    <a:pt x="227" y="1454"/>
                  </a:cubicBezTo>
                  <a:cubicBezTo>
                    <a:pt x="382" y="1477"/>
                    <a:pt x="548" y="1489"/>
                    <a:pt x="715" y="1501"/>
                  </a:cubicBezTo>
                  <a:cubicBezTo>
                    <a:pt x="727" y="1716"/>
                    <a:pt x="751" y="1942"/>
                    <a:pt x="774" y="2156"/>
                  </a:cubicBezTo>
                  <a:cubicBezTo>
                    <a:pt x="797" y="2280"/>
                    <a:pt x="905" y="2383"/>
                    <a:pt x="1028" y="2383"/>
                  </a:cubicBezTo>
                  <a:cubicBezTo>
                    <a:pt x="1035" y="2383"/>
                    <a:pt x="1042" y="2383"/>
                    <a:pt x="1048" y="2382"/>
                  </a:cubicBezTo>
                  <a:cubicBezTo>
                    <a:pt x="1191" y="2370"/>
                    <a:pt x="1298" y="2251"/>
                    <a:pt x="1286" y="2108"/>
                  </a:cubicBezTo>
                  <a:cubicBezTo>
                    <a:pt x="1263" y="1906"/>
                    <a:pt x="1239" y="1716"/>
                    <a:pt x="1227" y="1513"/>
                  </a:cubicBezTo>
                  <a:cubicBezTo>
                    <a:pt x="1405" y="1501"/>
                    <a:pt x="1584" y="1489"/>
                    <a:pt x="1763" y="1466"/>
                  </a:cubicBezTo>
                  <a:cubicBezTo>
                    <a:pt x="1894" y="1454"/>
                    <a:pt x="2013" y="1335"/>
                    <a:pt x="2001" y="1192"/>
                  </a:cubicBezTo>
                  <a:cubicBezTo>
                    <a:pt x="1978" y="1067"/>
                    <a:pt x="1869" y="953"/>
                    <a:pt x="1735" y="953"/>
                  </a:cubicBezTo>
                  <a:cubicBezTo>
                    <a:pt x="1728" y="953"/>
                    <a:pt x="1722" y="953"/>
                    <a:pt x="1715" y="954"/>
                  </a:cubicBezTo>
                  <a:cubicBezTo>
                    <a:pt x="1536" y="977"/>
                    <a:pt x="1370" y="989"/>
                    <a:pt x="1203" y="1001"/>
                  </a:cubicBezTo>
                  <a:cubicBezTo>
                    <a:pt x="1191" y="751"/>
                    <a:pt x="1191" y="489"/>
                    <a:pt x="1191" y="239"/>
                  </a:cubicBezTo>
                  <a:cubicBezTo>
                    <a:pt x="1202" y="104"/>
                    <a:pt x="1064" y="0"/>
                    <a:pt x="9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6"/>
            <p:cNvSpPr/>
            <p:nvPr/>
          </p:nvSpPr>
          <p:spPr>
            <a:xfrm>
              <a:off x="10272075" y="4932325"/>
              <a:ext cx="87975" cy="121375"/>
            </a:xfrm>
            <a:custGeom>
              <a:rect b="b" l="l" r="r" t="t"/>
              <a:pathLst>
                <a:path extrusionOk="0" h="4855" w="3519">
                  <a:moveTo>
                    <a:pt x="3171" y="0"/>
                  </a:moveTo>
                  <a:cubicBezTo>
                    <a:pt x="3108" y="0"/>
                    <a:pt x="3044" y="30"/>
                    <a:pt x="2994" y="103"/>
                  </a:cubicBezTo>
                  <a:cubicBezTo>
                    <a:pt x="2006" y="1555"/>
                    <a:pt x="1054" y="3020"/>
                    <a:pt x="113" y="4508"/>
                  </a:cubicBezTo>
                  <a:cubicBezTo>
                    <a:pt x="1" y="4692"/>
                    <a:pt x="174" y="4854"/>
                    <a:pt x="350" y="4854"/>
                  </a:cubicBezTo>
                  <a:cubicBezTo>
                    <a:pt x="436" y="4854"/>
                    <a:pt x="523" y="4816"/>
                    <a:pt x="577" y="4722"/>
                  </a:cubicBezTo>
                  <a:cubicBezTo>
                    <a:pt x="1494" y="3281"/>
                    <a:pt x="2423" y="1841"/>
                    <a:pt x="3387" y="436"/>
                  </a:cubicBezTo>
                  <a:cubicBezTo>
                    <a:pt x="3519" y="234"/>
                    <a:pt x="3347" y="0"/>
                    <a:pt x="31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6"/>
            <p:cNvSpPr/>
            <p:nvPr/>
          </p:nvSpPr>
          <p:spPr>
            <a:xfrm>
              <a:off x="10265075" y="4996775"/>
              <a:ext cx="69150" cy="61050"/>
            </a:xfrm>
            <a:custGeom>
              <a:rect b="b" l="l" r="r" t="t"/>
              <a:pathLst>
                <a:path extrusionOk="0" h="2442" w="2766">
                  <a:moveTo>
                    <a:pt x="272" y="0"/>
                  </a:moveTo>
                  <a:cubicBezTo>
                    <a:pt x="265" y="0"/>
                    <a:pt x="257" y="0"/>
                    <a:pt x="250" y="1"/>
                  </a:cubicBezTo>
                  <a:cubicBezTo>
                    <a:pt x="119" y="13"/>
                    <a:pt x="0" y="144"/>
                    <a:pt x="12" y="275"/>
                  </a:cubicBezTo>
                  <a:cubicBezTo>
                    <a:pt x="60" y="620"/>
                    <a:pt x="119" y="954"/>
                    <a:pt x="179" y="1287"/>
                  </a:cubicBezTo>
                  <a:cubicBezTo>
                    <a:pt x="214" y="1465"/>
                    <a:pt x="250" y="1644"/>
                    <a:pt x="286" y="1823"/>
                  </a:cubicBezTo>
                  <a:cubicBezTo>
                    <a:pt x="310" y="1977"/>
                    <a:pt x="321" y="2168"/>
                    <a:pt x="417" y="2299"/>
                  </a:cubicBezTo>
                  <a:cubicBezTo>
                    <a:pt x="497" y="2406"/>
                    <a:pt x="596" y="2442"/>
                    <a:pt x="702" y="2442"/>
                  </a:cubicBezTo>
                  <a:cubicBezTo>
                    <a:pt x="784" y="2442"/>
                    <a:pt x="869" y="2420"/>
                    <a:pt x="953" y="2394"/>
                  </a:cubicBezTo>
                  <a:cubicBezTo>
                    <a:pt x="1119" y="2335"/>
                    <a:pt x="1286" y="2287"/>
                    <a:pt x="1453" y="2227"/>
                  </a:cubicBezTo>
                  <a:cubicBezTo>
                    <a:pt x="1798" y="2120"/>
                    <a:pt x="2143" y="2013"/>
                    <a:pt x="2477" y="1906"/>
                  </a:cubicBezTo>
                  <a:cubicBezTo>
                    <a:pt x="2766" y="1810"/>
                    <a:pt x="2650" y="1414"/>
                    <a:pt x="2390" y="1414"/>
                  </a:cubicBezTo>
                  <a:cubicBezTo>
                    <a:pt x="2361" y="1414"/>
                    <a:pt x="2330" y="1419"/>
                    <a:pt x="2298" y="1430"/>
                  </a:cubicBezTo>
                  <a:cubicBezTo>
                    <a:pt x="2012" y="1513"/>
                    <a:pt x="1715" y="1608"/>
                    <a:pt x="1417" y="1704"/>
                  </a:cubicBezTo>
                  <a:cubicBezTo>
                    <a:pt x="1274" y="1751"/>
                    <a:pt x="1131" y="1799"/>
                    <a:pt x="1000" y="1846"/>
                  </a:cubicBezTo>
                  <a:lnTo>
                    <a:pt x="822" y="1894"/>
                  </a:lnTo>
                  <a:cubicBezTo>
                    <a:pt x="810" y="1858"/>
                    <a:pt x="798" y="1811"/>
                    <a:pt x="786" y="1775"/>
                  </a:cubicBezTo>
                  <a:cubicBezTo>
                    <a:pt x="774" y="1704"/>
                    <a:pt x="762" y="1644"/>
                    <a:pt x="750" y="1573"/>
                  </a:cubicBezTo>
                  <a:cubicBezTo>
                    <a:pt x="726" y="1418"/>
                    <a:pt x="691" y="1275"/>
                    <a:pt x="667" y="1132"/>
                  </a:cubicBezTo>
                  <a:cubicBezTo>
                    <a:pt x="619" y="834"/>
                    <a:pt x="572" y="537"/>
                    <a:pt x="524" y="239"/>
                  </a:cubicBezTo>
                  <a:cubicBezTo>
                    <a:pt x="501" y="104"/>
                    <a:pt x="404" y="0"/>
                    <a:pt x="2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6"/>
            <p:cNvSpPr/>
            <p:nvPr/>
          </p:nvSpPr>
          <p:spPr>
            <a:xfrm>
              <a:off x="10278450" y="4717925"/>
              <a:ext cx="242925" cy="252225"/>
            </a:xfrm>
            <a:custGeom>
              <a:rect b="b" l="l" r="r" t="t"/>
              <a:pathLst>
                <a:path extrusionOk="0" h="10089" w="9717">
                  <a:moveTo>
                    <a:pt x="6765" y="508"/>
                  </a:moveTo>
                  <a:cubicBezTo>
                    <a:pt x="6804" y="508"/>
                    <a:pt x="6844" y="509"/>
                    <a:pt x="6883" y="511"/>
                  </a:cubicBezTo>
                  <a:cubicBezTo>
                    <a:pt x="7764" y="547"/>
                    <a:pt x="8752" y="963"/>
                    <a:pt x="9014" y="1880"/>
                  </a:cubicBezTo>
                  <a:cubicBezTo>
                    <a:pt x="9252" y="2678"/>
                    <a:pt x="8895" y="3630"/>
                    <a:pt x="8383" y="4261"/>
                  </a:cubicBezTo>
                  <a:cubicBezTo>
                    <a:pt x="8023" y="4699"/>
                    <a:pt x="7353" y="5200"/>
                    <a:pt x="6717" y="5200"/>
                  </a:cubicBezTo>
                  <a:cubicBezTo>
                    <a:pt x="6575" y="5200"/>
                    <a:pt x="6434" y="5175"/>
                    <a:pt x="6299" y="5119"/>
                  </a:cubicBezTo>
                  <a:cubicBezTo>
                    <a:pt x="6418" y="4452"/>
                    <a:pt x="6287" y="3737"/>
                    <a:pt x="5966" y="3083"/>
                  </a:cubicBezTo>
                  <a:cubicBezTo>
                    <a:pt x="5704" y="2559"/>
                    <a:pt x="5335" y="2118"/>
                    <a:pt x="4835" y="1832"/>
                  </a:cubicBezTo>
                  <a:cubicBezTo>
                    <a:pt x="4948" y="877"/>
                    <a:pt x="5920" y="508"/>
                    <a:pt x="6765" y="508"/>
                  </a:cubicBezTo>
                  <a:close/>
                  <a:moveTo>
                    <a:pt x="3320" y="2018"/>
                  </a:moveTo>
                  <a:cubicBezTo>
                    <a:pt x="4077" y="2018"/>
                    <a:pt x="4793" y="2228"/>
                    <a:pt x="5287" y="2928"/>
                  </a:cubicBezTo>
                  <a:cubicBezTo>
                    <a:pt x="5942" y="3868"/>
                    <a:pt x="6121" y="5226"/>
                    <a:pt x="5275" y="6119"/>
                  </a:cubicBezTo>
                  <a:cubicBezTo>
                    <a:pt x="4695" y="6726"/>
                    <a:pt x="3770" y="7085"/>
                    <a:pt x="2893" y="7085"/>
                  </a:cubicBezTo>
                  <a:cubicBezTo>
                    <a:pt x="2619" y="7085"/>
                    <a:pt x="2349" y="7050"/>
                    <a:pt x="2096" y="6976"/>
                  </a:cubicBezTo>
                  <a:cubicBezTo>
                    <a:pt x="1156" y="6690"/>
                    <a:pt x="584" y="5714"/>
                    <a:pt x="584" y="4761"/>
                  </a:cubicBezTo>
                  <a:cubicBezTo>
                    <a:pt x="584" y="3630"/>
                    <a:pt x="1370" y="2666"/>
                    <a:pt x="2299" y="2118"/>
                  </a:cubicBezTo>
                  <a:cubicBezTo>
                    <a:pt x="2636" y="2059"/>
                    <a:pt x="2982" y="2018"/>
                    <a:pt x="3320" y="2018"/>
                  </a:cubicBezTo>
                  <a:close/>
                  <a:moveTo>
                    <a:pt x="7442" y="5559"/>
                  </a:moveTo>
                  <a:cubicBezTo>
                    <a:pt x="7466" y="5607"/>
                    <a:pt x="7514" y="5642"/>
                    <a:pt x="7585" y="5666"/>
                  </a:cubicBezTo>
                  <a:cubicBezTo>
                    <a:pt x="8407" y="5904"/>
                    <a:pt x="8716" y="6774"/>
                    <a:pt x="8466" y="7547"/>
                  </a:cubicBezTo>
                  <a:cubicBezTo>
                    <a:pt x="8240" y="8262"/>
                    <a:pt x="7740" y="8905"/>
                    <a:pt x="7085" y="9274"/>
                  </a:cubicBezTo>
                  <a:cubicBezTo>
                    <a:pt x="6729" y="9473"/>
                    <a:pt x="6317" y="9580"/>
                    <a:pt x="5908" y="9580"/>
                  </a:cubicBezTo>
                  <a:cubicBezTo>
                    <a:pt x="5511" y="9580"/>
                    <a:pt x="5116" y="9479"/>
                    <a:pt x="4775" y="9262"/>
                  </a:cubicBezTo>
                  <a:cubicBezTo>
                    <a:pt x="4168" y="8881"/>
                    <a:pt x="3823" y="8155"/>
                    <a:pt x="3930" y="7452"/>
                  </a:cubicBezTo>
                  <a:cubicBezTo>
                    <a:pt x="4466" y="7309"/>
                    <a:pt x="4978" y="7047"/>
                    <a:pt x="5382" y="6702"/>
                  </a:cubicBezTo>
                  <a:cubicBezTo>
                    <a:pt x="5763" y="6393"/>
                    <a:pt x="6013" y="6023"/>
                    <a:pt x="6168" y="5619"/>
                  </a:cubicBezTo>
                  <a:cubicBezTo>
                    <a:pt x="6335" y="5678"/>
                    <a:pt x="6510" y="5704"/>
                    <a:pt x="6687" y="5704"/>
                  </a:cubicBezTo>
                  <a:cubicBezTo>
                    <a:pt x="6940" y="5704"/>
                    <a:pt x="7197" y="5650"/>
                    <a:pt x="7442" y="5559"/>
                  </a:cubicBezTo>
                  <a:close/>
                  <a:moveTo>
                    <a:pt x="6764" y="0"/>
                  </a:moveTo>
                  <a:cubicBezTo>
                    <a:pt x="6624" y="0"/>
                    <a:pt x="6484" y="8"/>
                    <a:pt x="6347" y="23"/>
                  </a:cubicBezTo>
                  <a:cubicBezTo>
                    <a:pt x="5430" y="118"/>
                    <a:pt x="4513" y="678"/>
                    <a:pt x="4347" y="1630"/>
                  </a:cubicBezTo>
                  <a:cubicBezTo>
                    <a:pt x="4032" y="1534"/>
                    <a:pt x="3707" y="1498"/>
                    <a:pt x="3380" y="1498"/>
                  </a:cubicBezTo>
                  <a:cubicBezTo>
                    <a:pt x="2978" y="1498"/>
                    <a:pt x="2574" y="1552"/>
                    <a:pt x="2180" y="1618"/>
                  </a:cubicBezTo>
                  <a:cubicBezTo>
                    <a:pt x="2168" y="1618"/>
                    <a:pt x="2156" y="1630"/>
                    <a:pt x="2144" y="1630"/>
                  </a:cubicBezTo>
                  <a:cubicBezTo>
                    <a:pt x="2120" y="1630"/>
                    <a:pt x="2096" y="1642"/>
                    <a:pt x="2072" y="1654"/>
                  </a:cubicBezTo>
                  <a:cubicBezTo>
                    <a:pt x="1025" y="2249"/>
                    <a:pt x="179" y="3309"/>
                    <a:pt x="84" y="4535"/>
                  </a:cubicBezTo>
                  <a:cubicBezTo>
                    <a:pt x="1" y="5654"/>
                    <a:pt x="572" y="6845"/>
                    <a:pt x="1608" y="7333"/>
                  </a:cubicBezTo>
                  <a:cubicBezTo>
                    <a:pt x="2003" y="7513"/>
                    <a:pt x="2435" y="7595"/>
                    <a:pt x="2878" y="7595"/>
                  </a:cubicBezTo>
                  <a:cubicBezTo>
                    <a:pt x="3049" y="7595"/>
                    <a:pt x="3222" y="7583"/>
                    <a:pt x="3394" y="7559"/>
                  </a:cubicBezTo>
                  <a:lnTo>
                    <a:pt x="3394" y="7559"/>
                  </a:lnTo>
                  <a:cubicBezTo>
                    <a:pt x="3358" y="8178"/>
                    <a:pt x="3585" y="8798"/>
                    <a:pt x="3989" y="9262"/>
                  </a:cubicBezTo>
                  <a:cubicBezTo>
                    <a:pt x="4485" y="9813"/>
                    <a:pt x="5196" y="10089"/>
                    <a:pt x="5922" y="10089"/>
                  </a:cubicBezTo>
                  <a:cubicBezTo>
                    <a:pt x="5980" y="10089"/>
                    <a:pt x="6039" y="10087"/>
                    <a:pt x="6097" y="10083"/>
                  </a:cubicBezTo>
                  <a:cubicBezTo>
                    <a:pt x="6883" y="10036"/>
                    <a:pt x="7609" y="9655"/>
                    <a:pt x="8145" y="9083"/>
                  </a:cubicBezTo>
                  <a:cubicBezTo>
                    <a:pt x="8669" y="8524"/>
                    <a:pt x="9097" y="7702"/>
                    <a:pt x="9085" y="6928"/>
                  </a:cubicBezTo>
                  <a:cubicBezTo>
                    <a:pt x="9073" y="6214"/>
                    <a:pt x="8609" y="5583"/>
                    <a:pt x="7990" y="5285"/>
                  </a:cubicBezTo>
                  <a:cubicBezTo>
                    <a:pt x="8085" y="5226"/>
                    <a:pt x="8180" y="5154"/>
                    <a:pt x="8264" y="5095"/>
                  </a:cubicBezTo>
                  <a:cubicBezTo>
                    <a:pt x="8871" y="4595"/>
                    <a:pt x="9311" y="3904"/>
                    <a:pt x="9490" y="3130"/>
                  </a:cubicBezTo>
                  <a:cubicBezTo>
                    <a:pt x="9716" y="2261"/>
                    <a:pt x="9550" y="1368"/>
                    <a:pt x="8871" y="737"/>
                  </a:cubicBezTo>
                  <a:cubicBezTo>
                    <a:pt x="8318" y="224"/>
                    <a:pt x="7527" y="0"/>
                    <a:pt x="67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6"/>
            <p:cNvSpPr/>
            <p:nvPr/>
          </p:nvSpPr>
          <p:spPr>
            <a:xfrm>
              <a:off x="10308225" y="4788625"/>
              <a:ext cx="64025" cy="77850"/>
            </a:xfrm>
            <a:custGeom>
              <a:rect b="b" l="l" r="r" t="t"/>
              <a:pathLst>
                <a:path extrusionOk="0" h="3114" w="2561">
                  <a:moveTo>
                    <a:pt x="1248" y="1"/>
                  </a:moveTo>
                  <a:cubicBezTo>
                    <a:pt x="1134" y="1"/>
                    <a:pt x="999" y="91"/>
                    <a:pt x="989" y="219"/>
                  </a:cubicBezTo>
                  <a:cubicBezTo>
                    <a:pt x="965" y="576"/>
                    <a:pt x="941" y="933"/>
                    <a:pt x="917" y="1290"/>
                  </a:cubicBezTo>
                  <a:lnTo>
                    <a:pt x="584" y="1290"/>
                  </a:lnTo>
                  <a:cubicBezTo>
                    <a:pt x="548" y="1290"/>
                    <a:pt x="500" y="1279"/>
                    <a:pt x="465" y="1279"/>
                  </a:cubicBezTo>
                  <a:lnTo>
                    <a:pt x="441" y="1279"/>
                  </a:lnTo>
                  <a:cubicBezTo>
                    <a:pt x="389" y="1244"/>
                    <a:pt x="327" y="1225"/>
                    <a:pt x="266" y="1225"/>
                  </a:cubicBezTo>
                  <a:cubicBezTo>
                    <a:pt x="158" y="1225"/>
                    <a:pt x="55" y="1284"/>
                    <a:pt x="24" y="1421"/>
                  </a:cubicBezTo>
                  <a:cubicBezTo>
                    <a:pt x="0" y="1564"/>
                    <a:pt x="72" y="1683"/>
                    <a:pt x="191" y="1755"/>
                  </a:cubicBezTo>
                  <a:cubicBezTo>
                    <a:pt x="254" y="1787"/>
                    <a:pt x="323" y="1792"/>
                    <a:pt x="390" y="1792"/>
                  </a:cubicBezTo>
                  <a:cubicBezTo>
                    <a:pt x="424" y="1792"/>
                    <a:pt x="457" y="1791"/>
                    <a:pt x="489" y="1791"/>
                  </a:cubicBezTo>
                  <a:cubicBezTo>
                    <a:pt x="620" y="1791"/>
                    <a:pt x="762" y="1802"/>
                    <a:pt x="893" y="1802"/>
                  </a:cubicBezTo>
                  <a:cubicBezTo>
                    <a:pt x="881" y="2160"/>
                    <a:pt x="870" y="2529"/>
                    <a:pt x="881" y="2886"/>
                  </a:cubicBezTo>
                  <a:cubicBezTo>
                    <a:pt x="887" y="3041"/>
                    <a:pt x="1000" y="3113"/>
                    <a:pt x="1119" y="3113"/>
                  </a:cubicBezTo>
                  <a:cubicBezTo>
                    <a:pt x="1256" y="3113"/>
                    <a:pt x="1400" y="3017"/>
                    <a:pt x="1393" y="2838"/>
                  </a:cubicBezTo>
                  <a:cubicBezTo>
                    <a:pt x="1382" y="2493"/>
                    <a:pt x="1382" y="2148"/>
                    <a:pt x="1405" y="1802"/>
                  </a:cubicBezTo>
                  <a:cubicBezTo>
                    <a:pt x="1703" y="1791"/>
                    <a:pt x="2013" y="1791"/>
                    <a:pt x="2322" y="1791"/>
                  </a:cubicBezTo>
                  <a:cubicBezTo>
                    <a:pt x="2453" y="1779"/>
                    <a:pt x="2560" y="1636"/>
                    <a:pt x="2548" y="1505"/>
                  </a:cubicBezTo>
                  <a:cubicBezTo>
                    <a:pt x="2536" y="1362"/>
                    <a:pt x="2417" y="1279"/>
                    <a:pt x="2275" y="1279"/>
                  </a:cubicBezTo>
                  <a:cubicBezTo>
                    <a:pt x="1989" y="1279"/>
                    <a:pt x="1715" y="1290"/>
                    <a:pt x="1429" y="1290"/>
                  </a:cubicBezTo>
                  <a:cubicBezTo>
                    <a:pt x="1453" y="957"/>
                    <a:pt x="1477" y="636"/>
                    <a:pt x="1501" y="302"/>
                  </a:cubicBezTo>
                  <a:cubicBezTo>
                    <a:pt x="1501" y="171"/>
                    <a:pt x="1441" y="40"/>
                    <a:pt x="1286" y="5"/>
                  </a:cubicBezTo>
                  <a:cubicBezTo>
                    <a:pt x="1274" y="2"/>
                    <a:pt x="1261" y="1"/>
                    <a:pt x="12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6"/>
            <p:cNvSpPr/>
            <p:nvPr/>
          </p:nvSpPr>
          <p:spPr>
            <a:xfrm>
              <a:off x="9959075" y="4950125"/>
              <a:ext cx="110750" cy="129725"/>
            </a:xfrm>
            <a:custGeom>
              <a:rect b="b" l="l" r="r" t="t"/>
              <a:pathLst>
                <a:path extrusionOk="0" h="5189" w="4430">
                  <a:moveTo>
                    <a:pt x="398" y="1"/>
                  </a:moveTo>
                  <a:cubicBezTo>
                    <a:pt x="226" y="1"/>
                    <a:pt x="48" y="211"/>
                    <a:pt x="167" y="414"/>
                  </a:cubicBezTo>
                  <a:cubicBezTo>
                    <a:pt x="1012" y="1819"/>
                    <a:pt x="1941" y="3189"/>
                    <a:pt x="2941" y="4498"/>
                  </a:cubicBezTo>
                  <a:cubicBezTo>
                    <a:pt x="2072" y="4605"/>
                    <a:pt x="1203" y="4665"/>
                    <a:pt x="334" y="4677"/>
                  </a:cubicBezTo>
                  <a:cubicBezTo>
                    <a:pt x="0" y="4677"/>
                    <a:pt x="48" y="5189"/>
                    <a:pt x="369" y="5189"/>
                  </a:cubicBezTo>
                  <a:cubicBezTo>
                    <a:pt x="1429" y="5177"/>
                    <a:pt x="2465" y="5094"/>
                    <a:pt x="3513" y="4939"/>
                  </a:cubicBezTo>
                  <a:cubicBezTo>
                    <a:pt x="3715" y="4903"/>
                    <a:pt x="3775" y="4689"/>
                    <a:pt x="3703" y="4546"/>
                  </a:cubicBezTo>
                  <a:cubicBezTo>
                    <a:pt x="3882" y="3701"/>
                    <a:pt x="4108" y="2879"/>
                    <a:pt x="4382" y="2069"/>
                  </a:cubicBezTo>
                  <a:cubicBezTo>
                    <a:pt x="4430" y="1938"/>
                    <a:pt x="4394" y="1784"/>
                    <a:pt x="4263" y="1724"/>
                  </a:cubicBezTo>
                  <a:cubicBezTo>
                    <a:pt x="4229" y="1711"/>
                    <a:pt x="4191" y="1704"/>
                    <a:pt x="4153" y="1704"/>
                  </a:cubicBezTo>
                  <a:cubicBezTo>
                    <a:pt x="4054" y="1704"/>
                    <a:pt x="3952" y="1749"/>
                    <a:pt x="3918" y="1843"/>
                  </a:cubicBezTo>
                  <a:cubicBezTo>
                    <a:pt x="3668" y="2581"/>
                    <a:pt x="3453" y="3331"/>
                    <a:pt x="3275" y="4093"/>
                  </a:cubicBezTo>
                  <a:cubicBezTo>
                    <a:pt x="2310" y="2820"/>
                    <a:pt x="1405" y="1486"/>
                    <a:pt x="584" y="117"/>
                  </a:cubicBezTo>
                  <a:cubicBezTo>
                    <a:pt x="536" y="35"/>
                    <a:pt x="468"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6"/>
            <p:cNvSpPr/>
            <p:nvPr/>
          </p:nvSpPr>
          <p:spPr>
            <a:xfrm>
              <a:off x="9795275" y="4719900"/>
              <a:ext cx="207575" cy="237900"/>
            </a:xfrm>
            <a:custGeom>
              <a:rect b="b" l="l" r="r" t="t"/>
              <a:pathLst>
                <a:path extrusionOk="0" h="9516" w="8303">
                  <a:moveTo>
                    <a:pt x="3433" y="514"/>
                  </a:moveTo>
                  <a:cubicBezTo>
                    <a:pt x="4117" y="514"/>
                    <a:pt x="4796" y="781"/>
                    <a:pt x="5278" y="1349"/>
                  </a:cubicBezTo>
                  <a:cubicBezTo>
                    <a:pt x="5838" y="2015"/>
                    <a:pt x="6017" y="2920"/>
                    <a:pt x="5778" y="3742"/>
                  </a:cubicBezTo>
                  <a:cubicBezTo>
                    <a:pt x="5731" y="3730"/>
                    <a:pt x="5695" y="3718"/>
                    <a:pt x="5648" y="3718"/>
                  </a:cubicBezTo>
                  <a:cubicBezTo>
                    <a:pt x="5464" y="3683"/>
                    <a:pt x="5280" y="3666"/>
                    <a:pt x="5098" y="3666"/>
                  </a:cubicBezTo>
                  <a:cubicBezTo>
                    <a:pt x="3925" y="3666"/>
                    <a:pt x="2808" y="4371"/>
                    <a:pt x="2385" y="5504"/>
                  </a:cubicBezTo>
                  <a:cubicBezTo>
                    <a:pt x="945" y="4813"/>
                    <a:pt x="361" y="3004"/>
                    <a:pt x="1266" y="1646"/>
                  </a:cubicBezTo>
                  <a:cubicBezTo>
                    <a:pt x="1757" y="913"/>
                    <a:pt x="2598" y="514"/>
                    <a:pt x="3433" y="514"/>
                  </a:cubicBezTo>
                  <a:close/>
                  <a:moveTo>
                    <a:pt x="5091" y="4170"/>
                  </a:moveTo>
                  <a:cubicBezTo>
                    <a:pt x="6141" y="4170"/>
                    <a:pt x="7163" y="4858"/>
                    <a:pt x="7517" y="5849"/>
                  </a:cubicBezTo>
                  <a:cubicBezTo>
                    <a:pt x="8114" y="7488"/>
                    <a:pt x="6391" y="8996"/>
                    <a:pt x="4799" y="8996"/>
                  </a:cubicBezTo>
                  <a:cubicBezTo>
                    <a:pt x="4297" y="8996"/>
                    <a:pt x="3808" y="8846"/>
                    <a:pt x="3409" y="8504"/>
                  </a:cubicBezTo>
                  <a:cubicBezTo>
                    <a:pt x="2933" y="8088"/>
                    <a:pt x="2766" y="7480"/>
                    <a:pt x="2730" y="6873"/>
                  </a:cubicBezTo>
                  <a:cubicBezTo>
                    <a:pt x="2707" y="6456"/>
                    <a:pt x="2730" y="6016"/>
                    <a:pt x="2885" y="5635"/>
                  </a:cubicBezTo>
                  <a:cubicBezTo>
                    <a:pt x="2909" y="5587"/>
                    <a:pt x="2933" y="5540"/>
                    <a:pt x="2957" y="5492"/>
                  </a:cubicBezTo>
                  <a:cubicBezTo>
                    <a:pt x="3004" y="5385"/>
                    <a:pt x="3064" y="5290"/>
                    <a:pt x="3147" y="5194"/>
                  </a:cubicBezTo>
                  <a:cubicBezTo>
                    <a:pt x="3183" y="5159"/>
                    <a:pt x="3195" y="5123"/>
                    <a:pt x="3207" y="5087"/>
                  </a:cubicBezTo>
                  <a:cubicBezTo>
                    <a:pt x="3647" y="4528"/>
                    <a:pt x="4326" y="4170"/>
                    <a:pt x="5064" y="4170"/>
                  </a:cubicBezTo>
                  <a:cubicBezTo>
                    <a:pt x="5073" y="4170"/>
                    <a:pt x="5082" y="4170"/>
                    <a:pt x="5091" y="4170"/>
                  </a:cubicBezTo>
                  <a:close/>
                  <a:moveTo>
                    <a:pt x="3388" y="0"/>
                  </a:moveTo>
                  <a:cubicBezTo>
                    <a:pt x="1528" y="0"/>
                    <a:pt x="0" y="1760"/>
                    <a:pt x="349" y="3623"/>
                  </a:cubicBezTo>
                  <a:cubicBezTo>
                    <a:pt x="552" y="4659"/>
                    <a:pt x="1254" y="5552"/>
                    <a:pt x="2207" y="5992"/>
                  </a:cubicBezTo>
                  <a:cubicBezTo>
                    <a:pt x="2230" y="5992"/>
                    <a:pt x="2242" y="5992"/>
                    <a:pt x="2266" y="6004"/>
                  </a:cubicBezTo>
                  <a:cubicBezTo>
                    <a:pt x="2230" y="6194"/>
                    <a:pt x="2207" y="6397"/>
                    <a:pt x="2207" y="6611"/>
                  </a:cubicBezTo>
                  <a:cubicBezTo>
                    <a:pt x="2207" y="7266"/>
                    <a:pt x="2326" y="7980"/>
                    <a:pt x="2742" y="8528"/>
                  </a:cubicBezTo>
                  <a:cubicBezTo>
                    <a:pt x="3247" y="9201"/>
                    <a:pt x="4032" y="9515"/>
                    <a:pt x="4831" y="9515"/>
                  </a:cubicBezTo>
                  <a:cubicBezTo>
                    <a:pt x="5277" y="9515"/>
                    <a:pt x="5727" y="9418"/>
                    <a:pt x="6136" y="9231"/>
                  </a:cubicBezTo>
                  <a:cubicBezTo>
                    <a:pt x="7279" y="8707"/>
                    <a:pt x="8303" y="7552"/>
                    <a:pt x="8136" y="6230"/>
                  </a:cubicBezTo>
                  <a:cubicBezTo>
                    <a:pt x="7993" y="5171"/>
                    <a:pt x="7231" y="4301"/>
                    <a:pt x="6267" y="3908"/>
                  </a:cubicBezTo>
                  <a:cubicBezTo>
                    <a:pt x="6267" y="3908"/>
                    <a:pt x="6267" y="3897"/>
                    <a:pt x="6267" y="3897"/>
                  </a:cubicBezTo>
                  <a:cubicBezTo>
                    <a:pt x="6552" y="3027"/>
                    <a:pt x="6386" y="2039"/>
                    <a:pt x="5862" y="1277"/>
                  </a:cubicBezTo>
                  <a:cubicBezTo>
                    <a:pt x="5338" y="503"/>
                    <a:pt x="4445" y="51"/>
                    <a:pt x="3516" y="3"/>
                  </a:cubicBezTo>
                  <a:cubicBezTo>
                    <a:pt x="3473" y="1"/>
                    <a:pt x="3431" y="0"/>
                    <a:pt x="33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6"/>
            <p:cNvSpPr/>
            <p:nvPr/>
          </p:nvSpPr>
          <p:spPr>
            <a:xfrm>
              <a:off x="9821825" y="4751725"/>
              <a:ext cx="71500" cy="74350"/>
            </a:xfrm>
            <a:custGeom>
              <a:rect b="b" l="l" r="r" t="t"/>
              <a:pathLst>
                <a:path extrusionOk="0" h="2974" w="2860">
                  <a:moveTo>
                    <a:pt x="1234" y="1"/>
                  </a:moveTo>
                  <a:cubicBezTo>
                    <a:pt x="1112" y="1"/>
                    <a:pt x="978" y="90"/>
                    <a:pt x="978" y="219"/>
                  </a:cubicBezTo>
                  <a:cubicBezTo>
                    <a:pt x="954" y="564"/>
                    <a:pt x="990" y="909"/>
                    <a:pt x="1026" y="1266"/>
                  </a:cubicBezTo>
                  <a:cubicBezTo>
                    <a:pt x="787" y="1290"/>
                    <a:pt x="561" y="1314"/>
                    <a:pt x="323" y="1338"/>
                  </a:cubicBezTo>
                  <a:cubicBezTo>
                    <a:pt x="1" y="1372"/>
                    <a:pt x="35" y="1851"/>
                    <a:pt x="327" y="1851"/>
                  </a:cubicBezTo>
                  <a:cubicBezTo>
                    <a:pt x="337" y="1851"/>
                    <a:pt x="348" y="1851"/>
                    <a:pt x="359" y="1850"/>
                  </a:cubicBezTo>
                  <a:cubicBezTo>
                    <a:pt x="609" y="1826"/>
                    <a:pt x="847" y="1802"/>
                    <a:pt x="1085" y="1766"/>
                  </a:cubicBezTo>
                  <a:cubicBezTo>
                    <a:pt x="1121" y="2100"/>
                    <a:pt x="1157" y="2421"/>
                    <a:pt x="1192" y="2755"/>
                  </a:cubicBezTo>
                  <a:cubicBezTo>
                    <a:pt x="1209" y="2903"/>
                    <a:pt x="1327" y="2973"/>
                    <a:pt x="1447" y="2973"/>
                  </a:cubicBezTo>
                  <a:cubicBezTo>
                    <a:pt x="1585" y="2973"/>
                    <a:pt x="1723" y="2879"/>
                    <a:pt x="1704" y="2707"/>
                  </a:cubicBezTo>
                  <a:lnTo>
                    <a:pt x="1597" y="1707"/>
                  </a:lnTo>
                  <a:cubicBezTo>
                    <a:pt x="1930" y="1659"/>
                    <a:pt x="2276" y="1612"/>
                    <a:pt x="2621" y="1564"/>
                  </a:cubicBezTo>
                  <a:cubicBezTo>
                    <a:pt x="2752" y="1540"/>
                    <a:pt x="2859" y="1421"/>
                    <a:pt x="2847" y="1278"/>
                  </a:cubicBezTo>
                  <a:cubicBezTo>
                    <a:pt x="2836" y="1159"/>
                    <a:pt x="2726" y="1049"/>
                    <a:pt x="2607" y="1049"/>
                  </a:cubicBezTo>
                  <a:cubicBezTo>
                    <a:pt x="2596" y="1049"/>
                    <a:pt x="2585" y="1050"/>
                    <a:pt x="2573" y="1052"/>
                  </a:cubicBezTo>
                  <a:cubicBezTo>
                    <a:pt x="2228" y="1100"/>
                    <a:pt x="1883" y="1159"/>
                    <a:pt x="1538" y="1195"/>
                  </a:cubicBezTo>
                  <a:cubicBezTo>
                    <a:pt x="1490" y="897"/>
                    <a:pt x="1454" y="600"/>
                    <a:pt x="1478" y="302"/>
                  </a:cubicBezTo>
                  <a:cubicBezTo>
                    <a:pt x="1490" y="171"/>
                    <a:pt x="1418" y="40"/>
                    <a:pt x="1276" y="4"/>
                  </a:cubicBezTo>
                  <a:cubicBezTo>
                    <a:pt x="1262" y="2"/>
                    <a:pt x="1248" y="1"/>
                    <a:pt x="12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6"/>
            <p:cNvSpPr/>
            <p:nvPr/>
          </p:nvSpPr>
          <p:spPr>
            <a:xfrm>
              <a:off x="9936750" y="5368250"/>
              <a:ext cx="118075" cy="131975"/>
            </a:xfrm>
            <a:custGeom>
              <a:rect b="b" l="l" r="r" t="t"/>
              <a:pathLst>
                <a:path extrusionOk="0" h="5279" w="4723">
                  <a:moveTo>
                    <a:pt x="4365" y="1"/>
                  </a:moveTo>
                  <a:cubicBezTo>
                    <a:pt x="4303" y="1"/>
                    <a:pt x="4240" y="29"/>
                    <a:pt x="4191" y="96"/>
                  </a:cubicBezTo>
                  <a:cubicBezTo>
                    <a:pt x="3037" y="1596"/>
                    <a:pt x="1810" y="3025"/>
                    <a:pt x="512" y="4394"/>
                  </a:cubicBezTo>
                  <a:cubicBezTo>
                    <a:pt x="512" y="4347"/>
                    <a:pt x="512" y="4287"/>
                    <a:pt x="512" y="4240"/>
                  </a:cubicBezTo>
                  <a:cubicBezTo>
                    <a:pt x="512" y="4001"/>
                    <a:pt x="512" y="3763"/>
                    <a:pt x="512" y="3525"/>
                  </a:cubicBezTo>
                  <a:cubicBezTo>
                    <a:pt x="524" y="3049"/>
                    <a:pt x="536" y="2573"/>
                    <a:pt x="560" y="2096"/>
                  </a:cubicBezTo>
                  <a:cubicBezTo>
                    <a:pt x="560" y="1972"/>
                    <a:pt x="421" y="1869"/>
                    <a:pt x="294" y="1869"/>
                  </a:cubicBezTo>
                  <a:cubicBezTo>
                    <a:pt x="288" y="1869"/>
                    <a:pt x="281" y="1870"/>
                    <a:pt x="274" y="1870"/>
                  </a:cubicBezTo>
                  <a:cubicBezTo>
                    <a:pt x="131" y="1882"/>
                    <a:pt x="48" y="2013"/>
                    <a:pt x="48" y="2144"/>
                  </a:cubicBezTo>
                  <a:cubicBezTo>
                    <a:pt x="24" y="2656"/>
                    <a:pt x="12" y="3168"/>
                    <a:pt x="0" y="3692"/>
                  </a:cubicBezTo>
                  <a:cubicBezTo>
                    <a:pt x="0" y="3930"/>
                    <a:pt x="0" y="4180"/>
                    <a:pt x="0" y="4430"/>
                  </a:cubicBezTo>
                  <a:cubicBezTo>
                    <a:pt x="0" y="4561"/>
                    <a:pt x="0" y="4692"/>
                    <a:pt x="12" y="4823"/>
                  </a:cubicBezTo>
                  <a:cubicBezTo>
                    <a:pt x="12" y="4942"/>
                    <a:pt x="0" y="5049"/>
                    <a:pt x="72" y="5144"/>
                  </a:cubicBezTo>
                  <a:cubicBezTo>
                    <a:pt x="147" y="5246"/>
                    <a:pt x="241" y="5278"/>
                    <a:pt x="341" y="5278"/>
                  </a:cubicBezTo>
                  <a:cubicBezTo>
                    <a:pt x="464" y="5278"/>
                    <a:pt x="597" y="5230"/>
                    <a:pt x="715" y="5204"/>
                  </a:cubicBezTo>
                  <a:cubicBezTo>
                    <a:pt x="929" y="5144"/>
                    <a:pt x="1155" y="5133"/>
                    <a:pt x="1370" y="5109"/>
                  </a:cubicBezTo>
                  <a:cubicBezTo>
                    <a:pt x="1882" y="5073"/>
                    <a:pt x="2382" y="5049"/>
                    <a:pt x="2882" y="5014"/>
                  </a:cubicBezTo>
                  <a:cubicBezTo>
                    <a:pt x="3208" y="4990"/>
                    <a:pt x="3169" y="4501"/>
                    <a:pt x="2856" y="4501"/>
                  </a:cubicBezTo>
                  <a:cubicBezTo>
                    <a:pt x="2849" y="4501"/>
                    <a:pt x="2842" y="4501"/>
                    <a:pt x="2834" y="4502"/>
                  </a:cubicBezTo>
                  <a:cubicBezTo>
                    <a:pt x="2394" y="4525"/>
                    <a:pt x="1953" y="4561"/>
                    <a:pt x="1524" y="4597"/>
                  </a:cubicBezTo>
                  <a:cubicBezTo>
                    <a:pt x="1346" y="4609"/>
                    <a:pt x="1167" y="4621"/>
                    <a:pt x="989" y="4633"/>
                  </a:cubicBezTo>
                  <a:cubicBezTo>
                    <a:pt x="2251" y="3287"/>
                    <a:pt x="3453" y="1894"/>
                    <a:pt x="4572" y="430"/>
                  </a:cubicBezTo>
                  <a:cubicBezTo>
                    <a:pt x="4723" y="235"/>
                    <a:pt x="4545" y="1"/>
                    <a:pt x="43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6"/>
            <p:cNvSpPr/>
            <p:nvPr/>
          </p:nvSpPr>
          <p:spPr>
            <a:xfrm>
              <a:off x="9630150" y="5463300"/>
              <a:ext cx="351575" cy="278200"/>
            </a:xfrm>
            <a:custGeom>
              <a:rect b="b" l="l" r="r" t="t"/>
              <a:pathLst>
                <a:path extrusionOk="0" h="11128" w="14063">
                  <a:moveTo>
                    <a:pt x="7354" y="512"/>
                  </a:moveTo>
                  <a:cubicBezTo>
                    <a:pt x="7542" y="512"/>
                    <a:pt x="7731" y="535"/>
                    <a:pt x="7919" y="580"/>
                  </a:cubicBezTo>
                  <a:cubicBezTo>
                    <a:pt x="9193" y="890"/>
                    <a:pt x="9967" y="2152"/>
                    <a:pt x="9847" y="3426"/>
                  </a:cubicBezTo>
                  <a:cubicBezTo>
                    <a:pt x="9693" y="3509"/>
                    <a:pt x="9550" y="3593"/>
                    <a:pt x="9419" y="3688"/>
                  </a:cubicBezTo>
                  <a:lnTo>
                    <a:pt x="9419" y="3700"/>
                  </a:lnTo>
                  <a:cubicBezTo>
                    <a:pt x="9383" y="3712"/>
                    <a:pt x="9371" y="3724"/>
                    <a:pt x="9347" y="3748"/>
                  </a:cubicBezTo>
                  <a:cubicBezTo>
                    <a:pt x="8716" y="4224"/>
                    <a:pt x="8252" y="4891"/>
                    <a:pt x="8038" y="5653"/>
                  </a:cubicBezTo>
                  <a:cubicBezTo>
                    <a:pt x="7788" y="5462"/>
                    <a:pt x="7478" y="5355"/>
                    <a:pt x="7169" y="5283"/>
                  </a:cubicBezTo>
                  <a:cubicBezTo>
                    <a:pt x="6948" y="5231"/>
                    <a:pt x="6723" y="5206"/>
                    <a:pt x="6497" y="5206"/>
                  </a:cubicBezTo>
                  <a:cubicBezTo>
                    <a:pt x="6211" y="5206"/>
                    <a:pt x="5924" y="5246"/>
                    <a:pt x="5645" y="5319"/>
                  </a:cubicBezTo>
                  <a:cubicBezTo>
                    <a:pt x="5633" y="5331"/>
                    <a:pt x="5621" y="5343"/>
                    <a:pt x="5609" y="5343"/>
                  </a:cubicBezTo>
                  <a:cubicBezTo>
                    <a:pt x="6026" y="4307"/>
                    <a:pt x="5799" y="3117"/>
                    <a:pt x="5073" y="2271"/>
                  </a:cubicBezTo>
                  <a:cubicBezTo>
                    <a:pt x="5073" y="2259"/>
                    <a:pt x="5085" y="2247"/>
                    <a:pt x="5097" y="2224"/>
                  </a:cubicBezTo>
                  <a:cubicBezTo>
                    <a:pt x="5359" y="1176"/>
                    <a:pt x="6327" y="512"/>
                    <a:pt x="7354" y="512"/>
                  </a:cubicBezTo>
                  <a:close/>
                  <a:moveTo>
                    <a:pt x="2867" y="1790"/>
                  </a:moveTo>
                  <a:cubicBezTo>
                    <a:pt x="3391" y="1790"/>
                    <a:pt x="3917" y="1951"/>
                    <a:pt x="4347" y="2283"/>
                  </a:cubicBezTo>
                  <a:cubicBezTo>
                    <a:pt x="5109" y="2890"/>
                    <a:pt x="5490" y="3926"/>
                    <a:pt x="5228" y="4879"/>
                  </a:cubicBezTo>
                  <a:cubicBezTo>
                    <a:pt x="4966" y="5855"/>
                    <a:pt x="4121" y="6569"/>
                    <a:pt x="3120" y="6700"/>
                  </a:cubicBezTo>
                  <a:cubicBezTo>
                    <a:pt x="2999" y="6715"/>
                    <a:pt x="2875" y="6723"/>
                    <a:pt x="2749" y="6723"/>
                  </a:cubicBezTo>
                  <a:cubicBezTo>
                    <a:pt x="1865" y="6723"/>
                    <a:pt x="930" y="6344"/>
                    <a:pt x="680" y="5426"/>
                  </a:cubicBezTo>
                  <a:cubicBezTo>
                    <a:pt x="537" y="4867"/>
                    <a:pt x="620" y="4224"/>
                    <a:pt x="763" y="3664"/>
                  </a:cubicBezTo>
                  <a:cubicBezTo>
                    <a:pt x="906" y="3093"/>
                    <a:pt x="1180" y="2521"/>
                    <a:pt x="1620" y="2116"/>
                  </a:cubicBezTo>
                  <a:cubicBezTo>
                    <a:pt x="1998" y="1901"/>
                    <a:pt x="2432" y="1790"/>
                    <a:pt x="2867" y="1790"/>
                  </a:cubicBezTo>
                  <a:close/>
                  <a:moveTo>
                    <a:pt x="10802" y="3885"/>
                  </a:moveTo>
                  <a:cubicBezTo>
                    <a:pt x="11384" y="3885"/>
                    <a:pt x="11964" y="4075"/>
                    <a:pt x="12431" y="4450"/>
                  </a:cubicBezTo>
                  <a:cubicBezTo>
                    <a:pt x="13241" y="5105"/>
                    <a:pt x="13503" y="6248"/>
                    <a:pt x="13205" y="7224"/>
                  </a:cubicBezTo>
                  <a:cubicBezTo>
                    <a:pt x="12884" y="8248"/>
                    <a:pt x="11919" y="8915"/>
                    <a:pt x="10871" y="8998"/>
                  </a:cubicBezTo>
                  <a:cubicBezTo>
                    <a:pt x="10808" y="9003"/>
                    <a:pt x="10744" y="9005"/>
                    <a:pt x="10680" y="9005"/>
                  </a:cubicBezTo>
                  <a:cubicBezTo>
                    <a:pt x="10230" y="9005"/>
                    <a:pt x="9779" y="8894"/>
                    <a:pt x="9383" y="8665"/>
                  </a:cubicBezTo>
                  <a:cubicBezTo>
                    <a:pt x="8847" y="8355"/>
                    <a:pt x="8562" y="7796"/>
                    <a:pt x="8454" y="7200"/>
                  </a:cubicBezTo>
                  <a:cubicBezTo>
                    <a:pt x="8240" y="6034"/>
                    <a:pt x="8716" y="4855"/>
                    <a:pt x="9645" y="4152"/>
                  </a:cubicBezTo>
                  <a:cubicBezTo>
                    <a:pt x="10007" y="3974"/>
                    <a:pt x="10405" y="3885"/>
                    <a:pt x="10802" y="3885"/>
                  </a:cubicBezTo>
                  <a:close/>
                  <a:moveTo>
                    <a:pt x="5478" y="5617"/>
                  </a:moveTo>
                  <a:cubicBezTo>
                    <a:pt x="5490" y="5629"/>
                    <a:pt x="5490" y="5641"/>
                    <a:pt x="5490" y="5653"/>
                  </a:cubicBezTo>
                  <a:cubicBezTo>
                    <a:pt x="5527" y="5765"/>
                    <a:pt x="5624" y="5819"/>
                    <a:pt x="5734" y="5819"/>
                  </a:cubicBezTo>
                  <a:cubicBezTo>
                    <a:pt x="5763" y="5819"/>
                    <a:pt x="5793" y="5815"/>
                    <a:pt x="5823" y="5807"/>
                  </a:cubicBezTo>
                  <a:cubicBezTo>
                    <a:pt x="6044" y="5747"/>
                    <a:pt x="6273" y="5717"/>
                    <a:pt x="6502" y="5717"/>
                  </a:cubicBezTo>
                  <a:cubicBezTo>
                    <a:pt x="6681" y="5717"/>
                    <a:pt x="6860" y="5735"/>
                    <a:pt x="7038" y="5772"/>
                  </a:cubicBezTo>
                  <a:cubicBezTo>
                    <a:pt x="7359" y="5843"/>
                    <a:pt x="7716" y="5962"/>
                    <a:pt x="7919" y="6248"/>
                  </a:cubicBezTo>
                  <a:cubicBezTo>
                    <a:pt x="7895" y="6403"/>
                    <a:pt x="7895" y="6546"/>
                    <a:pt x="7895" y="6688"/>
                  </a:cubicBezTo>
                  <a:cubicBezTo>
                    <a:pt x="7907" y="7367"/>
                    <a:pt x="8097" y="8093"/>
                    <a:pt x="8550" y="8617"/>
                  </a:cubicBezTo>
                  <a:cubicBezTo>
                    <a:pt x="8526" y="8653"/>
                    <a:pt x="8526" y="8689"/>
                    <a:pt x="8526" y="8736"/>
                  </a:cubicBezTo>
                  <a:cubicBezTo>
                    <a:pt x="8550" y="9391"/>
                    <a:pt x="8133" y="9986"/>
                    <a:pt x="7573" y="10320"/>
                  </a:cubicBezTo>
                  <a:cubicBezTo>
                    <a:pt x="7221" y="10527"/>
                    <a:pt x="6816" y="10615"/>
                    <a:pt x="6407" y="10615"/>
                  </a:cubicBezTo>
                  <a:cubicBezTo>
                    <a:pt x="6041" y="10615"/>
                    <a:pt x="5672" y="10545"/>
                    <a:pt x="5335" y="10427"/>
                  </a:cubicBezTo>
                  <a:cubicBezTo>
                    <a:pt x="4585" y="10165"/>
                    <a:pt x="3990" y="9724"/>
                    <a:pt x="3704" y="8986"/>
                  </a:cubicBezTo>
                  <a:cubicBezTo>
                    <a:pt x="3501" y="8450"/>
                    <a:pt x="3299" y="7593"/>
                    <a:pt x="3811" y="7177"/>
                  </a:cubicBezTo>
                  <a:cubicBezTo>
                    <a:pt x="3871" y="7129"/>
                    <a:pt x="3894" y="7069"/>
                    <a:pt x="3906" y="7010"/>
                  </a:cubicBezTo>
                  <a:cubicBezTo>
                    <a:pt x="4573" y="6748"/>
                    <a:pt x="5144" y="6272"/>
                    <a:pt x="5478" y="5617"/>
                  </a:cubicBezTo>
                  <a:close/>
                  <a:moveTo>
                    <a:pt x="7342" y="0"/>
                  </a:moveTo>
                  <a:cubicBezTo>
                    <a:pt x="6152" y="0"/>
                    <a:pt x="5060" y="746"/>
                    <a:pt x="4668" y="1890"/>
                  </a:cubicBezTo>
                  <a:cubicBezTo>
                    <a:pt x="4145" y="1489"/>
                    <a:pt x="3506" y="1290"/>
                    <a:pt x="2863" y="1290"/>
                  </a:cubicBezTo>
                  <a:cubicBezTo>
                    <a:pt x="2379" y="1290"/>
                    <a:pt x="1893" y="1403"/>
                    <a:pt x="1454" y="1628"/>
                  </a:cubicBezTo>
                  <a:cubicBezTo>
                    <a:pt x="1418" y="1628"/>
                    <a:pt x="1370" y="1652"/>
                    <a:pt x="1334" y="1688"/>
                  </a:cubicBezTo>
                  <a:cubicBezTo>
                    <a:pt x="1323" y="1688"/>
                    <a:pt x="1323" y="1700"/>
                    <a:pt x="1323" y="1700"/>
                  </a:cubicBezTo>
                  <a:cubicBezTo>
                    <a:pt x="1263" y="1723"/>
                    <a:pt x="1215" y="1759"/>
                    <a:pt x="1168" y="1795"/>
                  </a:cubicBezTo>
                  <a:cubicBezTo>
                    <a:pt x="1084" y="1843"/>
                    <a:pt x="1061" y="1914"/>
                    <a:pt x="1061" y="1974"/>
                  </a:cubicBezTo>
                  <a:cubicBezTo>
                    <a:pt x="334" y="2831"/>
                    <a:pt x="1" y="4081"/>
                    <a:pt x="120" y="5176"/>
                  </a:cubicBezTo>
                  <a:cubicBezTo>
                    <a:pt x="275" y="6486"/>
                    <a:pt x="1406" y="7212"/>
                    <a:pt x="2656" y="7236"/>
                  </a:cubicBezTo>
                  <a:cubicBezTo>
                    <a:pt x="2823" y="7236"/>
                    <a:pt x="3001" y="7224"/>
                    <a:pt x="3168" y="7200"/>
                  </a:cubicBezTo>
                  <a:lnTo>
                    <a:pt x="3168" y="7200"/>
                  </a:lnTo>
                  <a:cubicBezTo>
                    <a:pt x="2680" y="8165"/>
                    <a:pt x="3228" y="9617"/>
                    <a:pt x="3978" y="10260"/>
                  </a:cubicBezTo>
                  <a:cubicBezTo>
                    <a:pt x="4602" y="10801"/>
                    <a:pt x="5500" y="11128"/>
                    <a:pt x="6372" y="11128"/>
                  </a:cubicBezTo>
                  <a:cubicBezTo>
                    <a:pt x="6998" y="11128"/>
                    <a:pt x="7610" y="10960"/>
                    <a:pt x="8097" y="10582"/>
                  </a:cubicBezTo>
                  <a:cubicBezTo>
                    <a:pt x="8597" y="10189"/>
                    <a:pt x="8931" y="9641"/>
                    <a:pt x="9014" y="9034"/>
                  </a:cubicBezTo>
                  <a:cubicBezTo>
                    <a:pt x="9395" y="9296"/>
                    <a:pt x="9859" y="9451"/>
                    <a:pt x="10312" y="9498"/>
                  </a:cubicBezTo>
                  <a:cubicBezTo>
                    <a:pt x="10427" y="9510"/>
                    <a:pt x="10542" y="9516"/>
                    <a:pt x="10657" y="9516"/>
                  </a:cubicBezTo>
                  <a:cubicBezTo>
                    <a:pt x="11781" y="9516"/>
                    <a:pt x="12882" y="8944"/>
                    <a:pt x="13443" y="7950"/>
                  </a:cubicBezTo>
                  <a:cubicBezTo>
                    <a:pt x="14062" y="6855"/>
                    <a:pt x="13955" y="5367"/>
                    <a:pt x="13134" y="4414"/>
                  </a:cubicBezTo>
                  <a:cubicBezTo>
                    <a:pt x="12551" y="3740"/>
                    <a:pt x="11670" y="3372"/>
                    <a:pt x="10792" y="3372"/>
                  </a:cubicBezTo>
                  <a:cubicBezTo>
                    <a:pt x="10647" y="3372"/>
                    <a:pt x="10503" y="3382"/>
                    <a:pt x="10359" y="3402"/>
                  </a:cubicBezTo>
                  <a:cubicBezTo>
                    <a:pt x="10455" y="1890"/>
                    <a:pt x="9526" y="450"/>
                    <a:pt x="8014" y="80"/>
                  </a:cubicBezTo>
                  <a:cubicBezTo>
                    <a:pt x="7789" y="26"/>
                    <a:pt x="7564" y="0"/>
                    <a:pt x="73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6"/>
            <p:cNvSpPr/>
            <p:nvPr/>
          </p:nvSpPr>
          <p:spPr>
            <a:xfrm>
              <a:off x="9772150" y="5495925"/>
              <a:ext cx="58650" cy="63975"/>
            </a:xfrm>
            <a:custGeom>
              <a:rect b="b" l="l" r="r" t="t"/>
              <a:pathLst>
                <a:path extrusionOk="0" h="2559" w="2346">
                  <a:moveTo>
                    <a:pt x="1058" y="1"/>
                  </a:moveTo>
                  <a:cubicBezTo>
                    <a:pt x="1051" y="1"/>
                    <a:pt x="1044" y="1"/>
                    <a:pt x="1036" y="2"/>
                  </a:cubicBezTo>
                  <a:cubicBezTo>
                    <a:pt x="881" y="14"/>
                    <a:pt x="810" y="133"/>
                    <a:pt x="798" y="276"/>
                  </a:cubicBezTo>
                  <a:cubicBezTo>
                    <a:pt x="798" y="526"/>
                    <a:pt x="798" y="776"/>
                    <a:pt x="798" y="1026"/>
                  </a:cubicBezTo>
                  <a:cubicBezTo>
                    <a:pt x="619" y="1026"/>
                    <a:pt x="429" y="1038"/>
                    <a:pt x="238" y="1038"/>
                  </a:cubicBezTo>
                  <a:cubicBezTo>
                    <a:pt x="107" y="1038"/>
                    <a:pt x="0" y="1180"/>
                    <a:pt x="12" y="1311"/>
                  </a:cubicBezTo>
                  <a:cubicBezTo>
                    <a:pt x="24" y="1454"/>
                    <a:pt x="155" y="1550"/>
                    <a:pt x="286" y="1550"/>
                  </a:cubicBezTo>
                  <a:cubicBezTo>
                    <a:pt x="465" y="1538"/>
                    <a:pt x="643" y="1538"/>
                    <a:pt x="810" y="1538"/>
                  </a:cubicBezTo>
                  <a:cubicBezTo>
                    <a:pt x="822" y="1800"/>
                    <a:pt x="846" y="2073"/>
                    <a:pt x="858" y="2335"/>
                  </a:cubicBezTo>
                  <a:cubicBezTo>
                    <a:pt x="874" y="2486"/>
                    <a:pt x="995" y="2558"/>
                    <a:pt x="1116" y="2558"/>
                  </a:cubicBezTo>
                  <a:cubicBezTo>
                    <a:pt x="1253" y="2558"/>
                    <a:pt x="1388" y="2465"/>
                    <a:pt x="1369" y="2288"/>
                  </a:cubicBezTo>
                  <a:cubicBezTo>
                    <a:pt x="1346" y="2038"/>
                    <a:pt x="1334" y="1776"/>
                    <a:pt x="1322" y="1526"/>
                  </a:cubicBezTo>
                  <a:lnTo>
                    <a:pt x="2108" y="1502"/>
                  </a:lnTo>
                  <a:cubicBezTo>
                    <a:pt x="2239" y="1502"/>
                    <a:pt x="2346" y="1359"/>
                    <a:pt x="2334" y="1228"/>
                  </a:cubicBezTo>
                  <a:cubicBezTo>
                    <a:pt x="2322" y="1085"/>
                    <a:pt x="2191" y="990"/>
                    <a:pt x="2060" y="990"/>
                  </a:cubicBezTo>
                  <a:cubicBezTo>
                    <a:pt x="1810" y="1002"/>
                    <a:pt x="1560" y="1002"/>
                    <a:pt x="1310" y="1014"/>
                  </a:cubicBezTo>
                  <a:cubicBezTo>
                    <a:pt x="1310" y="752"/>
                    <a:pt x="1310" y="490"/>
                    <a:pt x="1310" y="228"/>
                  </a:cubicBezTo>
                  <a:cubicBezTo>
                    <a:pt x="1321" y="93"/>
                    <a:pt x="1184" y="1"/>
                    <a:pt x="10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6"/>
            <p:cNvSpPr/>
            <p:nvPr/>
          </p:nvSpPr>
          <p:spPr>
            <a:xfrm>
              <a:off x="9745350" y="5630100"/>
              <a:ext cx="60450" cy="59075"/>
            </a:xfrm>
            <a:custGeom>
              <a:rect b="b" l="l" r="r" t="t"/>
              <a:pathLst>
                <a:path extrusionOk="0" h="2363" w="2418">
                  <a:moveTo>
                    <a:pt x="1043" y="0"/>
                  </a:moveTo>
                  <a:cubicBezTo>
                    <a:pt x="1011" y="0"/>
                    <a:pt x="981" y="5"/>
                    <a:pt x="953" y="16"/>
                  </a:cubicBezTo>
                  <a:cubicBezTo>
                    <a:pt x="810" y="64"/>
                    <a:pt x="775" y="207"/>
                    <a:pt x="798" y="338"/>
                  </a:cubicBezTo>
                  <a:cubicBezTo>
                    <a:pt x="846" y="540"/>
                    <a:pt x="882" y="743"/>
                    <a:pt x="917" y="945"/>
                  </a:cubicBezTo>
                  <a:cubicBezTo>
                    <a:pt x="715" y="945"/>
                    <a:pt x="513" y="945"/>
                    <a:pt x="322" y="933"/>
                  </a:cubicBezTo>
                  <a:cubicBezTo>
                    <a:pt x="312" y="932"/>
                    <a:pt x="302" y="932"/>
                    <a:pt x="292" y="932"/>
                  </a:cubicBezTo>
                  <a:cubicBezTo>
                    <a:pt x="161" y="932"/>
                    <a:pt x="47" y="1003"/>
                    <a:pt x="25" y="1136"/>
                  </a:cubicBezTo>
                  <a:cubicBezTo>
                    <a:pt x="1" y="1267"/>
                    <a:pt x="84" y="1421"/>
                    <a:pt x="227" y="1433"/>
                  </a:cubicBezTo>
                  <a:cubicBezTo>
                    <a:pt x="477" y="1457"/>
                    <a:pt x="727" y="1457"/>
                    <a:pt x="977" y="1457"/>
                  </a:cubicBezTo>
                  <a:cubicBezTo>
                    <a:pt x="989" y="1683"/>
                    <a:pt x="1001" y="1898"/>
                    <a:pt x="1013" y="2124"/>
                  </a:cubicBezTo>
                  <a:cubicBezTo>
                    <a:pt x="1013" y="2259"/>
                    <a:pt x="1141" y="2363"/>
                    <a:pt x="1267" y="2363"/>
                  </a:cubicBezTo>
                  <a:cubicBezTo>
                    <a:pt x="1273" y="2363"/>
                    <a:pt x="1280" y="2363"/>
                    <a:pt x="1287" y="2362"/>
                  </a:cubicBezTo>
                  <a:cubicBezTo>
                    <a:pt x="1429" y="2350"/>
                    <a:pt x="1525" y="2219"/>
                    <a:pt x="1513" y="2088"/>
                  </a:cubicBezTo>
                  <a:cubicBezTo>
                    <a:pt x="1513" y="1862"/>
                    <a:pt x="1501" y="1648"/>
                    <a:pt x="1477" y="1421"/>
                  </a:cubicBezTo>
                  <a:cubicBezTo>
                    <a:pt x="1715" y="1397"/>
                    <a:pt x="1941" y="1374"/>
                    <a:pt x="2180" y="1326"/>
                  </a:cubicBezTo>
                  <a:cubicBezTo>
                    <a:pt x="2311" y="1302"/>
                    <a:pt x="2418" y="1195"/>
                    <a:pt x="2406" y="1052"/>
                  </a:cubicBezTo>
                  <a:cubicBezTo>
                    <a:pt x="2395" y="932"/>
                    <a:pt x="2293" y="811"/>
                    <a:pt x="2166" y="811"/>
                  </a:cubicBezTo>
                  <a:cubicBezTo>
                    <a:pt x="2155" y="811"/>
                    <a:pt x="2143" y="812"/>
                    <a:pt x="2132" y="814"/>
                  </a:cubicBezTo>
                  <a:cubicBezTo>
                    <a:pt x="1894" y="862"/>
                    <a:pt x="1656" y="897"/>
                    <a:pt x="1418" y="921"/>
                  </a:cubicBezTo>
                  <a:cubicBezTo>
                    <a:pt x="1382" y="659"/>
                    <a:pt x="1334" y="409"/>
                    <a:pt x="1287" y="159"/>
                  </a:cubicBezTo>
                  <a:cubicBezTo>
                    <a:pt x="1259" y="59"/>
                    <a:pt x="1147"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6"/>
            <p:cNvSpPr/>
            <p:nvPr/>
          </p:nvSpPr>
          <p:spPr>
            <a:xfrm>
              <a:off x="10254900" y="5360700"/>
              <a:ext cx="106025" cy="162225"/>
            </a:xfrm>
            <a:custGeom>
              <a:rect b="b" l="l" r="r" t="t"/>
              <a:pathLst>
                <a:path extrusionOk="0" h="6489" w="4241">
                  <a:moveTo>
                    <a:pt x="343" y="1"/>
                  </a:moveTo>
                  <a:cubicBezTo>
                    <a:pt x="176" y="1"/>
                    <a:pt x="0" y="208"/>
                    <a:pt x="109" y="410"/>
                  </a:cubicBezTo>
                  <a:cubicBezTo>
                    <a:pt x="1086" y="2220"/>
                    <a:pt x="2086" y="4018"/>
                    <a:pt x="3110" y="5816"/>
                  </a:cubicBezTo>
                  <a:lnTo>
                    <a:pt x="1657" y="5351"/>
                  </a:lnTo>
                  <a:cubicBezTo>
                    <a:pt x="1641" y="5347"/>
                    <a:pt x="1625" y="5345"/>
                    <a:pt x="1609" y="5345"/>
                  </a:cubicBezTo>
                  <a:cubicBezTo>
                    <a:pt x="1493" y="5345"/>
                    <a:pt x="1380" y="5451"/>
                    <a:pt x="1360" y="5566"/>
                  </a:cubicBezTo>
                  <a:cubicBezTo>
                    <a:pt x="1336" y="5708"/>
                    <a:pt x="1431" y="5816"/>
                    <a:pt x="1562" y="5863"/>
                  </a:cubicBezTo>
                  <a:cubicBezTo>
                    <a:pt x="2229" y="6066"/>
                    <a:pt x="2884" y="6268"/>
                    <a:pt x="3550" y="6482"/>
                  </a:cubicBezTo>
                  <a:cubicBezTo>
                    <a:pt x="3565" y="6486"/>
                    <a:pt x="3580" y="6488"/>
                    <a:pt x="3595" y="6488"/>
                  </a:cubicBezTo>
                  <a:cubicBezTo>
                    <a:pt x="3710" y="6488"/>
                    <a:pt x="3816" y="6373"/>
                    <a:pt x="3848" y="6268"/>
                  </a:cubicBezTo>
                  <a:cubicBezTo>
                    <a:pt x="4015" y="5649"/>
                    <a:pt x="4146" y="5030"/>
                    <a:pt x="4229" y="4387"/>
                  </a:cubicBezTo>
                  <a:cubicBezTo>
                    <a:pt x="4241" y="4256"/>
                    <a:pt x="4157" y="4113"/>
                    <a:pt x="4015" y="4089"/>
                  </a:cubicBezTo>
                  <a:cubicBezTo>
                    <a:pt x="4001" y="4087"/>
                    <a:pt x="3987" y="4086"/>
                    <a:pt x="3974" y="4086"/>
                  </a:cubicBezTo>
                  <a:cubicBezTo>
                    <a:pt x="3855" y="4086"/>
                    <a:pt x="3738" y="4174"/>
                    <a:pt x="3717" y="4292"/>
                  </a:cubicBezTo>
                  <a:cubicBezTo>
                    <a:pt x="3669" y="4696"/>
                    <a:pt x="3598" y="5089"/>
                    <a:pt x="3515" y="5482"/>
                  </a:cubicBezTo>
                  <a:cubicBezTo>
                    <a:pt x="2503" y="3708"/>
                    <a:pt x="1502" y="1922"/>
                    <a:pt x="526" y="124"/>
                  </a:cubicBezTo>
                  <a:cubicBezTo>
                    <a:pt x="481" y="37"/>
                    <a:pt x="412"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6"/>
            <p:cNvSpPr/>
            <p:nvPr/>
          </p:nvSpPr>
          <p:spPr>
            <a:xfrm>
              <a:off x="10309700" y="5543450"/>
              <a:ext cx="149750" cy="145950"/>
            </a:xfrm>
            <a:custGeom>
              <a:rect b="b" l="l" r="r" t="t"/>
              <a:pathLst>
                <a:path extrusionOk="0" h="5838" w="5990">
                  <a:moveTo>
                    <a:pt x="2910" y="501"/>
                  </a:moveTo>
                  <a:cubicBezTo>
                    <a:pt x="3589" y="501"/>
                    <a:pt x="4269" y="786"/>
                    <a:pt x="4716" y="1304"/>
                  </a:cubicBezTo>
                  <a:cubicBezTo>
                    <a:pt x="5359" y="2042"/>
                    <a:pt x="5454" y="3161"/>
                    <a:pt x="5013" y="4018"/>
                  </a:cubicBezTo>
                  <a:cubicBezTo>
                    <a:pt x="4596" y="4820"/>
                    <a:pt x="3696" y="5332"/>
                    <a:pt x="2802" y="5332"/>
                  </a:cubicBezTo>
                  <a:cubicBezTo>
                    <a:pt x="2753" y="5332"/>
                    <a:pt x="2705" y="5331"/>
                    <a:pt x="2656" y="5328"/>
                  </a:cubicBezTo>
                  <a:cubicBezTo>
                    <a:pt x="1477" y="5244"/>
                    <a:pt x="727" y="4280"/>
                    <a:pt x="596" y="3149"/>
                  </a:cubicBezTo>
                  <a:cubicBezTo>
                    <a:pt x="477" y="2113"/>
                    <a:pt x="1037" y="923"/>
                    <a:pt x="2073" y="613"/>
                  </a:cubicBezTo>
                  <a:cubicBezTo>
                    <a:pt x="2091" y="619"/>
                    <a:pt x="2108" y="622"/>
                    <a:pt x="2128" y="622"/>
                  </a:cubicBezTo>
                  <a:cubicBezTo>
                    <a:pt x="2147" y="622"/>
                    <a:pt x="2168" y="619"/>
                    <a:pt x="2192" y="613"/>
                  </a:cubicBezTo>
                  <a:cubicBezTo>
                    <a:pt x="2424" y="538"/>
                    <a:pt x="2667" y="501"/>
                    <a:pt x="2910" y="501"/>
                  </a:cubicBezTo>
                  <a:close/>
                  <a:moveTo>
                    <a:pt x="2895" y="1"/>
                  </a:moveTo>
                  <a:cubicBezTo>
                    <a:pt x="2731" y="1"/>
                    <a:pt x="2567" y="14"/>
                    <a:pt x="2406" y="41"/>
                  </a:cubicBezTo>
                  <a:lnTo>
                    <a:pt x="2394" y="41"/>
                  </a:lnTo>
                  <a:cubicBezTo>
                    <a:pt x="1084" y="149"/>
                    <a:pt x="156" y="1387"/>
                    <a:pt x="72" y="2637"/>
                  </a:cubicBezTo>
                  <a:cubicBezTo>
                    <a:pt x="1" y="3947"/>
                    <a:pt x="692" y="5340"/>
                    <a:pt x="2013" y="5733"/>
                  </a:cubicBezTo>
                  <a:cubicBezTo>
                    <a:pt x="2264" y="5803"/>
                    <a:pt x="2523" y="5837"/>
                    <a:pt x="2781" y="5837"/>
                  </a:cubicBezTo>
                  <a:cubicBezTo>
                    <a:pt x="3699" y="5837"/>
                    <a:pt x="4616" y="5410"/>
                    <a:pt x="5192" y="4685"/>
                  </a:cubicBezTo>
                  <a:cubicBezTo>
                    <a:pt x="5930" y="3744"/>
                    <a:pt x="5990" y="2375"/>
                    <a:pt x="5383" y="1351"/>
                  </a:cubicBezTo>
                  <a:cubicBezTo>
                    <a:pt x="4862" y="484"/>
                    <a:pt x="3878" y="1"/>
                    <a:pt x="28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6"/>
            <p:cNvSpPr/>
            <p:nvPr/>
          </p:nvSpPr>
          <p:spPr>
            <a:xfrm>
              <a:off x="10501400" y="5540275"/>
              <a:ext cx="82450" cy="124575"/>
            </a:xfrm>
            <a:custGeom>
              <a:rect b="b" l="l" r="r" t="t"/>
              <a:pathLst>
                <a:path extrusionOk="0" h="4983" w="3298">
                  <a:moveTo>
                    <a:pt x="3033" y="1"/>
                  </a:moveTo>
                  <a:cubicBezTo>
                    <a:pt x="3026" y="1"/>
                    <a:pt x="3020" y="1"/>
                    <a:pt x="3013" y="2"/>
                  </a:cubicBezTo>
                  <a:cubicBezTo>
                    <a:pt x="2858" y="14"/>
                    <a:pt x="2787" y="145"/>
                    <a:pt x="2787" y="276"/>
                  </a:cubicBezTo>
                  <a:cubicBezTo>
                    <a:pt x="2727" y="1526"/>
                    <a:pt x="2668" y="2776"/>
                    <a:pt x="2620" y="4014"/>
                  </a:cubicBezTo>
                  <a:cubicBezTo>
                    <a:pt x="2537" y="3895"/>
                    <a:pt x="2477" y="3764"/>
                    <a:pt x="2406" y="3645"/>
                  </a:cubicBezTo>
                  <a:cubicBezTo>
                    <a:pt x="2203" y="3288"/>
                    <a:pt x="2001" y="2931"/>
                    <a:pt x="1787" y="2585"/>
                  </a:cubicBezTo>
                  <a:cubicBezTo>
                    <a:pt x="1394" y="1883"/>
                    <a:pt x="989" y="1192"/>
                    <a:pt x="584" y="490"/>
                  </a:cubicBezTo>
                  <a:cubicBezTo>
                    <a:pt x="539" y="413"/>
                    <a:pt x="473" y="381"/>
                    <a:pt x="406" y="381"/>
                  </a:cubicBezTo>
                  <a:cubicBezTo>
                    <a:pt x="295" y="381"/>
                    <a:pt x="180" y="467"/>
                    <a:pt x="143" y="585"/>
                  </a:cubicBezTo>
                  <a:cubicBezTo>
                    <a:pt x="108" y="621"/>
                    <a:pt x="84" y="680"/>
                    <a:pt x="84" y="740"/>
                  </a:cubicBezTo>
                  <a:cubicBezTo>
                    <a:pt x="48" y="2085"/>
                    <a:pt x="24" y="3419"/>
                    <a:pt x="1" y="4764"/>
                  </a:cubicBezTo>
                  <a:cubicBezTo>
                    <a:pt x="1" y="4913"/>
                    <a:pt x="108" y="4983"/>
                    <a:pt x="224" y="4983"/>
                  </a:cubicBezTo>
                  <a:cubicBezTo>
                    <a:pt x="359" y="4983"/>
                    <a:pt x="506" y="4889"/>
                    <a:pt x="513" y="4717"/>
                  </a:cubicBezTo>
                  <a:cubicBezTo>
                    <a:pt x="536" y="3645"/>
                    <a:pt x="548" y="2574"/>
                    <a:pt x="572" y="1490"/>
                  </a:cubicBezTo>
                  <a:lnTo>
                    <a:pt x="1453" y="3026"/>
                  </a:lnTo>
                  <a:cubicBezTo>
                    <a:pt x="1667" y="3395"/>
                    <a:pt x="1882" y="3752"/>
                    <a:pt x="2096" y="4121"/>
                  </a:cubicBezTo>
                  <a:cubicBezTo>
                    <a:pt x="2251" y="4395"/>
                    <a:pt x="2429" y="4669"/>
                    <a:pt x="2739" y="4788"/>
                  </a:cubicBezTo>
                  <a:cubicBezTo>
                    <a:pt x="2779" y="4805"/>
                    <a:pt x="2818" y="4812"/>
                    <a:pt x="2854" y="4812"/>
                  </a:cubicBezTo>
                  <a:cubicBezTo>
                    <a:pt x="2998" y="4812"/>
                    <a:pt x="3099" y="4690"/>
                    <a:pt x="3108" y="4538"/>
                  </a:cubicBezTo>
                  <a:cubicBezTo>
                    <a:pt x="3168" y="3109"/>
                    <a:pt x="3227" y="1669"/>
                    <a:pt x="3287" y="240"/>
                  </a:cubicBezTo>
                  <a:cubicBezTo>
                    <a:pt x="3298" y="104"/>
                    <a:pt x="3159" y="1"/>
                    <a:pt x="30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6"/>
            <p:cNvSpPr/>
            <p:nvPr/>
          </p:nvSpPr>
          <p:spPr>
            <a:xfrm>
              <a:off x="9619150" y="5338400"/>
              <a:ext cx="12825" cy="143950"/>
            </a:xfrm>
            <a:custGeom>
              <a:rect b="b" l="l" r="r" t="t"/>
              <a:pathLst>
                <a:path extrusionOk="0" h="5758" w="513">
                  <a:moveTo>
                    <a:pt x="290" y="0"/>
                  </a:moveTo>
                  <a:cubicBezTo>
                    <a:pt x="156" y="0"/>
                    <a:pt x="12" y="94"/>
                    <a:pt x="12" y="266"/>
                  </a:cubicBezTo>
                  <a:cubicBezTo>
                    <a:pt x="12" y="2028"/>
                    <a:pt x="0" y="3779"/>
                    <a:pt x="0" y="5529"/>
                  </a:cubicBezTo>
                  <a:cubicBezTo>
                    <a:pt x="0" y="5685"/>
                    <a:pt x="113" y="5758"/>
                    <a:pt x="232" y="5758"/>
                  </a:cubicBezTo>
                  <a:cubicBezTo>
                    <a:pt x="368" y="5758"/>
                    <a:pt x="512" y="5664"/>
                    <a:pt x="512" y="5493"/>
                  </a:cubicBezTo>
                  <a:cubicBezTo>
                    <a:pt x="512" y="3731"/>
                    <a:pt x="512" y="1981"/>
                    <a:pt x="512" y="219"/>
                  </a:cubicBezTo>
                  <a:cubicBezTo>
                    <a:pt x="512" y="70"/>
                    <a:pt x="405" y="0"/>
                    <a:pt x="2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6"/>
            <p:cNvSpPr/>
            <p:nvPr/>
          </p:nvSpPr>
          <p:spPr>
            <a:xfrm>
              <a:off x="9620625" y="5336650"/>
              <a:ext cx="66425" cy="133800"/>
            </a:xfrm>
            <a:custGeom>
              <a:rect b="b" l="l" r="r" t="t"/>
              <a:pathLst>
                <a:path extrusionOk="0" h="5352" w="2657">
                  <a:moveTo>
                    <a:pt x="2149" y="0"/>
                  </a:moveTo>
                  <a:cubicBezTo>
                    <a:pt x="2014" y="0"/>
                    <a:pt x="1876" y="94"/>
                    <a:pt x="1882" y="265"/>
                  </a:cubicBezTo>
                  <a:cubicBezTo>
                    <a:pt x="1930" y="1134"/>
                    <a:pt x="1977" y="2003"/>
                    <a:pt x="2013" y="2872"/>
                  </a:cubicBezTo>
                  <a:cubicBezTo>
                    <a:pt x="1853" y="2886"/>
                    <a:pt x="1692" y="2893"/>
                    <a:pt x="1531" y="2893"/>
                  </a:cubicBezTo>
                  <a:cubicBezTo>
                    <a:pt x="1128" y="2893"/>
                    <a:pt x="722" y="2850"/>
                    <a:pt x="322" y="2765"/>
                  </a:cubicBezTo>
                  <a:cubicBezTo>
                    <a:pt x="309" y="2763"/>
                    <a:pt x="295" y="2762"/>
                    <a:pt x="281" y="2762"/>
                  </a:cubicBezTo>
                  <a:cubicBezTo>
                    <a:pt x="163" y="2762"/>
                    <a:pt x="46" y="2850"/>
                    <a:pt x="25" y="2968"/>
                  </a:cubicBezTo>
                  <a:cubicBezTo>
                    <a:pt x="1" y="3110"/>
                    <a:pt x="96" y="3241"/>
                    <a:pt x="227" y="3265"/>
                  </a:cubicBezTo>
                  <a:cubicBezTo>
                    <a:pt x="656" y="3360"/>
                    <a:pt x="1097" y="3404"/>
                    <a:pt x="1537" y="3404"/>
                  </a:cubicBezTo>
                  <a:cubicBezTo>
                    <a:pt x="1708" y="3404"/>
                    <a:pt x="1879" y="3398"/>
                    <a:pt x="2049" y="3384"/>
                  </a:cubicBezTo>
                  <a:cubicBezTo>
                    <a:pt x="2073" y="3968"/>
                    <a:pt x="2108" y="4539"/>
                    <a:pt x="2132" y="5123"/>
                  </a:cubicBezTo>
                  <a:cubicBezTo>
                    <a:pt x="2143" y="5279"/>
                    <a:pt x="2262" y="5351"/>
                    <a:pt x="2382" y="5351"/>
                  </a:cubicBezTo>
                  <a:cubicBezTo>
                    <a:pt x="2518" y="5351"/>
                    <a:pt x="2657" y="5258"/>
                    <a:pt x="2644" y="5087"/>
                  </a:cubicBezTo>
                  <a:cubicBezTo>
                    <a:pt x="2561" y="3468"/>
                    <a:pt x="2477" y="1848"/>
                    <a:pt x="2394" y="229"/>
                  </a:cubicBezTo>
                  <a:cubicBezTo>
                    <a:pt x="2383" y="73"/>
                    <a:pt x="2267" y="0"/>
                    <a:pt x="2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6"/>
            <p:cNvSpPr/>
            <p:nvPr/>
          </p:nvSpPr>
          <p:spPr>
            <a:xfrm>
              <a:off x="9689400" y="5377250"/>
              <a:ext cx="72050" cy="81025"/>
            </a:xfrm>
            <a:custGeom>
              <a:rect b="b" l="l" r="r" t="t"/>
              <a:pathLst>
                <a:path extrusionOk="0" h="3241" w="2882">
                  <a:moveTo>
                    <a:pt x="1626" y="509"/>
                  </a:moveTo>
                  <a:cubicBezTo>
                    <a:pt x="1688" y="509"/>
                    <a:pt x="1749" y="521"/>
                    <a:pt x="1810" y="546"/>
                  </a:cubicBezTo>
                  <a:cubicBezTo>
                    <a:pt x="2036" y="641"/>
                    <a:pt x="2155" y="855"/>
                    <a:pt x="2251" y="1094"/>
                  </a:cubicBezTo>
                  <a:cubicBezTo>
                    <a:pt x="1786" y="1129"/>
                    <a:pt x="1310" y="1177"/>
                    <a:pt x="846" y="1213"/>
                  </a:cubicBezTo>
                  <a:cubicBezTo>
                    <a:pt x="893" y="1082"/>
                    <a:pt x="953" y="951"/>
                    <a:pt x="1036" y="844"/>
                  </a:cubicBezTo>
                  <a:cubicBezTo>
                    <a:pt x="1177" y="665"/>
                    <a:pt x="1399" y="509"/>
                    <a:pt x="1626" y="509"/>
                  </a:cubicBezTo>
                  <a:close/>
                  <a:moveTo>
                    <a:pt x="1639" y="0"/>
                  </a:moveTo>
                  <a:cubicBezTo>
                    <a:pt x="1315" y="0"/>
                    <a:pt x="992" y="158"/>
                    <a:pt x="750" y="391"/>
                  </a:cubicBezTo>
                  <a:cubicBezTo>
                    <a:pt x="0" y="1129"/>
                    <a:pt x="179" y="2534"/>
                    <a:pt x="1072" y="3070"/>
                  </a:cubicBezTo>
                  <a:cubicBezTo>
                    <a:pt x="1266" y="3184"/>
                    <a:pt x="1486" y="3241"/>
                    <a:pt x="1704" y="3241"/>
                  </a:cubicBezTo>
                  <a:cubicBezTo>
                    <a:pt x="2035" y="3241"/>
                    <a:pt x="2362" y="3109"/>
                    <a:pt x="2584" y="2844"/>
                  </a:cubicBezTo>
                  <a:cubicBezTo>
                    <a:pt x="2745" y="2656"/>
                    <a:pt x="2564" y="2422"/>
                    <a:pt x="2373" y="2422"/>
                  </a:cubicBezTo>
                  <a:cubicBezTo>
                    <a:pt x="2309" y="2422"/>
                    <a:pt x="2245" y="2448"/>
                    <a:pt x="2191" y="2510"/>
                  </a:cubicBezTo>
                  <a:cubicBezTo>
                    <a:pt x="2065" y="2659"/>
                    <a:pt x="1888" y="2728"/>
                    <a:pt x="1707" y="2728"/>
                  </a:cubicBezTo>
                  <a:cubicBezTo>
                    <a:pt x="1597" y="2728"/>
                    <a:pt x="1485" y="2703"/>
                    <a:pt x="1381" y="2653"/>
                  </a:cubicBezTo>
                  <a:cubicBezTo>
                    <a:pt x="1084" y="2510"/>
                    <a:pt x="893" y="2201"/>
                    <a:pt x="822" y="1879"/>
                  </a:cubicBezTo>
                  <a:cubicBezTo>
                    <a:pt x="810" y="1832"/>
                    <a:pt x="798" y="1772"/>
                    <a:pt x="798" y="1725"/>
                  </a:cubicBezTo>
                  <a:lnTo>
                    <a:pt x="869" y="1725"/>
                  </a:lnTo>
                  <a:cubicBezTo>
                    <a:pt x="1453" y="1677"/>
                    <a:pt x="2036" y="1617"/>
                    <a:pt x="2620" y="1570"/>
                  </a:cubicBezTo>
                  <a:cubicBezTo>
                    <a:pt x="2786" y="1558"/>
                    <a:pt x="2882" y="1379"/>
                    <a:pt x="2834" y="1225"/>
                  </a:cubicBezTo>
                  <a:cubicBezTo>
                    <a:pt x="2703" y="796"/>
                    <a:pt x="2513" y="343"/>
                    <a:pt x="2096" y="117"/>
                  </a:cubicBezTo>
                  <a:cubicBezTo>
                    <a:pt x="1949" y="36"/>
                    <a:pt x="1794" y="0"/>
                    <a:pt x="1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6"/>
            <p:cNvSpPr/>
            <p:nvPr/>
          </p:nvSpPr>
          <p:spPr>
            <a:xfrm>
              <a:off x="9768275" y="5407850"/>
              <a:ext cx="47650" cy="13525"/>
            </a:xfrm>
            <a:custGeom>
              <a:rect b="b" l="l" r="r" t="t"/>
              <a:pathLst>
                <a:path extrusionOk="0" h="541" w="1906">
                  <a:moveTo>
                    <a:pt x="1608" y="1"/>
                  </a:moveTo>
                  <a:cubicBezTo>
                    <a:pt x="1321" y="23"/>
                    <a:pt x="1034" y="31"/>
                    <a:pt x="747" y="31"/>
                  </a:cubicBezTo>
                  <a:cubicBezTo>
                    <a:pt x="582" y="31"/>
                    <a:pt x="416" y="29"/>
                    <a:pt x="251" y="24"/>
                  </a:cubicBezTo>
                  <a:cubicBezTo>
                    <a:pt x="120" y="24"/>
                    <a:pt x="0" y="179"/>
                    <a:pt x="24" y="310"/>
                  </a:cubicBezTo>
                  <a:cubicBezTo>
                    <a:pt x="48" y="453"/>
                    <a:pt x="155" y="536"/>
                    <a:pt x="298" y="536"/>
                  </a:cubicBezTo>
                  <a:cubicBezTo>
                    <a:pt x="419" y="539"/>
                    <a:pt x="541" y="541"/>
                    <a:pt x="662" y="541"/>
                  </a:cubicBezTo>
                  <a:cubicBezTo>
                    <a:pt x="993" y="541"/>
                    <a:pt x="1324" y="530"/>
                    <a:pt x="1655" y="512"/>
                  </a:cubicBezTo>
                  <a:cubicBezTo>
                    <a:pt x="1786" y="512"/>
                    <a:pt x="1905" y="370"/>
                    <a:pt x="1882" y="239"/>
                  </a:cubicBezTo>
                  <a:cubicBezTo>
                    <a:pt x="1870" y="96"/>
                    <a:pt x="1751"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6"/>
            <p:cNvSpPr/>
            <p:nvPr/>
          </p:nvSpPr>
          <p:spPr>
            <a:xfrm>
              <a:off x="9809650" y="5333350"/>
              <a:ext cx="52700" cy="114250"/>
            </a:xfrm>
            <a:custGeom>
              <a:rect b="b" l="l" r="r" t="t"/>
              <a:pathLst>
                <a:path extrusionOk="0" h="4570" w="2108">
                  <a:moveTo>
                    <a:pt x="543" y="0"/>
                  </a:moveTo>
                  <a:cubicBezTo>
                    <a:pt x="422" y="0"/>
                    <a:pt x="297" y="89"/>
                    <a:pt x="286" y="206"/>
                  </a:cubicBezTo>
                  <a:cubicBezTo>
                    <a:pt x="250" y="516"/>
                    <a:pt x="215" y="825"/>
                    <a:pt x="167" y="1135"/>
                  </a:cubicBezTo>
                  <a:cubicBezTo>
                    <a:pt x="131" y="1433"/>
                    <a:pt x="60" y="1742"/>
                    <a:pt x="24" y="2052"/>
                  </a:cubicBezTo>
                  <a:cubicBezTo>
                    <a:pt x="0" y="2242"/>
                    <a:pt x="96" y="2421"/>
                    <a:pt x="298" y="2469"/>
                  </a:cubicBezTo>
                  <a:cubicBezTo>
                    <a:pt x="359" y="2484"/>
                    <a:pt x="425" y="2488"/>
                    <a:pt x="491" y="2488"/>
                  </a:cubicBezTo>
                  <a:cubicBezTo>
                    <a:pt x="579" y="2488"/>
                    <a:pt x="669" y="2480"/>
                    <a:pt x="751" y="2480"/>
                  </a:cubicBezTo>
                  <a:lnTo>
                    <a:pt x="1513" y="2480"/>
                  </a:lnTo>
                  <a:cubicBezTo>
                    <a:pt x="1477" y="3076"/>
                    <a:pt x="1453" y="3671"/>
                    <a:pt x="1405" y="4266"/>
                  </a:cubicBezTo>
                  <a:cubicBezTo>
                    <a:pt x="1392" y="4456"/>
                    <a:pt x="1548" y="4569"/>
                    <a:pt x="1690" y="4569"/>
                  </a:cubicBezTo>
                  <a:cubicBezTo>
                    <a:pt x="1797" y="4569"/>
                    <a:pt x="1895" y="4505"/>
                    <a:pt x="1905" y="4362"/>
                  </a:cubicBezTo>
                  <a:cubicBezTo>
                    <a:pt x="2001" y="3028"/>
                    <a:pt x="2072" y="1695"/>
                    <a:pt x="2108" y="349"/>
                  </a:cubicBezTo>
                  <a:cubicBezTo>
                    <a:pt x="2108" y="200"/>
                    <a:pt x="2001" y="131"/>
                    <a:pt x="1884" y="131"/>
                  </a:cubicBezTo>
                  <a:cubicBezTo>
                    <a:pt x="1749" y="131"/>
                    <a:pt x="1602" y="224"/>
                    <a:pt x="1596" y="397"/>
                  </a:cubicBezTo>
                  <a:cubicBezTo>
                    <a:pt x="1584" y="921"/>
                    <a:pt x="1560" y="1445"/>
                    <a:pt x="1536" y="1968"/>
                  </a:cubicBezTo>
                  <a:lnTo>
                    <a:pt x="560" y="1968"/>
                  </a:lnTo>
                  <a:cubicBezTo>
                    <a:pt x="572" y="1885"/>
                    <a:pt x="584" y="1814"/>
                    <a:pt x="596" y="1742"/>
                  </a:cubicBezTo>
                  <a:cubicBezTo>
                    <a:pt x="620" y="1576"/>
                    <a:pt x="643" y="1421"/>
                    <a:pt x="667" y="1266"/>
                  </a:cubicBezTo>
                  <a:cubicBezTo>
                    <a:pt x="715" y="945"/>
                    <a:pt x="751" y="623"/>
                    <a:pt x="786" y="302"/>
                  </a:cubicBezTo>
                  <a:cubicBezTo>
                    <a:pt x="798" y="171"/>
                    <a:pt x="727" y="28"/>
                    <a:pt x="584" y="4"/>
                  </a:cubicBezTo>
                  <a:cubicBezTo>
                    <a:pt x="570" y="1"/>
                    <a:pt x="556" y="0"/>
                    <a:pt x="5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6"/>
            <p:cNvSpPr/>
            <p:nvPr/>
          </p:nvSpPr>
          <p:spPr>
            <a:xfrm>
              <a:off x="9589350" y="4825600"/>
              <a:ext cx="18375" cy="107250"/>
            </a:xfrm>
            <a:custGeom>
              <a:rect b="b" l="l" r="r" t="t"/>
              <a:pathLst>
                <a:path extrusionOk="0" h="4290" w="735">
                  <a:moveTo>
                    <a:pt x="279" y="1"/>
                  </a:moveTo>
                  <a:cubicBezTo>
                    <a:pt x="142" y="1"/>
                    <a:pt x="1" y="97"/>
                    <a:pt x="14" y="276"/>
                  </a:cubicBezTo>
                  <a:cubicBezTo>
                    <a:pt x="121" y="1538"/>
                    <a:pt x="192" y="2800"/>
                    <a:pt x="216" y="4062"/>
                  </a:cubicBezTo>
                  <a:cubicBezTo>
                    <a:pt x="222" y="4217"/>
                    <a:pt x="335" y="4289"/>
                    <a:pt x="454" y="4289"/>
                  </a:cubicBezTo>
                  <a:cubicBezTo>
                    <a:pt x="591" y="4289"/>
                    <a:pt x="734" y="4193"/>
                    <a:pt x="728" y="4014"/>
                  </a:cubicBezTo>
                  <a:cubicBezTo>
                    <a:pt x="704" y="2752"/>
                    <a:pt x="633" y="1490"/>
                    <a:pt x="526" y="228"/>
                  </a:cubicBezTo>
                  <a:cubicBezTo>
                    <a:pt x="515" y="73"/>
                    <a:pt x="398"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6"/>
            <p:cNvSpPr/>
            <p:nvPr/>
          </p:nvSpPr>
          <p:spPr>
            <a:xfrm>
              <a:off x="9597725" y="4815600"/>
              <a:ext cx="65350" cy="111325"/>
            </a:xfrm>
            <a:custGeom>
              <a:rect b="b" l="l" r="r" t="t"/>
              <a:pathLst>
                <a:path extrusionOk="0" h="4453" w="2614">
                  <a:moveTo>
                    <a:pt x="2007" y="1"/>
                  </a:moveTo>
                  <a:cubicBezTo>
                    <a:pt x="1870" y="1"/>
                    <a:pt x="1737" y="94"/>
                    <a:pt x="1762" y="271"/>
                  </a:cubicBezTo>
                  <a:cubicBezTo>
                    <a:pt x="1858" y="962"/>
                    <a:pt x="1929" y="1652"/>
                    <a:pt x="1989" y="2355"/>
                  </a:cubicBezTo>
                  <a:cubicBezTo>
                    <a:pt x="1405" y="2402"/>
                    <a:pt x="834" y="2462"/>
                    <a:pt x="250" y="2533"/>
                  </a:cubicBezTo>
                  <a:cubicBezTo>
                    <a:pt x="119" y="2557"/>
                    <a:pt x="0" y="2676"/>
                    <a:pt x="12" y="2807"/>
                  </a:cubicBezTo>
                  <a:cubicBezTo>
                    <a:pt x="23" y="2938"/>
                    <a:pt x="133" y="3048"/>
                    <a:pt x="261" y="3048"/>
                  </a:cubicBezTo>
                  <a:cubicBezTo>
                    <a:pt x="273" y="3048"/>
                    <a:pt x="286" y="3047"/>
                    <a:pt x="298" y="3045"/>
                  </a:cubicBezTo>
                  <a:cubicBezTo>
                    <a:pt x="869" y="2974"/>
                    <a:pt x="1453" y="2914"/>
                    <a:pt x="2024" y="2867"/>
                  </a:cubicBezTo>
                  <a:cubicBezTo>
                    <a:pt x="2060" y="3319"/>
                    <a:pt x="2084" y="3771"/>
                    <a:pt x="2108" y="4224"/>
                  </a:cubicBezTo>
                  <a:cubicBezTo>
                    <a:pt x="2113" y="4380"/>
                    <a:pt x="2226" y="4453"/>
                    <a:pt x="2343" y="4453"/>
                  </a:cubicBezTo>
                  <a:cubicBezTo>
                    <a:pt x="2476" y="4453"/>
                    <a:pt x="2614" y="4359"/>
                    <a:pt x="2608" y="4188"/>
                  </a:cubicBezTo>
                  <a:cubicBezTo>
                    <a:pt x="2596" y="3676"/>
                    <a:pt x="2560" y="3176"/>
                    <a:pt x="2524" y="2664"/>
                  </a:cubicBezTo>
                  <a:cubicBezTo>
                    <a:pt x="2536" y="2605"/>
                    <a:pt x="2536" y="2533"/>
                    <a:pt x="2512" y="2474"/>
                  </a:cubicBezTo>
                  <a:cubicBezTo>
                    <a:pt x="2453" y="1724"/>
                    <a:pt x="2370" y="973"/>
                    <a:pt x="2274" y="223"/>
                  </a:cubicBezTo>
                  <a:cubicBezTo>
                    <a:pt x="2252" y="73"/>
                    <a:pt x="2128" y="1"/>
                    <a:pt x="2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6"/>
            <p:cNvSpPr/>
            <p:nvPr/>
          </p:nvSpPr>
          <p:spPr>
            <a:xfrm>
              <a:off x="9667675" y="4868325"/>
              <a:ext cx="51500" cy="13600"/>
            </a:xfrm>
            <a:custGeom>
              <a:rect b="b" l="l" r="r" t="t"/>
              <a:pathLst>
                <a:path extrusionOk="0" h="544" w="2060">
                  <a:moveTo>
                    <a:pt x="257" y="0"/>
                  </a:moveTo>
                  <a:cubicBezTo>
                    <a:pt x="143" y="0"/>
                    <a:pt x="33" y="96"/>
                    <a:pt x="12" y="210"/>
                  </a:cubicBezTo>
                  <a:cubicBezTo>
                    <a:pt x="0" y="365"/>
                    <a:pt x="84" y="472"/>
                    <a:pt x="214" y="507"/>
                  </a:cubicBezTo>
                  <a:cubicBezTo>
                    <a:pt x="345" y="543"/>
                    <a:pt x="488" y="543"/>
                    <a:pt x="619" y="543"/>
                  </a:cubicBezTo>
                  <a:cubicBezTo>
                    <a:pt x="750" y="543"/>
                    <a:pt x="881" y="543"/>
                    <a:pt x="1024" y="531"/>
                  </a:cubicBezTo>
                  <a:lnTo>
                    <a:pt x="1810" y="519"/>
                  </a:lnTo>
                  <a:cubicBezTo>
                    <a:pt x="1941" y="519"/>
                    <a:pt x="2060" y="377"/>
                    <a:pt x="2048" y="246"/>
                  </a:cubicBezTo>
                  <a:cubicBezTo>
                    <a:pt x="2026" y="111"/>
                    <a:pt x="1918" y="18"/>
                    <a:pt x="1786" y="18"/>
                  </a:cubicBezTo>
                  <a:cubicBezTo>
                    <a:pt x="1778" y="18"/>
                    <a:pt x="1770" y="19"/>
                    <a:pt x="1762" y="19"/>
                  </a:cubicBezTo>
                  <a:lnTo>
                    <a:pt x="1000" y="31"/>
                  </a:lnTo>
                  <a:lnTo>
                    <a:pt x="417" y="31"/>
                  </a:lnTo>
                  <a:cubicBezTo>
                    <a:pt x="381" y="19"/>
                    <a:pt x="345" y="19"/>
                    <a:pt x="310" y="7"/>
                  </a:cubicBezTo>
                  <a:cubicBezTo>
                    <a:pt x="292" y="3"/>
                    <a:pt x="275"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6"/>
            <p:cNvSpPr/>
            <p:nvPr/>
          </p:nvSpPr>
          <p:spPr>
            <a:xfrm>
              <a:off x="9711725" y="4828700"/>
              <a:ext cx="57975" cy="89175"/>
            </a:xfrm>
            <a:custGeom>
              <a:rect b="b" l="l" r="r" t="t"/>
              <a:pathLst>
                <a:path extrusionOk="0" h="3567" w="2319">
                  <a:moveTo>
                    <a:pt x="1494" y="1"/>
                  </a:moveTo>
                  <a:cubicBezTo>
                    <a:pt x="1182" y="1"/>
                    <a:pt x="878" y="302"/>
                    <a:pt x="715" y="533"/>
                  </a:cubicBezTo>
                  <a:cubicBezTo>
                    <a:pt x="566" y="725"/>
                    <a:pt x="739" y="957"/>
                    <a:pt x="917" y="957"/>
                  </a:cubicBezTo>
                  <a:cubicBezTo>
                    <a:pt x="981" y="957"/>
                    <a:pt x="1045" y="927"/>
                    <a:pt x="1096" y="854"/>
                  </a:cubicBezTo>
                  <a:cubicBezTo>
                    <a:pt x="1179" y="759"/>
                    <a:pt x="1262" y="664"/>
                    <a:pt x="1370" y="580"/>
                  </a:cubicBezTo>
                  <a:cubicBezTo>
                    <a:pt x="1393" y="569"/>
                    <a:pt x="1441" y="521"/>
                    <a:pt x="1477" y="521"/>
                  </a:cubicBezTo>
                  <a:cubicBezTo>
                    <a:pt x="1477" y="533"/>
                    <a:pt x="1489" y="580"/>
                    <a:pt x="1489" y="604"/>
                  </a:cubicBezTo>
                  <a:cubicBezTo>
                    <a:pt x="1512" y="890"/>
                    <a:pt x="1370" y="1200"/>
                    <a:pt x="1227" y="1450"/>
                  </a:cubicBezTo>
                  <a:cubicBezTo>
                    <a:pt x="917" y="2033"/>
                    <a:pt x="500" y="2557"/>
                    <a:pt x="107" y="3081"/>
                  </a:cubicBezTo>
                  <a:cubicBezTo>
                    <a:pt x="0" y="3224"/>
                    <a:pt x="60" y="3474"/>
                    <a:pt x="262" y="3497"/>
                  </a:cubicBezTo>
                  <a:cubicBezTo>
                    <a:pt x="686" y="3542"/>
                    <a:pt x="1116" y="3566"/>
                    <a:pt x="1544" y="3566"/>
                  </a:cubicBezTo>
                  <a:cubicBezTo>
                    <a:pt x="1693" y="3566"/>
                    <a:pt x="1841" y="3563"/>
                    <a:pt x="1989" y="3557"/>
                  </a:cubicBezTo>
                  <a:cubicBezTo>
                    <a:pt x="2318" y="3545"/>
                    <a:pt x="2275" y="3045"/>
                    <a:pt x="1964" y="3045"/>
                  </a:cubicBezTo>
                  <a:cubicBezTo>
                    <a:pt x="1960" y="3045"/>
                    <a:pt x="1957" y="3045"/>
                    <a:pt x="1953" y="3045"/>
                  </a:cubicBezTo>
                  <a:cubicBezTo>
                    <a:pt x="1803" y="3054"/>
                    <a:pt x="1653" y="3058"/>
                    <a:pt x="1503" y="3058"/>
                  </a:cubicBezTo>
                  <a:cubicBezTo>
                    <a:pt x="1262" y="3058"/>
                    <a:pt x="1022" y="3048"/>
                    <a:pt x="786" y="3033"/>
                  </a:cubicBezTo>
                  <a:cubicBezTo>
                    <a:pt x="953" y="2795"/>
                    <a:pt x="1131" y="2557"/>
                    <a:pt x="1298" y="2307"/>
                  </a:cubicBezTo>
                  <a:cubicBezTo>
                    <a:pt x="1536" y="1950"/>
                    <a:pt x="1774" y="1581"/>
                    <a:pt x="1905" y="1164"/>
                  </a:cubicBezTo>
                  <a:cubicBezTo>
                    <a:pt x="2024" y="807"/>
                    <a:pt x="2108" y="271"/>
                    <a:pt x="1715" y="57"/>
                  </a:cubicBezTo>
                  <a:cubicBezTo>
                    <a:pt x="1642" y="18"/>
                    <a:pt x="1567" y="1"/>
                    <a:pt x="14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6"/>
            <p:cNvSpPr/>
            <p:nvPr/>
          </p:nvSpPr>
          <p:spPr>
            <a:xfrm>
              <a:off x="10537550" y="4793675"/>
              <a:ext cx="69575" cy="111875"/>
            </a:xfrm>
            <a:custGeom>
              <a:rect b="b" l="l" r="r" t="t"/>
              <a:pathLst>
                <a:path extrusionOk="0" h="4475" w="2783">
                  <a:moveTo>
                    <a:pt x="2274" y="1"/>
                  </a:moveTo>
                  <a:cubicBezTo>
                    <a:pt x="2136" y="1"/>
                    <a:pt x="1995" y="94"/>
                    <a:pt x="2007" y="267"/>
                  </a:cubicBezTo>
                  <a:lnTo>
                    <a:pt x="2126" y="1958"/>
                  </a:lnTo>
                  <a:cubicBezTo>
                    <a:pt x="1876" y="2005"/>
                    <a:pt x="1626" y="2053"/>
                    <a:pt x="1364" y="2112"/>
                  </a:cubicBezTo>
                  <a:lnTo>
                    <a:pt x="936" y="2184"/>
                  </a:lnTo>
                  <a:cubicBezTo>
                    <a:pt x="876" y="2196"/>
                    <a:pt x="817" y="2220"/>
                    <a:pt x="757" y="2220"/>
                  </a:cubicBezTo>
                  <a:lnTo>
                    <a:pt x="710" y="2220"/>
                  </a:lnTo>
                  <a:cubicBezTo>
                    <a:pt x="674" y="2196"/>
                    <a:pt x="638" y="2184"/>
                    <a:pt x="602" y="2172"/>
                  </a:cubicBezTo>
                  <a:cubicBezTo>
                    <a:pt x="579" y="1565"/>
                    <a:pt x="555" y="969"/>
                    <a:pt x="519" y="362"/>
                  </a:cubicBezTo>
                  <a:cubicBezTo>
                    <a:pt x="514" y="212"/>
                    <a:pt x="398" y="139"/>
                    <a:pt x="279" y="139"/>
                  </a:cubicBezTo>
                  <a:cubicBezTo>
                    <a:pt x="143" y="139"/>
                    <a:pt x="1" y="233"/>
                    <a:pt x="7" y="410"/>
                  </a:cubicBezTo>
                  <a:cubicBezTo>
                    <a:pt x="90" y="1696"/>
                    <a:pt x="126" y="2970"/>
                    <a:pt x="126" y="4255"/>
                  </a:cubicBezTo>
                  <a:cubicBezTo>
                    <a:pt x="126" y="4404"/>
                    <a:pt x="236" y="4474"/>
                    <a:pt x="354" y="4474"/>
                  </a:cubicBezTo>
                  <a:cubicBezTo>
                    <a:pt x="491" y="4474"/>
                    <a:pt x="638" y="4380"/>
                    <a:pt x="638" y="4208"/>
                  </a:cubicBezTo>
                  <a:cubicBezTo>
                    <a:pt x="638" y="3708"/>
                    <a:pt x="626" y="3220"/>
                    <a:pt x="614" y="2720"/>
                  </a:cubicBezTo>
                  <a:lnTo>
                    <a:pt x="614" y="2720"/>
                  </a:lnTo>
                  <a:cubicBezTo>
                    <a:pt x="655" y="2726"/>
                    <a:pt x="696" y="2729"/>
                    <a:pt x="738" y="2729"/>
                  </a:cubicBezTo>
                  <a:cubicBezTo>
                    <a:pt x="918" y="2729"/>
                    <a:pt x="1107" y="2675"/>
                    <a:pt x="1281" y="2636"/>
                  </a:cubicBezTo>
                  <a:cubicBezTo>
                    <a:pt x="1579" y="2589"/>
                    <a:pt x="1865" y="2529"/>
                    <a:pt x="2162" y="2470"/>
                  </a:cubicBezTo>
                  <a:cubicBezTo>
                    <a:pt x="2198" y="2922"/>
                    <a:pt x="2234" y="3374"/>
                    <a:pt x="2257" y="3827"/>
                  </a:cubicBezTo>
                  <a:cubicBezTo>
                    <a:pt x="2274" y="3982"/>
                    <a:pt x="2391" y="4054"/>
                    <a:pt x="2509" y="4054"/>
                  </a:cubicBezTo>
                  <a:cubicBezTo>
                    <a:pt x="2645" y="4054"/>
                    <a:pt x="2782" y="3958"/>
                    <a:pt x="2769" y="3779"/>
                  </a:cubicBezTo>
                  <a:cubicBezTo>
                    <a:pt x="2686" y="2601"/>
                    <a:pt x="2603" y="1410"/>
                    <a:pt x="2519" y="219"/>
                  </a:cubicBezTo>
                  <a:cubicBezTo>
                    <a:pt x="2508" y="70"/>
                    <a:pt x="2393" y="1"/>
                    <a:pt x="2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6"/>
            <p:cNvSpPr/>
            <p:nvPr/>
          </p:nvSpPr>
          <p:spPr>
            <a:xfrm>
              <a:off x="10613025" y="4838375"/>
              <a:ext cx="52100" cy="15900"/>
            </a:xfrm>
            <a:custGeom>
              <a:rect b="b" l="l" r="r" t="t"/>
              <a:pathLst>
                <a:path extrusionOk="0" h="636" w="2084">
                  <a:moveTo>
                    <a:pt x="1820" y="0"/>
                  </a:moveTo>
                  <a:cubicBezTo>
                    <a:pt x="1809" y="0"/>
                    <a:pt x="1798" y="1"/>
                    <a:pt x="1786" y="3"/>
                  </a:cubicBezTo>
                  <a:cubicBezTo>
                    <a:pt x="1348" y="86"/>
                    <a:pt x="891" y="124"/>
                    <a:pt x="440" y="124"/>
                  </a:cubicBezTo>
                  <a:cubicBezTo>
                    <a:pt x="377" y="124"/>
                    <a:pt x="313" y="123"/>
                    <a:pt x="250" y="122"/>
                  </a:cubicBezTo>
                  <a:cubicBezTo>
                    <a:pt x="119" y="122"/>
                    <a:pt x="0" y="277"/>
                    <a:pt x="24" y="396"/>
                  </a:cubicBezTo>
                  <a:cubicBezTo>
                    <a:pt x="36" y="551"/>
                    <a:pt x="155" y="622"/>
                    <a:pt x="298" y="634"/>
                  </a:cubicBezTo>
                  <a:cubicBezTo>
                    <a:pt x="350" y="635"/>
                    <a:pt x="403" y="636"/>
                    <a:pt x="455" y="636"/>
                  </a:cubicBezTo>
                  <a:cubicBezTo>
                    <a:pt x="915" y="636"/>
                    <a:pt x="1374" y="590"/>
                    <a:pt x="1834" y="515"/>
                  </a:cubicBezTo>
                  <a:cubicBezTo>
                    <a:pt x="1965" y="491"/>
                    <a:pt x="2084" y="384"/>
                    <a:pt x="2060" y="229"/>
                  </a:cubicBezTo>
                  <a:cubicBezTo>
                    <a:pt x="2049" y="120"/>
                    <a:pt x="1948" y="0"/>
                    <a:pt x="18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6"/>
            <p:cNvSpPr/>
            <p:nvPr/>
          </p:nvSpPr>
          <p:spPr>
            <a:xfrm>
              <a:off x="10661850" y="4778250"/>
              <a:ext cx="62825" cy="109550"/>
            </a:xfrm>
            <a:custGeom>
              <a:rect b="b" l="l" r="r" t="t"/>
              <a:pathLst>
                <a:path extrusionOk="0" h="4382" w="2513">
                  <a:moveTo>
                    <a:pt x="1089" y="1"/>
                  </a:moveTo>
                  <a:cubicBezTo>
                    <a:pt x="597" y="1"/>
                    <a:pt x="91" y="493"/>
                    <a:pt x="48" y="991"/>
                  </a:cubicBezTo>
                  <a:cubicBezTo>
                    <a:pt x="34" y="1181"/>
                    <a:pt x="191" y="1294"/>
                    <a:pt x="335" y="1294"/>
                  </a:cubicBezTo>
                  <a:cubicBezTo>
                    <a:pt x="443" y="1294"/>
                    <a:pt x="544" y="1230"/>
                    <a:pt x="560" y="1086"/>
                  </a:cubicBezTo>
                  <a:cubicBezTo>
                    <a:pt x="577" y="861"/>
                    <a:pt x="841" y="515"/>
                    <a:pt x="1076" y="515"/>
                  </a:cubicBezTo>
                  <a:cubicBezTo>
                    <a:pt x="1162" y="515"/>
                    <a:pt x="1245" y="562"/>
                    <a:pt x="1310" y="682"/>
                  </a:cubicBezTo>
                  <a:cubicBezTo>
                    <a:pt x="1512" y="1086"/>
                    <a:pt x="1095" y="1682"/>
                    <a:pt x="845" y="1979"/>
                  </a:cubicBezTo>
                  <a:cubicBezTo>
                    <a:pt x="682" y="2175"/>
                    <a:pt x="857" y="2390"/>
                    <a:pt x="1069" y="2390"/>
                  </a:cubicBezTo>
                  <a:cubicBezTo>
                    <a:pt x="1090" y="2390"/>
                    <a:pt x="1110" y="2388"/>
                    <a:pt x="1131" y="2384"/>
                  </a:cubicBezTo>
                  <a:cubicBezTo>
                    <a:pt x="1166" y="2375"/>
                    <a:pt x="1201" y="2371"/>
                    <a:pt x="1235" y="2371"/>
                  </a:cubicBezTo>
                  <a:cubicBezTo>
                    <a:pt x="1469" y="2371"/>
                    <a:pt x="1679" y="2569"/>
                    <a:pt x="1762" y="2777"/>
                  </a:cubicBezTo>
                  <a:cubicBezTo>
                    <a:pt x="1869" y="2991"/>
                    <a:pt x="1869" y="3253"/>
                    <a:pt x="1762" y="3468"/>
                  </a:cubicBezTo>
                  <a:cubicBezTo>
                    <a:pt x="1640" y="3739"/>
                    <a:pt x="1372" y="3871"/>
                    <a:pt x="1095" y="3871"/>
                  </a:cubicBezTo>
                  <a:cubicBezTo>
                    <a:pt x="885" y="3871"/>
                    <a:pt x="671" y="3795"/>
                    <a:pt x="512" y="3646"/>
                  </a:cubicBezTo>
                  <a:cubicBezTo>
                    <a:pt x="464" y="3603"/>
                    <a:pt x="412" y="3584"/>
                    <a:pt x="362" y="3584"/>
                  </a:cubicBezTo>
                  <a:cubicBezTo>
                    <a:pt x="166" y="3584"/>
                    <a:pt x="1" y="3868"/>
                    <a:pt x="191" y="4039"/>
                  </a:cubicBezTo>
                  <a:cubicBezTo>
                    <a:pt x="431" y="4271"/>
                    <a:pt x="753" y="4381"/>
                    <a:pt x="1074" y="4381"/>
                  </a:cubicBezTo>
                  <a:cubicBezTo>
                    <a:pt x="1578" y="4381"/>
                    <a:pt x="2080" y="4108"/>
                    <a:pt x="2262" y="3599"/>
                  </a:cubicBezTo>
                  <a:cubicBezTo>
                    <a:pt x="2512" y="2932"/>
                    <a:pt x="2167" y="2110"/>
                    <a:pt x="1512" y="1920"/>
                  </a:cubicBezTo>
                  <a:cubicBezTo>
                    <a:pt x="1846" y="1384"/>
                    <a:pt x="2060" y="693"/>
                    <a:pt x="1595" y="217"/>
                  </a:cubicBezTo>
                  <a:cubicBezTo>
                    <a:pt x="1444" y="65"/>
                    <a:pt x="1267" y="1"/>
                    <a:pt x="10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46"/>
          <p:cNvGrpSpPr/>
          <p:nvPr/>
        </p:nvGrpSpPr>
        <p:grpSpPr>
          <a:xfrm>
            <a:off x="3473069" y="878407"/>
            <a:ext cx="945987" cy="545875"/>
            <a:chOff x="3473069" y="878407"/>
            <a:chExt cx="945987" cy="545875"/>
          </a:xfrm>
        </p:grpSpPr>
        <p:sp>
          <p:nvSpPr>
            <p:cNvPr id="819" name="Google Shape;819;p46"/>
            <p:cNvSpPr/>
            <p:nvPr/>
          </p:nvSpPr>
          <p:spPr>
            <a:xfrm rot="5400000">
              <a:off x="3477394" y="1091631"/>
              <a:ext cx="139625" cy="148275"/>
            </a:xfrm>
            <a:custGeom>
              <a:rect b="b" l="l" r="r" t="t"/>
              <a:pathLst>
                <a:path extrusionOk="0" h="5931" w="5585">
                  <a:moveTo>
                    <a:pt x="2884" y="461"/>
                  </a:moveTo>
                  <a:cubicBezTo>
                    <a:pt x="3200" y="461"/>
                    <a:pt x="3521" y="524"/>
                    <a:pt x="3822" y="633"/>
                  </a:cubicBezTo>
                  <a:cubicBezTo>
                    <a:pt x="4882" y="1002"/>
                    <a:pt x="5096" y="2085"/>
                    <a:pt x="4667" y="3038"/>
                  </a:cubicBezTo>
                  <a:cubicBezTo>
                    <a:pt x="4453" y="3526"/>
                    <a:pt x="4072" y="3847"/>
                    <a:pt x="3643" y="4002"/>
                  </a:cubicBezTo>
                  <a:cubicBezTo>
                    <a:pt x="3620" y="3871"/>
                    <a:pt x="3584" y="3740"/>
                    <a:pt x="3524" y="3621"/>
                  </a:cubicBezTo>
                  <a:cubicBezTo>
                    <a:pt x="3208" y="2978"/>
                    <a:pt x="2497" y="2554"/>
                    <a:pt x="1798" y="2554"/>
                  </a:cubicBezTo>
                  <a:cubicBezTo>
                    <a:pt x="1604" y="2554"/>
                    <a:pt x="1410" y="2587"/>
                    <a:pt x="1226" y="2657"/>
                  </a:cubicBezTo>
                  <a:cubicBezTo>
                    <a:pt x="1060" y="2061"/>
                    <a:pt x="1167" y="1395"/>
                    <a:pt x="1643" y="894"/>
                  </a:cubicBezTo>
                  <a:cubicBezTo>
                    <a:pt x="1999" y="588"/>
                    <a:pt x="2436" y="461"/>
                    <a:pt x="2884" y="461"/>
                  </a:cubicBezTo>
                  <a:close/>
                  <a:moveTo>
                    <a:pt x="1823" y="3017"/>
                  </a:moveTo>
                  <a:cubicBezTo>
                    <a:pt x="2379" y="3017"/>
                    <a:pt x="2937" y="3354"/>
                    <a:pt x="3155" y="3895"/>
                  </a:cubicBezTo>
                  <a:cubicBezTo>
                    <a:pt x="3179" y="3954"/>
                    <a:pt x="3191" y="4026"/>
                    <a:pt x="3203" y="4097"/>
                  </a:cubicBezTo>
                  <a:cubicBezTo>
                    <a:pt x="3169" y="4099"/>
                    <a:pt x="3136" y="4100"/>
                    <a:pt x="3102" y="4100"/>
                  </a:cubicBezTo>
                  <a:cubicBezTo>
                    <a:pt x="2692" y="4100"/>
                    <a:pt x="2267" y="3966"/>
                    <a:pt x="1893" y="3669"/>
                  </a:cubicBezTo>
                  <a:cubicBezTo>
                    <a:pt x="1691" y="3502"/>
                    <a:pt x="1536" y="3300"/>
                    <a:pt x="1405" y="3085"/>
                  </a:cubicBezTo>
                  <a:cubicBezTo>
                    <a:pt x="1540" y="3039"/>
                    <a:pt x="1682" y="3017"/>
                    <a:pt x="1823" y="3017"/>
                  </a:cubicBezTo>
                  <a:close/>
                  <a:moveTo>
                    <a:pt x="1072" y="3276"/>
                  </a:moveTo>
                  <a:cubicBezTo>
                    <a:pt x="1524" y="4038"/>
                    <a:pt x="2334" y="4585"/>
                    <a:pt x="3167" y="4585"/>
                  </a:cubicBezTo>
                  <a:cubicBezTo>
                    <a:pt x="3036" y="4955"/>
                    <a:pt x="2691" y="5252"/>
                    <a:pt x="2322" y="5395"/>
                  </a:cubicBezTo>
                  <a:cubicBezTo>
                    <a:pt x="2139" y="5464"/>
                    <a:pt x="1945" y="5500"/>
                    <a:pt x="1755" y="5500"/>
                  </a:cubicBezTo>
                  <a:cubicBezTo>
                    <a:pt x="1288" y="5500"/>
                    <a:pt x="848" y="5282"/>
                    <a:pt x="679" y="4800"/>
                  </a:cubicBezTo>
                  <a:cubicBezTo>
                    <a:pt x="488" y="4276"/>
                    <a:pt x="691" y="3669"/>
                    <a:pt x="1072" y="3276"/>
                  </a:cubicBezTo>
                  <a:close/>
                  <a:moveTo>
                    <a:pt x="2982" y="0"/>
                  </a:moveTo>
                  <a:cubicBezTo>
                    <a:pt x="2373" y="0"/>
                    <a:pt x="1765" y="197"/>
                    <a:pt x="1322" y="585"/>
                  </a:cubicBezTo>
                  <a:cubicBezTo>
                    <a:pt x="655" y="1287"/>
                    <a:pt x="584" y="2133"/>
                    <a:pt x="857" y="2859"/>
                  </a:cubicBezTo>
                  <a:cubicBezTo>
                    <a:pt x="857" y="2859"/>
                    <a:pt x="857" y="2871"/>
                    <a:pt x="845" y="2871"/>
                  </a:cubicBezTo>
                  <a:cubicBezTo>
                    <a:pt x="834" y="2883"/>
                    <a:pt x="822" y="2883"/>
                    <a:pt x="822" y="2895"/>
                  </a:cubicBezTo>
                  <a:cubicBezTo>
                    <a:pt x="179" y="3454"/>
                    <a:pt x="0" y="4383"/>
                    <a:pt x="333" y="5157"/>
                  </a:cubicBezTo>
                  <a:cubicBezTo>
                    <a:pt x="581" y="5717"/>
                    <a:pt x="1130" y="5930"/>
                    <a:pt x="1696" y="5930"/>
                  </a:cubicBezTo>
                  <a:cubicBezTo>
                    <a:pt x="2057" y="5930"/>
                    <a:pt x="2425" y="5844"/>
                    <a:pt x="2727" y="5705"/>
                  </a:cubicBezTo>
                  <a:cubicBezTo>
                    <a:pt x="3203" y="5490"/>
                    <a:pt x="3536" y="5026"/>
                    <a:pt x="3643" y="4526"/>
                  </a:cubicBezTo>
                  <a:cubicBezTo>
                    <a:pt x="4048" y="4419"/>
                    <a:pt x="4441" y="4169"/>
                    <a:pt x="4763" y="3728"/>
                  </a:cubicBezTo>
                  <a:cubicBezTo>
                    <a:pt x="5537" y="2692"/>
                    <a:pt x="5584" y="1311"/>
                    <a:pt x="4513" y="490"/>
                  </a:cubicBezTo>
                  <a:cubicBezTo>
                    <a:pt x="4083" y="162"/>
                    <a:pt x="3532" y="0"/>
                    <a:pt x="29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6"/>
            <p:cNvSpPr/>
            <p:nvPr/>
          </p:nvSpPr>
          <p:spPr>
            <a:xfrm rot="5400000">
              <a:off x="3789106" y="1220969"/>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6"/>
            <p:cNvSpPr/>
            <p:nvPr/>
          </p:nvSpPr>
          <p:spPr>
            <a:xfrm rot="5400000">
              <a:off x="4092394" y="1141856"/>
              <a:ext cx="154375" cy="128925"/>
            </a:xfrm>
            <a:custGeom>
              <a:rect b="b" l="l" r="r" t="t"/>
              <a:pathLst>
                <a:path extrusionOk="0" h="5157" w="6175">
                  <a:moveTo>
                    <a:pt x="2995" y="467"/>
                  </a:moveTo>
                  <a:cubicBezTo>
                    <a:pt x="3545" y="467"/>
                    <a:pt x="4102" y="612"/>
                    <a:pt x="4555" y="876"/>
                  </a:cubicBezTo>
                  <a:cubicBezTo>
                    <a:pt x="5722" y="1566"/>
                    <a:pt x="5472" y="2971"/>
                    <a:pt x="4650" y="3793"/>
                  </a:cubicBezTo>
                  <a:cubicBezTo>
                    <a:pt x="4128" y="4322"/>
                    <a:pt x="3396" y="4679"/>
                    <a:pt x="2688" y="4679"/>
                  </a:cubicBezTo>
                  <a:cubicBezTo>
                    <a:pt x="2217" y="4679"/>
                    <a:pt x="1756" y="4521"/>
                    <a:pt x="1376" y="4150"/>
                  </a:cubicBezTo>
                  <a:cubicBezTo>
                    <a:pt x="673" y="3483"/>
                    <a:pt x="554" y="2304"/>
                    <a:pt x="995" y="1459"/>
                  </a:cubicBezTo>
                  <a:cubicBezTo>
                    <a:pt x="1424" y="770"/>
                    <a:pt x="2202" y="467"/>
                    <a:pt x="2995" y="467"/>
                  </a:cubicBezTo>
                  <a:close/>
                  <a:moveTo>
                    <a:pt x="3087" y="1"/>
                  </a:moveTo>
                  <a:cubicBezTo>
                    <a:pt x="2118" y="1"/>
                    <a:pt x="1139" y="411"/>
                    <a:pt x="625" y="1197"/>
                  </a:cubicBezTo>
                  <a:lnTo>
                    <a:pt x="625" y="1197"/>
                  </a:lnTo>
                  <a:cubicBezTo>
                    <a:pt x="617" y="1208"/>
                    <a:pt x="609" y="1220"/>
                    <a:pt x="602" y="1233"/>
                  </a:cubicBezTo>
                  <a:cubicBezTo>
                    <a:pt x="602" y="1233"/>
                    <a:pt x="602" y="1233"/>
                    <a:pt x="602" y="1233"/>
                  </a:cubicBezTo>
                  <a:lnTo>
                    <a:pt x="602" y="1233"/>
                  </a:lnTo>
                  <a:cubicBezTo>
                    <a:pt x="594" y="1245"/>
                    <a:pt x="588" y="1258"/>
                    <a:pt x="583" y="1270"/>
                  </a:cubicBezTo>
                  <a:lnTo>
                    <a:pt x="583" y="1270"/>
                  </a:lnTo>
                  <a:cubicBezTo>
                    <a:pt x="1" y="2419"/>
                    <a:pt x="291" y="3849"/>
                    <a:pt x="1269" y="4674"/>
                  </a:cubicBezTo>
                  <a:cubicBezTo>
                    <a:pt x="1675" y="5014"/>
                    <a:pt x="2139" y="5156"/>
                    <a:pt x="2612" y="5156"/>
                  </a:cubicBezTo>
                  <a:cubicBezTo>
                    <a:pt x="3595" y="5156"/>
                    <a:pt x="4618" y="4544"/>
                    <a:pt x="5245" y="3828"/>
                  </a:cubicBezTo>
                  <a:cubicBezTo>
                    <a:pt x="6174" y="2757"/>
                    <a:pt x="5912" y="1269"/>
                    <a:pt x="4781" y="495"/>
                  </a:cubicBezTo>
                  <a:cubicBezTo>
                    <a:pt x="4299" y="163"/>
                    <a:pt x="3695" y="1"/>
                    <a:pt x="30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2" name="Google Shape;822;p46"/>
            <p:cNvGrpSpPr/>
            <p:nvPr/>
          </p:nvGrpSpPr>
          <p:grpSpPr>
            <a:xfrm>
              <a:off x="4062081" y="878407"/>
              <a:ext cx="356975" cy="131300"/>
              <a:chOff x="2284031" y="5753307"/>
              <a:chExt cx="356975" cy="131300"/>
            </a:xfrm>
          </p:grpSpPr>
          <p:sp>
            <p:nvSpPr>
              <p:cNvPr id="823" name="Google Shape;823;p46"/>
              <p:cNvSpPr/>
              <p:nvPr/>
            </p:nvSpPr>
            <p:spPr>
              <a:xfrm rot="5400000">
                <a:off x="2278819" y="5758519"/>
                <a:ext cx="88725" cy="78300"/>
              </a:xfrm>
              <a:custGeom>
                <a:rect b="b" l="l" r="r" t="t"/>
                <a:pathLst>
                  <a:path extrusionOk="0" h="3132" w="3549">
                    <a:moveTo>
                      <a:pt x="1679" y="453"/>
                    </a:moveTo>
                    <a:cubicBezTo>
                      <a:pt x="2310" y="453"/>
                      <a:pt x="2941" y="953"/>
                      <a:pt x="3049" y="1524"/>
                    </a:cubicBezTo>
                    <a:cubicBezTo>
                      <a:pt x="3108" y="1905"/>
                      <a:pt x="2930" y="2239"/>
                      <a:pt x="2513" y="2501"/>
                    </a:cubicBezTo>
                    <a:cubicBezTo>
                      <a:pt x="2310" y="2620"/>
                      <a:pt x="2108" y="2679"/>
                      <a:pt x="1882" y="2679"/>
                    </a:cubicBezTo>
                    <a:cubicBezTo>
                      <a:pt x="1358" y="2679"/>
                      <a:pt x="822" y="2322"/>
                      <a:pt x="632" y="1834"/>
                    </a:cubicBezTo>
                    <a:cubicBezTo>
                      <a:pt x="548" y="1608"/>
                      <a:pt x="465" y="1167"/>
                      <a:pt x="917" y="762"/>
                    </a:cubicBezTo>
                    <a:cubicBezTo>
                      <a:pt x="1144" y="560"/>
                      <a:pt x="1394" y="453"/>
                      <a:pt x="1679" y="453"/>
                    </a:cubicBezTo>
                    <a:close/>
                    <a:moveTo>
                      <a:pt x="1679" y="0"/>
                    </a:moveTo>
                    <a:cubicBezTo>
                      <a:pt x="1287" y="0"/>
                      <a:pt x="917" y="155"/>
                      <a:pt x="608" y="429"/>
                    </a:cubicBezTo>
                    <a:cubicBezTo>
                      <a:pt x="144" y="858"/>
                      <a:pt x="1" y="1429"/>
                      <a:pt x="215" y="1989"/>
                    </a:cubicBezTo>
                    <a:cubicBezTo>
                      <a:pt x="477" y="2656"/>
                      <a:pt x="1179" y="3132"/>
                      <a:pt x="1882" y="3132"/>
                    </a:cubicBezTo>
                    <a:cubicBezTo>
                      <a:pt x="2191" y="3132"/>
                      <a:pt x="2477" y="3048"/>
                      <a:pt x="2751" y="2882"/>
                    </a:cubicBezTo>
                    <a:cubicBezTo>
                      <a:pt x="3525" y="2394"/>
                      <a:pt x="3549" y="1775"/>
                      <a:pt x="3489" y="1441"/>
                    </a:cubicBezTo>
                    <a:cubicBezTo>
                      <a:pt x="3346" y="667"/>
                      <a:pt x="2525" y="0"/>
                      <a:pt x="16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6"/>
              <p:cNvSpPr/>
              <p:nvPr/>
            </p:nvSpPr>
            <p:spPr>
              <a:xfrm rot="5400000">
                <a:off x="2587806" y="5761156"/>
                <a:ext cx="55100" cy="51300"/>
              </a:xfrm>
              <a:custGeom>
                <a:rect b="b" l="l" r="r" t="t"/>
                <a:pathLst>
                  <a:path extrusionOk="0" h="2052" w="2204">
                    <a:moveTo>
                      <a:pt x="1049" y="444"/>
                    </a:moveTo>
                    <a:cubicBezTo>
                      <a:pt x="1120" y="444"/>
                      <a:pt x="1191" y="456"/>
                      <a:pt x="1251" y="480"/>
                    </a:cubicBezTo>
                    <a:cubicBezTo>
                      <a:pt x="1453" y="539"/>
                      <a:pt x="1584" y="634"/>
                      <a:pt x="1656" y="753"/>
                    </a:cubicBezTo>
                    <a:cubicBezTo>
                      <a:pt x="1727" y="908"/>
                      <a:pt x="1703" y="1099"/>
                      <a:pt x="1596" y="1277"/>
                    </a:cubicBezTo>
                    <a:cubicBezTo>
                      <a:pt x="1475" y="1472"/>
                      <a:pt x="1293" y="1584"/>
                      <a:pt x="1106" y="1584"/>
                    </a:cubicBezTo>
                    <a:cubicBezTo>
                      <a:pt x="963" y="1584"/>
                      <a:pt x="816" y="1518"/>
                      <a:pt x="691" y="1372"/>
                    </a:cubicBezTo>
                    <a:cubicBezTo>
                      <a:pt x="537" y="1170"/>
                      <a:pt x="489" y="932"/>
                      <a:pt x="584" y="741"/>
                    </a:cubicBezTo>
                    <a:cubicBezTo>
                      <a:pt x="668" y="551"/>
                      <a:pt x="846" y="444"/>
                      <a:pt x="1049" y="444"/>
                    </a:cubicBezTo>
                    <a:close/>
                    <a:moveTo>
                      <a:pt x="1061" y="1"/>
                    </a:moveTo>
                    <a:cubicBezTo>
                      <a:pt x="676" y="1"/>
                      <a:pt x="337" y="205"/>
                      <a:pt x="179" y="539"/>
                    </a:cubicBezTo>
                    <a:cubicBezTo>
                      <a:pt x="1" y="908"/>
                      <a:pt x="72" y="1325"/>
                      <a:pt x="346" y="1658"/>
                    </a:cubicBezTo>
                    <a:cubicBezTo>
                      <a:pt x="620" y="1980"/>
                      <a:pt x="906" y="2051"/>
                      <a:pt x="1096" y="2051"/>
                    </a:cubicBezTo>
                    <a:cubicBezTo>
                      <a:pt x="1441" y="2051"/>
                      <a:pt x="1775" y="1837"/>
                      <a:pt x="1977" y="1503"/>
                    </a:cubicBezTo>
                    <a:cubicBezTo>
                      <a:pt x="2168" y="1194"/>
                      <a:pt x="2203" y="837"/>
                      <a:pt x="2049" y="551"/>
                    </a:cubicBezTo>
                    <a:cubicBezTo>
                      <a:pt x="1965" y="384"/>
                      <a:pt x="1787" y="170"/>
                      <a:pt x="1394" y="51"/>
                    </a:cubicBezTo>
                    <a:cubicBezTo>
                      <a:pt x="1281" y="17"/>
                      <a:pt x="1169" y="1"/>
                      <a:pt x="10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6"/>
              <p:cNvSpPr/>
              <p:nvPr/>
            </p:nvSpPr>
            <p:spPr>
              <a:xfrm rot="5400000">
                <a:off x="2376719" y="5829994"/>
                <a:ext cx="57175" cy="52050"/>
              </a:xfrm>
              <a:custGeom>
                <a:rect b="b" l="l" r="r" t="t"/>
                <a:pathLst>
                  <a:path extrusionOk="0" h="2082" w="2287">
                    <a:moveTo>
                      <a:pt x="1108" y="439"/>
                    </a:moveTo>
                    <a:cubicBezTo>
                      <a:pt x="1215" y="439"/>
                      <a:pt x="1322" y="463"/>
                      <a:pt x="1429" y="510"/>
                    </a:cubicBezTo>
                    <a:cubicBezTo>
                      <a:pt x="1786" y="665"/>
                      <a:pt x="1786" y="939"/>
                      <a:pt x="1751" y="1094"/>
                    </a:cubicBezTo>
                    <a:cubicBezTo>
                      <a:pt x="1691" y="1356"/>
                      <a:pt x="1453" y="1629"/>
                      <a:pt x="1167" y="1629"/>
                    </a:cubicBezTo>
                    <a:cubicBezTo>
                      <a:pt x="1060" y="1629"/>
                      <a:pt x="953" y="1594"/>
                      <a:pt x="846" y="1522"/>
                    </a:cubicBezTo>
                    <a:cubicBezTo>
                      <a:pt x="596" y="1344"/>
                      <a:pt x="488" y="1082"/>
                      <a:pt x="572" y="832"/>
                    </a:cubicBezTo>
                    <a:cubicBezTo>
                      <a:pt x="643" y="594"/>
                      <a:pt x="858" y="439"/>
                      <a:pt x="1108" y="439"/>
                    </a:cubicBezTo>
                    <a:close/>
                    <a:moveTo>
                      <a:pt x="1127" y="0"/>
                    </a:moveTo>
                    <a:cubicBezTo>
                      <a:pt x="673" y="0"/>
                      <a:pt x="275" y="267"/>
                      <a:pt x="143" y="689"/>
                    </a:cubicBezTo>
                    <a:cubicBezTo>
                      <a:pt x="0" y="1141"/>
                      <a:pt x="167" y="1594"/>
                      <a:pt x="596" y="1891"/>
                    </a:cubicBezTo>
                    <a:cubicBezTo>
                      <a:pt x="774" y="2022"/>
                      <a:pt x="965" y="2082"/>
                      <a:pt x="1167" y="2082"/>
                    </a:cubicBezTo>
                    <a:cubicBezTo>
                      <a:pt x="1643" y="2082"/>
                      <a:pt x="2084" y="1701"/>
                      <a:pt x="2191" y="1189"/>
                    </a:cubicBezTo>
                    <a:cubicBezTo>
                      <a:pt x="2286" y="725"/>
                      <a:pt x="2072" y="308"/>
                      <a:pt x="1620" y="105"/>
                    </a:cubicBezTo>
                    <a:cubicBezTo>
                      <a:pt x="1455" y="34"/>
                      <a:pt x="1287" y="0"/>
                      <a:pt x="11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6" name="Google Shape;826;p46"/>
          <p:cNvSpPr txBox="1"/>
          <p:nvPr>
            <p:ph type="title"/>
          </p:nvPr>
        </p:nvSpPr>
        <p:spPr>
          <a:xfrm>
            <a:off x="157700" y="204850"/>
            <a:ext cx="3680400" cy="48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
              <a:t>Objectives: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47"/>
          <p:cNvSpPr/>
          <p:nvPr/>
        </p:nvSpPr>
        <p:spPr>
          <a:xfrm>
            <a:off x="1548362" y="347663"/>
            <a:ext cx="6047229" cy="4448170"/>
          </a:xfrm>
          <a:custGeom>
            <a:rect b="b" l="l" r="r" t="t"/>
            <a:pathLst>
              <a:path extrusionOk="0" h="200775" w="272951">
                <a:moveTo>
                  <a:pt x="74989" y="0"/>
                </a:moveTo>
                <a:cubicBezTo>
                  <a:pt x="70172" y="0"/>
                  <a:pt x="65393" y="455"/>
                  <a:pt x="60722" y="1457"/>
                </a:cubicBezTo>
                <a:cubicBezTo>
                  <a:pt x="13216" y="11625"/>
                  <a:pt x="11168" y="59500"/>
                  <a:pt x="16538" y="72620"/>
                </a:cubicBezTo>
                <a:cubicBezTo>
                  <a:pt x="20824" y="83110"/>
                  <a:pt x="9180" y="91754"/>
                  <a:pt x="4667" y="101517"/>
                </a:cubicBezTo>
                <a:cubicBezTo>
                  <a:pt x="1524" y="108327"/>
                  <a:pt x="36" y="116221"/>
                  <a:pt x="0" y="123877"/>
                </a:cubicBezTo>
                <a:cubicBezTo>
                  <a:pt x="0" y="124020"/>
                  <a:pt x="0" y="124174"/>
                  <a:pt x="0" y="124317"/>
                </a:cubicBezTo>
                <a:cubicBezTo>
                  <a:pt x="12" y="126282"/>
                  <a:pt x="119" y="128223"/>
                  <a:pt x="310" y="130139"/>
                </a:cubicBezTo>
                <a:cubicBezTo>
                  <a:pt x="310" y="130175"/>
                  <a:pt x="322" y="130211"/>
                  <a:pt x="322" y="130247"/>
                </a:cubicBezTo>
                <a:cubicBezTo>
                  <a:pt x="1655" y="145415"/>
                  <a:pt x="13764" y="160048"/>
                  <a:pt x="13764" y="160048"/>
                </a:cubicBezTo>
                <a:cubicBezTo>
                  <a:pt x="15431" y="161893"/>
                  <a:pt x="17252" y="163644"/>
                  <a:pt x="19205" y="165275"/>
                </a:cubicBezTo>
                <a:cubicBezTo>
                  <a:pt x="32643" y="176444"/>
                  <a:pt x="51417" y="181140"/>
                  <a:pt x="69889" y="181140"/>
                </a:cubicBezTo>
                <a:cubicBezTo>
                  <a:pt x="75263" y="181140"/>
                  <a:pt x="80612" y="180742"/>
                  <a:pt x="85797" y="179991"/>
                </a:cubicBezTo>
                <a:cubicBezTo>
                  <a:pt x="94157" y="178782"/>
                  <a:pt x="102463" y="176756"/>
                  <a:pt x="110957" y="176756"/>
                </a:cubicBezTo>
                <a:cubicBezTo>
                  <a:pt x="112249" y="176756"/>
                  <a:pt x="113546" y="176803"/>
                  <a:pt x="114848" y="176907"/>
                </a:cubicBezTo>
                <a:cubicBezTo>
                  <a:pt x="129231" y="178038"/>
                  <a:pt x="141911" y="185825"/>
                  <a:pt x="155008" y="191528"/>
                </a:cubicBezTo>
                <a:cubicBezTo>
                  <a:pt x="169067" y="197651"/>
                  <a:pt x="184645" y="200774"/>
                  <a:pt x="199989" y="200774"/>
                </a:cubicBezTo>
                <a:cubicBezTo>
                  <a:pt x="204097" y="200774"/>
                  <a:pt x="208188" y="200551"/>
                  <a:pt x="212229" y="200100"/>
                </a:cubicBezTo>
                <a:cubicBezTo>
                  <a:pt x="254758" y="195350"/>
                  <a:pt x="261783" y="142058"/>
                  <a:pt x="256413" y="128925"/>
                </a:cubicBezTo>
                <a:cubicBezTo>
                  <a:pt x="252127" y="118436"/>
                  <a:pt x="263771" y="109792"/>
                  <a:pt x="268284" y="100029"/>
                </a:cubicBezTo>
                <a:cubicBezTo>
                  <a:pt x="271427" y="93218"/>
                  <a:pt x="272927" y="85324"/>
                  <a:pt x="272951" y="77669"/>
                </a:cubicBezTo>
                <a:cubicBezTo>
                  <a:pt x="272951" y="77526"/>
                  <a:pt x="272951" y="77383"/>
                  <a:pt x="272951" y="77240"/>
                </a:cubicBezTo>
                <a:cubicBezTo>
                  <a:pt x="272939" y="75276"/>
                  <a:pt x="272832" y="73323"/>
                  <a:pt x="272641" y="71418"/>
                </a:cubicBezTo>
                <a:cubicBezTo>
                  <a:pt x="272641" y="71382"/>
                  <a:pt x="272630" y="71335"/>
                  <a:pt x="272630" y="71299"/>
                </a:cubicBezTo>
                <a:cubicBezTo>
                  <a:pt x="271296" y="56142"/>
                  <a:pt x="259187" y="41498"/>
                  <a:pt x="259187" y="41498"/>
                </a:cubicBezTo>
                <a:cubicBezTo>
                  <a:pt x="257520" y="39652"/>
                  <a:pt x="255699" y="37914"/>
                  <a:pt x="253746" y="36283"/>
                </a:cubicBezTo>
                <a:cubicBezTo>
                  <a:pt x="240308" y="25104"/>
                  <a:pt x="221532" y="20406"/>
                  <a:pt x="203060" y="20406"/>
                </a:cubicBezTo>
                <a:cubicBezTo>
                  <a:pt x="197686" y="20406"/>
                  <a:pt x="192338" y="20803"/>
                  <a:pt x="187155" y="21555"/>
                </a:cubicBezTo>
                <a:cubicBezTo>
                  <a:pt x="178778" y="22766"/>
                  <a:pt x="170456" y="24797"/>
                  <a:pt x="161945" y="24797"/>
                </a:cubicBezTo>
                <a:cubicBezTo>
                  <a:pt x="160669" y="24797"/>
                  <a:pt x="159389" y="24751"/>
                  <a:pt x="158103" y="24650"/>
                </a:cubicBezTo>
                <a:cubicBezTo>
                  <a:pt x="143721" y="23507"/>
                  <a:pt x="131040" y="15733"/>
                  <a:pt x="117944" y="10018"/>
                </a:cubicBezTo>
                <a:cubicBezTo>
                  <a:pt x="104543" y="4181"/>
                  <a:pt x="89587" y="0"/>
                  <a:pt x="749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7"/>
          <p:cNvSpPr txBox="1"/>
          <p:nvPr>
            <p:ph type="title"/>
          </p:nvPr>
        </p:nvSpPr>
        <p:spPr>
          <a:xfrm>
            <a:off x="1842192" y="1521750"/>
            <a:ext cx="5459700" cy="47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2"/>
                </a:solidFill>
              </a:rPr>
              <a:t>Introduction</a:t>
            </a:r>
            <a:endParaRPr>
              <a:solidFill>
                <a:schemeClr val="dk2"/>
              </a:solidFill>
            </a:endParaRPr>
          </a:p>
        </p:txBody>
      </p:sp>
      <p:grpSp>
        <p:nvGrpSpPr>
          <p:cNvPr id="833" name="Google Shape;833;p47"/>
          <p:cNvGrpSpPr/>
          <p:nvPr/>
        </p:nvGrpSpPr>
        <p:grpSpPr>
          <a:xfrm>
            <a:off x="813813" y="1548925"/>
            <a:ext cx="771425" cy="640850"/>
            <a:chOff x="10674075" y="1106600"/>
            <a:chExt cx="771425" cy="640850"/>
          </a:xfrm>
        </p:grpSpPr>
        <p:sp>
          <p:nvSpPr>
            <p:cNvPr id="834" name="Google Shape;834;p47"/>
            <p:cNvSpPr/>
            <p:nvPr/>
          </p:nvSpPr>
          <p:spPr>
            <a:xfrm>
              <a:off x="10674075" y="1371100"/>
              <a:ext cx="20750" cy="180775"/>
            </a:xfrm>
            <a:custGeom>
              <a:rect b="b" l="l" r="r" t="t"/>
              <a:pathLst>
                <a:path extrusionOk="0" h="7231" w="830">
                  <a:moveTo>
                    <a:pt x="281" y="0"/>
                  </a:moveTo>
                  <a:cubicBezTo>
                    <a:pt x="145" y="0"/>
                    <a:pt x="1" y="97"/>
                    <a:pt x="7" y="276"/>
                  </a:cubicBezTo>
                  <a:cubicBezTo>
                    <a:pt x="55" y="2514"/>
                    <a:pt x="150" y="4764"/>
                    <a:pt x="305" y="7003"/>
                  </a:cubicBezTo>
                  <a:cubicBezTo>
                    <a:pt x="316" y="7157"/>
                    <a:pt x="432" y="7230"/>
                    <a:pt x="551" y="7230"/>
                  </a:cubicBezTo>
                  <a:cubicBezTo>
                    <a:pt x="689" y="7230"/>
                    <a:pt x="829" y="7134"/>
                    <a:pt x="817" y="6955"/>
                  </a:cubicBezTo>
                  <a:cubicBezTo>
                    <a:pt x="662" y="4717"/>
                    <a:pt x="567" y="2478"/>
                    <a:pt x="519" y="228"/>
                  </a:cubicBezTo>
                  <a:cubicBezTo>
                    <a:pt x="513" y="73"/>
                    <a:pt x="400" y="0"/>
                    <a:pt x="2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7"/>
            <p:cNvSpPr/>
            <p:nvPr/>
          </p:nvSpPr>
          <p:spPr>
            <a:xfrm>
              <a:off x="10676325" y="1348600"/>
              <a:ext cx="107950" cy="190200"/>
            </a:xfrm>
            <a:custGeom>
              <a:rect b="b" l="l" r="r" t="t"/>
              <a:pathLst>
                <a:path extrusionOk="0" h="7608" w="4318">
                  <a:moveTo>
                    <a:pt x="3665" y="0"/>
                  </a:moveTo>
                  <a:cubicBezTo>
                    <a:pt x="3529" y="0"/>
                    <a:pt x="3387" y="93"/>
                    <a:pt x="3394" y="271"/>
                  </a:cubicBezTo>
                  <a:cubicBezTo>
                    <a:pt x="3429" y="1652"/>
                    <a:pt x="3501" y="3021"/>
                    <a:pt x="3584" y="4390"/>
                  </a:cubicBezTo>
                  <a:cubicBezTo>
                    <a:pt x="2501" y="4402"/>
                    <a:pt x="1417" y="4426"/>
                    <a:pt x="334" y="4438"/>
                  </a:cubicBezTo>
                  <a:cubicBezTo>
                    <a:pt x="0" y="4438"/>
                    <a:pt x="48" y="4950"/>
                    <a:pt x="369" y="4950"/>
                  </a:cubicBezTo>
                  <a:cubicBezTo>
                    <a:pt x="1453" y="4938"/>
                    <a:pt x="2536" y="4914"/>
                    <a:pt x="3608" y="4902"/>
                  </a:cubicBezTo>
                  <a:cubicBezTo>
                    <a:pt x="3668" y="5736"/>
                    <a:pt x="3727" y="6557"/>
                    <a:pt x="3798" y="7379"/>
                  </a:cubicBezTo>
                  <a:cubicBezTo>
                    <a:pt x="3810" y="7535"/>
                    <a:pt x="3928" y="7607"/>
                    <a:pt x="4047" y="7607"/>
                  </a:cubicBezTo>
                  <a:cubicBezTo>
                    <a:pt x="4182" y="7607"/>
                    <a:pt x="4318" y="7514"/>
                    <a:pt x="4299" y="7343"/>
                  </a:cubicBezTo>
                  <a:cubicBezTo>
                    <a:pt x="4108" y="4974"/>
                    <a:pt x="3965" y="2604"/>
                    <a:pt x="3906" y="223"/>
                  </a:cubicBezTo>
                  <a:cubicBezTo>
                    <a:pt x="3900" y="73"/>
                    <a:pt x="3785" y="0"/>
                    <a:pt x="36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7"/>
            <p:cNvSpPr/>
            <p:nvPr/>
          </p:nvSpPr>
          <p:spPr>
            <a:xfrm>
              <a:off x="10821875" y="1424375"/>
              <a:ext cx="97975" cy="16000"/>
            </a:xfrm>
            <a:custGeom>
              <a:rect b="b" l="l" r="r" t="t"/>
              <a:pathLst>
                <a:path extrusionOk="0" h="640" w="3919">
                  <a:moveTo>
                    <a:pt x="3593" y="0"/>
                  </a:moveTo>
                  <a:cubicBezTo>
                    <a:pt x="3583" y="0"/>
                    <a:pt x="3572" y="1"/>
                    <a:pt x="3561" y="2"/>
                  </a:cubicBezTo>
                  <a:cubicBezTo>
                    <a:pt x="2643" y="81"/>
                    <a:pt x="1726" y="127"/>
                    <a:pt x="809" y="127"/>
                  </a:cubicBezTo>
                  <a:cubicBezTo>
                    <a:pt x="619" y="127"/>
                    <a:pt x="429" y="125"/>
                    <a:pt x="239" y="121"/>
                  </a:cubicBezTo>
                  <a:cubicBezTo>
                    <a:pt x="108" y="121"/>
                    <a:pt x="1" y="276"/>
                    <a:pt x="12" y="407"/>
                  </a:cubicBezTo>
                  <a:cubicBezTo>
                    <a:pt x="24" y="550"/>
                    <a:pt x="155" y="633"/>
                    <a:pt x="286" y="633"/>
                  </a:cubicBezTo>
                  <a:cubicBezTo>
                    <a:pt x="476" y="637"/>
                    <a:pt x="666" y="639"/>
                    <a:pt x="856" y="639"/>
                  </a:cubicBezTo>
                  <a:cubicBezTo>
                    <a:pt x="1774" y="639"/>
                    <a:pt x="2691" y="593"/>
                    <a:pt x="3608" y="514"/>
                  </a:cubicBezTo>
                  <a:cubicBezTo>
                    <a:pt x="3919" y="479"/>
                    <a:pt x="3896" y="0"/>
                    <a:pt x="35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7"/>
            <p:cNvSpPr/>
            <p:nvPr/>
          </p:nvSpPr>
          <p:spPr>
            <a:xfrm>
              <a:off x="10944225" y="1386300"/>
              <a:ext cx="87275" cy="103600"/>
            </a:xfrm>
            <a:custGeom>
              <a:rect b="b" l="l" r="r" t="t"/>
              <a:pathLst>
                <a:path extrusionOk="0" h="4144" w="3491">
                  <a:moveTo>
                    <a:pt x="1749" y="0"/>
                  </a:moveTo>
                  <a:cubicBezTo>
                    <a:pt x="1141" y="0"/>
                    <a:pt x="660" y="432"/>
                    <a:pt x="405" y="965"/>
                  </a:cubicBezTo>
                  <a:cubicBezTo>
                    <a:pt x="119" y="1561"/>
                    <a:pt x="0" y="2299"/>
                    <a:pt x="167" y="2942"/>
                  </a:cubicBezTo>
                  <a:cubicBezTo>
                    <a:pt x="333" y="3549"/>
                    <a:pt x="810" y="4013"/>
                    <a:pt x="1441" y="4121"/>
                  </a:cubicBezTo>
                  <a:cubicBezTo>
                    <a:pt x="1536" y="4136"/>
                    <a:pt x="1630" y="4144"/>
                    <a:pt x="1723" y="4144"/>
                  </a:cubicBezTo>
                  <a:cubicBezTo>
                    <a:pt x="2338" y="4144"/>
                    <a:pt x="2896" y="3817"/>
                    <a:pt x="3310" y="3382"/>
                  </a:cubicBezTo>
                  <a:cubicBezTo>
                    <a:pt x="3490" y="3202"/>
                    <a:pt x="3309" y="2967"/>
                    <a:pt x="3112" y="2967"/>
                  </a:cubicBezTo>
                  <a:cubicBezTo>
                    <a:pt x="3049" y="2967"/>
                    <a:pt x="2984" y="2991"/>
                    <a:pt x="2929" y="3049"/>
                  </a:cubicBezTo>
                  <a:cubicBezTo>
                    <a:pt x="2607" y="3370"/>
                    <a:pt x="2203" y="3620"/>
                    <a:pt x="1738" y="3632"/>
                  </a:cubicBezTo>
                  <a:cubicBezTo>
                    <a:pt x="1286" y="3632"/>
                    <a:pt x="893" y="3382"/>
                    <a:pt x="714" y="2966"/>
                  </a:cubicBezTo>
                  <a:cubicBezTo>
                    <a:pt x="524" y="2501"/>
                    <a:pt x="595" y="1954"/>
                    <a:pt x="750" y="1489"/>
                  </a:cubicBezTo>
                  <a:cubicBezTo>
                    <a:pt x="881" y="1084"/>
                    <a:pt x="1119" y="656"/>
                    <a:pt x="1560" y="537"/>
                  </a:cubicBezTo>
                  <a:cubicBezTo>
                    <a:pt x="1624" y="519"/>
                    <a:pt x="1691" y="510"/>
                    <a:pt x="1757" y="510"/>
                  </a:cubicBezTo>
                  <a:cubicBezTo>
                    <a:pt x="1910" y="510"/>
                    <a:pt x="2059" y="560"/>
                    <a:pt x="2167" y="668"/>
                  </a:cubicBezTo>
                  <a:cubicBezTo>
                    <a:pt x="2334" y="846"/>
                    <a:pt x="2405" y="1084"/>
                    <a:pt x="2477" y="1311"/>
                  </a:cubicBezTo>
                  <a:cubicBezTo>
                    <a:pt x="2516" y="1424"/>
                    <a:pt x="2604" y="1472"/>
                    <a:pt x="2696" y="1472"/>
                  </a:cubicBezTo>
                  <a:cubicBezTo>
                    <a:pt x="2856" y="1472"/>
                    <a:pt x="3025" y="1328"/>
                    <a:pt x="2965" y="1132"/>
                  </a:cubicBezTo>
                  <a:cubicBezTo>
                    <a:pt x="2774" y="561"/>
                    <a:pt x="2465" y="25"/>
                    <a:pt x="1798" y="1"/>
                  </a:cubicBezTo>
                  <a:cubicBezTo>
                    <a:pt x="1782" y="0"/>
                    <a:pt x="1765" y="0"/>
                    <a:pt x="17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7"/>
            <p:cNvSpPr/>
            <p:nvPr/>
          </p:nvSpPr>
          <p:spPr>
            <a:xfrm>
              <a:off x="10960675" y="1516925"/>
              <a:ext cx="17800" cy="110925"/>
            </a:xfrm>
            <a:custGeom>
              <a:rect b="b" l="l" r="r" t="t"/>
              <a:pathLst>
                <a:path extrusionOk="0" h="4437" w="712">
                  <a:moveTo>
                    <a:pt x="480" y="0"/>
                  </a:moveTo>
                  <a:cubicBezTo>
                    <a:pt x="344" y="0"/>
                    <a:pt x="199" y="94"/>
                    <a:pt x="199" y="265"/>
                  </a:cubicBezTo>
                  <a:cubicBezTo>
                    <a:pt x="211" y="1563"/>
                    <a:pt x="152" y="2848"/>
                    <a:pt x="21" y="4134"/>
                  </a:cubicBezTo>
                  <a:cubicBezTo>
                    <a:pt x="0" y="4324"/>
                    <a:pt x="154" y="4437"/>
                    <a:pt x="297" y="4437"/>
                  </a:cubicBezTo>
                  <a:cubicBezTo>
                    <a:pt x="404" y="4437"/>
                    <a:pt x="505" y="4373"/>
                    <a:pt x="521" y="4230"/>
                  </a:cubicBezTo>
                  <a:cubicBezTo>
                    <a:pt x="652" y="2896"/>
                    <a:pt x="711" y="1563"/>
                    <a:pt x="711" y="229"/>
                  </a:cubicBezTo>
                  <a:cubicBezTo>
                    <a:pt x="711" y="73"/>
                    <a:pt x="599" y="0"/>
                    <a:pt x="4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7"/>
            <p:cNvSpPr/>
            <p:nvPr/>
          </p:nvSpPr>
          <p:spPr>
            <a:xfrm>
              <a:off x="10916675" y="1623625"/>
              <a:ext cx="14775" cy="123825"/>
            </a:xfrm>
            <a:custGeom>
              <a:rect b="b" l="l" r="r" t="t"/>
              <a:pathLst>
                <a:path extrusionOk="0" h="4953" w="591">
                  <a:moveTo>
                    <a:pt x="278" y="1"/>
                  </a:moveTo>
                  <a:cubicBezTo>
                    <a:pt x="142" y="1"/>
                    <a:pt x="0" y="94"/>
                    <a:pt x="7" y="271"/>
                  </a:cubicBezTo>
                  <a:cubicBezTo>
                    <a:pt x="66" y="1759"/>
                    <a:pt x="78" y="3236"/>
                    <a:pt x="54" y="4724"/>
                  </a:cubicBezTo>
                  <a:cubicBezTo>
                    <a:pt x="54" y="4880"/>
                    <a:pt x="167" y="4953"/>
                    <a:pt x="286" y="4953"/>
                  </a:cubicBezTo>
                  <a:cubicBezTo>
                    <a:pt x="422" y="4953"/>
                    <a:pt x="566" y="4859"/>
                    <a:pt x="566" y="4688"/>
                  </a:cubicBezTo>
                  <a:cubicBezTo>
                    <a:pt x="590" y="3200"/>
                    <a:pt x="578" y="1712"/>
                    <a:pt x="519" y="223"/>
                  </a:cubicBezTo>
                  <a:cubicBezTo>
                    <a:pt x="513" y="73"/>
                    <a:pt x="398"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7"/>
            <p:cNvSpPr/>
            <p:nvPr/>
          </p:nvSpPr>
          <p:spPr>
            <a:xfrm>
              <a:off x="10918200" y="1623500"/>
              <a:ext cx="93775" cy="121575"/>
            </a:xfrm>
            <a:custGeom>
              <a:rect b="b" l="l" r="r" t="t"/>
              <a:pathLst>
                <a:path extrusionOk="0" h="4863" w="3751">
                  <a:moveTo>
                    <a:pt x="3524" y="1"/>
                  </a:moveTo>
                  <a:cubicBezTo>
                    <a:pt x="3388" y="1"/>
                    <a:pt x="3238" y="98"/>
                    <a:pt x="3232" y="276"/>
                  </a:cubicBezTo>
                  <a:cubicBezTo>
                    <a:pt x="3208" y="990"/>
                    <a:pt x="3196" y="1705"/>
                    <a:pt x="3208" y="2431"/>
                  </a:cubicBezTo>
                  <a:cubicBezTo>
                    <a:pt x="2244" y="2455"/>
                    <a:pt x="1279" y="2503"/>
                    <a:pt x="327" y="2574"/>
                  </a:cubicBezTo>
                  <a:cubicBezTo>
                    <a:pt x="1" y="2597"/>
                    <a:pt x="39" y="3087"/>
                    <a:pt x="352" y="3087"/>
                  </a:cubicBezTo>
                  <a:cubicBezTo>
                    <a:pt x="359" y="3087"/>
                    <a:pt x="367" y="3087"/>
                    <a:pt x="374" y="3086"/>
                  </a:cubicBezTo>
                  <a:cubicBezTo>
                    <a:pt x="1315" y="3015"/>
                    <a:pt x="2255" y="2967"/>
                    <a:pt x="3208" y="2943"/>
                  </a:cubicBezTo>
                  <a:cubicBezTo>
                    <a:pt x="3208" y="3503"/>
                    <a:pt x="3220" y="4074"/>
                    <a:pt x="3232" y="4634"/>
                  </a:cubicBezTo>
                  <a:cubicBezTo>
                    <a:pt x="3237" y="4790"/>
                    <a:pt x="3353" y="4862"/>
                    <a:pt x="3472" y="4862"/>
                  </a:cubicBezTo>
                  <a:cubicBezTo>
                    <a:pt x="3608" y="4862"/>
                    <a:pt x="3750" y="4769"/>
                    <a:pt x="3744" y="4598"/>
                  </a:cubicBezTo>
                  <a:cubicBezTo>
                    <a:pt x="3732" y="3991"/>
                    <a:pt x="3720" y="3372"/>
                    <a:pt x="3720" y="2764"/>
                  </a:cubicBezTo>
                  <a:cubicBezTo>
                    <a:pt x="3732" y="2717"/>
                    <a:pt x="3732" y="2669"/>
                    <a:pt x="3708" y="2622"/>
                  </a:cubicBezTo>
                  <a:cubicBezTo>
                    <a:pt x="3708" y="1824"/>
                    <a:pt x="3720" y="1026"/>
                    <a:pt x="3744" y="228"/>
                  </a:cubicBezTo>
                  <a:cubicBezTo>
                    <a:pt x="3749" y="74"/>
                    <a:pt x="3642" y="1"/>
                    <a:pt x="35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7"/>
            <p:cNvSpPr/>
            <p:nvPr/>
          </p:nvSpPr>
          <p:spPr>
            <a:xfrm>
              <a:off x="10923250" y="1119550"/>
              <a:ext cx="32025" cy="138300"/>
            </a:xfrm>
            <a:custGeom>
              <a:rect b="b" l="l" r="r" t="t"/>
              <a:pathLst>
                <a:path extrusionOk="0" h="5532" w="1281">
                  <a:moveTo>
                    <a:pt x="329" y="0"/>
                  </a:moveTo>
                  <a:cubicBezTo>
                    <a:pt x="175" y="0"/>
                    <a:pt x="1" y="146"/>
                    <a:pt x="53" y="348"/>
                  </a:cubicBezTo>
                  <a:cubicBezTo>
                    <a:pt x="422" y="1979"/>
                    <a:pt x="660" y="3634"/>
                    <a:pt x="756" y="5313"/>
                  </a:cubicBezTo>
                  <a:cubicBezTo>
                    <a:pt x="767" y="5462"/>
                    <a:pt x="882" y="5532"/>
                    <a:pt x="1001" y="5532"/>
                  </a:cubicBezTo>
                  <a:cubicBezTo>
                    <a:pt x="1139" y="5532"/>
                    <a:pt x="1280" y="5438"/>
                    <a:pt x="1268" y="5266"/>
                  </a:cubicBezTo>
                  <a:cubicBezTo>
                    <a:pt x="1160" y="3551"/>
                    <a:pt x="910" y="1848"/>
                    <a:pt x="529" y="170"/>
                  </a:cubicBezTo>
                  <a:cubicBezTo>
                    <a:pt x="503" y="51"/>
                    <a:pt x="419" y="0"/>
                    <a:pt x="3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7"/>
            <p:cNvSpPr/>
            <p:nvPr/>
          </p:nvSpPr>
          <p:spPr>
            <a:xfrm>
              <a:off x="10938525" y="1106600"/>
              <a:ext cx="74075" cy="138275"/>
            </a:xfrm>
            <a:custGeom>
              <a:rect b="b" l="l" r="r" t="t"/>
              <a:pathLst>
                <a:path extrusionOk="0" h="5531" w="2963">
                  <a:moveTo>
                    <a:pt x="2122" y="1"/>
                  </a:moveTo>
                  <a:cubicBezTo>
                    <a:pt x="1985" y="1"/>
                    <a:pt x="1847" y="94"/>
                    <a:pt x="1859" y="271"/>
                  </a:cubicBezTo>
                  <a:cubicBezTo>
                    <a:pt x="1954" y="1223"/>
                    <a:pt x="2026" y="2188"/>
                    <a:pt x="2133" y="3152"/>
                  </a:cubicBezTo>
                  <a:cubicBezTo>
                    <a:pt x="1526" y="3176"/>
                    <a:pt x="919" y="3224"/>
                    <a:pt x="311" y="3295"/>
                  </a:cubicBezTo>
                  <a:cubicBezTo>
                    <a:pt x="1" y="3330"/>
                    <a:pt x="35" y="3809"/>
                    <a:pt x="327" y="3809"/>
                  </a:cubicBezTo>
                  <a:cubicBezTo>
                    <a:pt x="338" y="3809"/>
                    <a:pt x="348" y="3808"/>
                    <a:pt x="359" y="3807"/>
                  </a:cubicBezTo>
                  <a:cubicBezTo>
                    <a:pt x="966" y="3736"/>
                    <a:pt x="1585" y="3688"/>
                    <a:pt x="2193" y="3652"/>
                  </a:cubicBezTo>
                  <a:cubicBezTo>
                    <a:pt x="2252" y="4212"/>
                    <a:pt x="2335" y="4760"/>
                    <a:pt x="2431" y="5307"/>
                  </a:cubicBezTo>
                  <a:cubicBezTo>
                    <a:pt x="2453" y="5458"/>
                    <a:pt x="2577" y="5530"/>
                    <a:pt x="2697" y="5530"/>
                  </a:cubicBezTo>
                  <a:cubicBezTo>
                    <a:pt x="2832" y="5530"/>
                    <a:pt x="2962" y="5437"/>
                    <a:pt x="2931" y="5260"/>
                  </a:cubicBezTo>
                  <a:cubicBezTo>
                    <a:pt x="2835" y="4712"/>
                    <a:pt x="2764" y="4152"/>
                    <a:pt x="2705" y="3593"/>
                  </a:cubicBezTo>
                  <a:cubicBezTo>
                    <a:pt x="2776" y="3545"/>
                    <a:pt x="2835" y="3450"/>
                    <a:pt x="2824" y="3355"/>
                  </a:cubicBezTo>
                  <a:cubicBezTo>
                    <a:pt x="2812" y="3248"/>
                    <a:pt x="2740" y="3164"/>
                    <a:pt x="2645" y="3140"/>
                  </a:cubicBezTo>
                  <a:cubicBezTo>
                    <a:pt x="2538" y="2164"/>
                    <a:pt x="2466" y="1200"/>
                    <a:pt x="2371" y="223"/>
                  </a:cubicBezTo>
                  <a:cubicBezTo>
                    <a:pt x="2360" y="73"/>
                    <a:pt x="2242" y="1"/>
                    <a:pt x="21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7"/>
            <p:cNvSpPr/>
            <p:nvPr/>
          </p:nvSpPr>
          <p:spPr>
            <a:xfrm>
              <a:off x="10966250" y="1287800"/>
              <a:ext cx="16100" cy="75525"/>
            </a:xfrm>
            <a:custGeom>
              <a:rect b="b" l="l" r="r" t="t"/>
              <a:pathLst>
                <a:path extrusionOk="0" h="3021" w="644">
                  <a:moveTo>
                    <a:pt x="250" y="0"/>
                  </a:moveTo>
                  <a:cubicBezTo>
                    <a:pt x="107" y="24"/>
                    <a:pt x="24" y="143"/>
                    <a:pt x="24" y="286"/>
                  </a:cubicBezTo>
                  <a:cubicBezTo>
                    <a:pt x="0" y="1119"/>
                    <a:pt x="36" y="1965"/>
                    <a:pt x="119" y="2798"/>
                  </a:cubicBezTo>
                  <a:cubicBezTo>
                    <a:pt x="136" y="2949"/>
                    <a:pt x="254" y="3021"/>
                    <a:pt x="373" y="3021"/>
                  </a:cubicBezTo>
                  <a:cubicBezTo>
                    <a:pt x="508" y="3021"/>
                    <a:pt x="644" y="2928"/>
                    <a:pt x="631" y="2750"/>
                  </a:cubicBezTo>
                  <a:cubicBezTo>
                    <a:pt x="548" y="1917"/>
                    <a:pt x="512" y="1072"/>
                    <a:pt x="536" y="238"/>
                  </a:cubicBezTo>
                  <a:cubicBezTo>
                    <a:pt x="536" y="95"/>
                    <a:pt x="381" y="0"/>
                    <a:pt x="2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7"/>
            <p:cNvSpPr/>
            <p:nvPr/>
          </p:nvSpPr>
          <p:spPr>
            <a:xfrm>
              <a:off x="11057625" y="1430325"/>
              <a:ext cx="88925" cy="15175"/>
            </a:xfrm>
            <a:custGeom>
              <a:rect b="b" l="l" r="r" t="t"/>
              <a:pathLst>
                <a:path extrusionOk="0" h="607" w="3557">
                  <a:moveTo>
                    <a:pt x="291" y="1"/>
                  </a:moveTo>
                  <a:cubicBezTo>
                    <a:pt x="161" y="1"/>
                    <a:pt x="46" y="72"/>
                    <a:pt x="24" y="205"/>
                  </a:cubicBezTo>
                  <a:cubicBezTo>
                    <a:pt x="0" y="324"/>
                    <a:pt x="84" y="490"/>
                    <a:pt x="227" y="502"/>
                  </a:cubicBezTo>
                  <a:cubicBezTo>
                    <a:pt x="991" y="575"/>
                    <a:pt x="1755" y="606"/>
                    <a:pt x="2524" y="606"/>
                  </a:cubicBezTo>
                  <a:cubicBezTo>
                    <a:pt x="2762" y="606"/>
                    <a:pt x="3000" y="603"/>
                    <a:pt x="3239" y="597"/>
                  </a:cubicBezTo>
                  <a:cubicBezTo>
                    <a:pt x="3557" y="586"/>
                    <a:pt x="3525" y="85"/>
                    <a:pt x="3203" y="85"/>
                  </a:cubicBezTo>
                  <a:cubicBezTo>
                    <a:pt x="3199" y="85"/>
                    <a:pt x="3195" y="85"/>
                    <a:pt x="3191" y="85"/>
                  </a:cubicBezTo>
                  <a:cubicBezTo>
                    <a:pt x="2957" y="91"/>
                    <a:pt x="2724" y="94"/>
                    <a:pt x="2491" y="94"/>
                  </a:cubicBezTo>
                  <a:cubicBezTo>
                    <a:pt x="1765" y="94"/>
                    <a:pt x="1043" y="65"/>
                    <a:pt x="322" y="2"/>
                  </a:cubicBezTo>
                  <a:cubicBezTo>
                    <a:pt x="312" y="1"/>
                    <a:pt x="301" y="1"/>
                    <a:pt x="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7"/>
            <p:cNvSpPr/>
            <p:nvPr/>
          </p:nvSpPr>
          <p:spPr>
            <a:xfrm>
              <a:off x="11176375" y="1392950"/>
              <a:ext cx="94300" cy="100125"/>
            </a:xfrm>
            <a:custGeom>
              <a:rect b="b" l="l" r="r" t="t"/>
              <a:pathLst>
                <a:path extrusionOk="0" h="4005" w="3772">
                  <a:moveTo>
                    <a:pt x="2312" y="0"/>
                  </a:moveTo>
                  <a:cubicBezTo>
                    <a:pt x="1721" y="0"/>
                    <a:pt x="1145" y="365"/>
                    <a:pt x="751" y="771"/>
                  </a:cubicBezTo>
                  <a:cubicBezTo>
                    <a:pt x="310" y="1211"/>
                    <a:pt x="1" y="1842"/>
                    <a:pt x="13" y="2473"/>
                  </a:cubicBezTo>
                  <a:cubicBezTo>
                    <a:pt x="13" y="3081"/>
                    <a:pt x="441" y="3581"/>
                    <a:pt x="977" y="3831"/>
                  </a:cubicBezTo>
                  <a:cubicBezTo>
                    <a:pt x="1261" y="3954"/>
                    <a:pt x="1556" y="4004"/>
                    <a:pt x="1853" y="4004"/>
                  </a:cubicBezTo>
                  <a:cubicBezTo>
                    <a:pt x="2326" y="4004"/>
                    <a:pt x="2805" y="3877"/>
                    <a:pt x="3251" y="3724"/>
                  </a:cubicBezTo>
                  <a:cubicBezTo>
                    <a:pt x="3530" y="3616"/>
                    <a:pt x="3413" y="3220"/>
                    <a:pt x="3161" y="3220"/>
                  </a:cubicBezTo>
                  <a:cubicBezTo>
                    <a:pt x="3133" y="3220"/>
                    <a:pt x="3104" y="3225"/>
                    <a:pt x="3073" y="3235"/>
                  </a:cubicBezTo>
                  <a:cubicBezTo>
                    <a:pt x="2693" y="3377"/>
                    <a:pt x="2281" y="3498"/>
                    <a:pt x="1869" y="3498"/>
                  </a:cubicBezTo>
                  <a:cubicBezTo>
                    <a:pt x="1726" y="3498"/>
                    <a:pt x="1583" y="3484"/>
                    <a:pt x="1442" y="3450"/>
                  </a:cubicBezTo>
                  <a:cubicBezTo>
                    <a:pt x="1037" y="3354"/>
                    <a:pt x="644" y="3069"/>
                    <a:pt x="549" y="2652"/>
                  </a:cubicBezTo>
                  <a:cubicBezTo>
                    <a:pt x="430" y="2200"/>
                    <a:pt x="668" y="1676"/>
                    <a:pt x="953" y="1307"/>
                  </a:cubicBezTo>
                  <a:cubicBezTo>
                    <a:pt x="1239" y="949"/>
                    <a:pt x="1644" y="640"/>
                    <a:pt x="2108" y="545"/>
                  </a:cubicBezTo>
                  <a:cubicBezTo>
                    <a:pt x="2175" y="529"/>
                    <a:pt x="2239" y="521"/>
                    <a:pt x="2301" y="521"/>
                  </a:cubicBezTo>
                  <a:cubicBezTo>
                    <a:pt x="2748" y="521"/>
                    <a:pt x="3069" y="912"/>
                    <a:pt x="3216" y="1330"/>
                  </a:cubicBezTo>
                  <a:cubicBezTo>
                    <a:pt x="3259" y="1440"/>
                    <a:pt x="3351" y="1486"/>
                    <a:pt x="3445" y="1486"/>
                  </a:cubicBezTo>
                  <a:cubicBezTo>
                    <a:pt x="3606" y="1486"/>
                    <a:pt x="3772" y="1348"/>
                    <a:pt x="3704" y="1152"/>
                  </a:cubicBezTo>
                  <a:cubicBezTo>
                    <a:pt x="3501" y="616"/>
                    <a:pt x="3061" y="80"/>
                    <a:pt x="2465" y="9"/>
                  </a:cubicBezTo>
                  <a:cubicBezTo>
                    <a:pt x="2414" y="3"/>
                    <a:pt x="2363" y="0"/>
                    <a:pt x="23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7"/>
            <p:cNvSpPr/>
            <p:nvPr/>
          </p:nvSpPr>
          <p:spPr>
            <a:xfrm>
              <a:off x="11250675" y="1266675"/>
              <a:ext cx="66825" cy="84425"/>
            </a:xfrm>
            <a:custGeom>
              <a:rect b="b" l="l" r="r" t="t"/>
              <a:pathLst>
                <a:path extrusionOk="0" h="3377" w="2673">
                  <a:moveTo>
                    <a:pt x="2372" y="0"/>
                  </a:moveTo>
                  <a:cubicBezTo>
                    <a:pt x="2278" y="0"/>
                    <a:pt x="2198" y="55"/>
                    <a:pt x="2137" y="143"/>
                  </a:cubicBezTo>
                  <a:cubicBezTo>
                    <a:pt x="1529" y="1119"/>
                    <a:pt x="863" y="2048"/>
                    <a:pt x="160" y="2952"/>
                  </a:cubicBezTo>
                  <a:cubicBezTo>
                    <a:pt x="0" y="3148"/>
                    <a:pt x="178" y="3376"/>
                    <a:pt x="363" y="3376"/>
                  </a:cubicBezTo>
                  <a:cubicBezTo>
                    <a:pt x="426" y="3376"/>
                    <a:pt x="490" y="3349"/>
                    <a:pt x="541" y="3286"/>
                  </a:cubicBezTo>
                  <a:cubicBezTo>
                    <a:pt x="1279" y="2345"/>
                    <a:pt x="1970" y="1369"/>
                    <a:pt x="2601" y="369"/>
                  </a:cubicBezTo>
                  <a:cubicBezTo>
                    <a:pt x="2672" y="250"/>
                    <a:pt x="2601" y="83"/>
                    <a:pt x="2482" y="23"/>
                  </a:cubicBezTo>
                  <a:cubicBezTo>
                    <a:pt x="2444" y="8"/>
                    <a:pt x="2407" y="0"/>
                    <a:pt x="23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7"/>
            <p:cNvSpPr/>
            <p:nvPr/>
          </p:nvSpPr>
          <p:spPr>
            <a:xfrm>
              <a:off x="11289925" y="1296425"/>
              <a:ext cx="62075" cy="71500"/>
            </a:xfrm>
            <a:custGeom>
              <a:rect b="b" l="l" r="r" t="t"/>
              <a:pathLst>
                <a:path extrusionOk="0" h="2860" w="2483">
                  <a:moveTo>
                    <a:pt x="2126" y="0"/>
                  </a:moveTo>
                  <a:cubicBezTo>
                    <a:pt x="2064" y="0"/>
                    <a:pt x="2000" y="28"/>
                    <a:pt x="1948" y="96"/>
                  </a:cubicBezTo>
                  <a:cubicBezTo>
                    <a:pt x="1352" y="881"/>
                    <a:pt x="745" y="1655"/>
                    <a:pt x="150" y="2441"/>
                  </a:cubicBezTo>
                  <a:cubicBezTo>
                    <a:pt x="1" y="2634"/>
                    <a:pt x="175" y="2860"/>
                    <a:pt x="358" y="2860"/>
                  </a:cubicBezTo>
                  <a:cubicBezTo>
                    <a:pt x="423" y="2860"/>
                    <a:pt x="490" y="2831"/>
                    <a:pt x="543" y="2763"/>
                  </a:cubicBezTo>
                  <a:cubicBezTo>
                    <a:pt x="1138" y="1989"/>
                    <a:pt x="1733" y="1203"/>
                    <a:pt x="2341" y="429"/>
                  </a:cubicBezTo>
                  <a:cubicBezTo>
                    <a:pt x="2482" y="234"/>
                    <a:pt x="2308" y="0"/>
                    <a:pt x="21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7"/>
            <p:cNvSpPr/>
            <p:nvPr/>
          </p:nvSpPr>
          <p:spPr>
            <a:xfrm>
              <a:off x="11325500" y="1158050"/>
              <a:ext cx="120000" cy="108900"/>
            </a:xfrm>
            <a:custGeom>
              <a:rect b="b" l="l" r="r" t="t"/>
              <a:pathLst>
                <a:path extrusionOk="0" h="4356" w="4800">
                  <a:moveTo>
                    <a:pt x="2303" y="512"/>
                  </a:moveTo>
                  <a:cubicBezTo>
                    <a:pt x="2769" y="512"/>
                    <a:pt x="3276" y="806"/>
                    <a:pt x="3573" y="1094"/>
                  </a:cubicBezTo>
                  <a:cubicBezTo>
                    <a:pt x="4097" y="1594"/>
                    <a:pt x="4287" y="2428"/>
                    <a:pt x="3906" y="3071"/>
                  </a:cubicBezTo>
                  <a:cubicBezTo>
                    <a:pt x="3597" y="3594"/>
                    <a:pt x="3008" y="3844"/>
                    <a:pt x="2413" y="3844"/>
                  </a:cubicBezTo>
                  <a:cubicBezTo>
                    <a:pt x="1654" y="3844"/>
                    <a:pt x="886" y="3438"/>
                    <a:pt x="680" y="2678"/>
                  </a:cubicBezTo>
                  <a:cubicBezTo>
                    <a:pt x="465" y="1916"/>
                    <a:pt x="894" y="1213"/>
                    <a:pt x="1477" y="737"/>
                  </a:cubicBezTo>
                  <a:cubicBezTo>
                    <a:pt x="1511" y="760"/>
                    <a:pt x="1551" y="774"/>
                    <a:pt x="1592" y="774"/>
                  </a:cubicBezTo>
                  <a:cubicBezTo>
                    <a:pt x="1637" y="774"/>
                    <a:pt x="1684" y="757"/>
                    <a:pt x="1727" y="713"/>
                  </a:cubicBezTo>
                  <a:cubicBezTo>
                    <a:pt x="1896" y="570"/>
                    <a:pt x="2095" y="512"/>
                    <a:pt x="2303" y="512"/>
                  </a:cubicBezTo>
                  <a:close/>
                  <a:moveTo>
                    <a:pt x="2284" y="0"/>
                  </a:moveTo>
                  <a:cubicBezTo>
                    <a:pt x="2087" y="0"/>
                    <a:pt x="1895" y="36"/>
                    <a:pt x="1715" y="118"/>
                  </a:cubicBezTo>
                  <a:cubicBezTo>
                    <a:pt x="1678" y="93"/>
                    <a:pt x="1633" y="78"/>
                    <a:pt x="1586" y="78"/>
                  </a:cubicBezTo>
                  <a:cubicBezTo>
                    <a:pt x="1543" y="78"/>
                    <a:pt x="1498" y="90"/>
                    <a:pt x="1453" y="118"/>
                  </a:cubicBezTo>
                  <a:cubicBezTo>
                    <a:pt x="644" y="642"/>
                    <a:pt x="1" y="1547"/>
                    <a:pt x="132" y="2547"/>
                  </a:cubicBezTo>
                  <a:cubicBezTo>
                    <a:pt x="251" y="3452"/>
                    <a:pt x="989" y="4095"/>
                    <a:pt x="1846" y="4297"/>
                  </a:cubicBezTo>
                  <a:cubicBezTo>
                    <a:pt x="2021" y="4336"/>
                    <a:pt x="2203" y="4356"/>
                    <a:pt x="2385" y="4356"/>
                  </a:cubicBezTo>
                  <a:cubicBezTo>
                    <a:pt x="3085" y="4356"/>
                    <a:pt x="3803" y="4068"/>
                    <a:pt x="4228" y="3511"/>
                  </a:cubicBezTo>
                  <a:cubicBezTo>
                    <a:pt x="4799" y="2749"/>
                    <a:pt x="4716" y="1654"/>
                    <a:pt x="4120" y="940"/>
                  </a:cubicBezTo>
                  <a:cubicBezTo>
                    <a:pt x="3722" y="448"/>
                    <a:pt x="2977" y="0"/>
                    <a:pt x="22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7"/>
            <p:cNvSpPr/>
            <p:nvPr/>
          </p:nvSpPr>
          <p:spPr>
            <a:xfrm>
              <a:off x="11248800" y="1509025"/>
              <a:ext cx="89450" cy="66550"/>
            </a:xfrm>
            <a:custGeom>
              <a:rect b="b" l="l" r="r" t="t"/>
              <a:pathLst>
                <a:path extrusionOk="0" h="2662" w="3578">
                  <a:moveTo>
                    <a:pt x="388" y="1"/>
                  </a:moveTo>
                  <a:cubicBezTo>
                    <a:pt x="175" y="1"/>
                    <a:pt x="1" y="287"/>
                    <a:pt x="211" y="450"/>
                  </a:cubicBezTo>
                  <a:cubicBezTo>
                    <a:pt x="1152" y="1164"/>
                    <a:pt x="2093" y="1890"/>
                    <a:pt x="3033" y="2605"/>
                  </a:cubicBezTo>
                  <a:cubicBezTo>
                    <a:pt x="3084" y="2644"/>
                    <a:pt x="3138" y="2661"/>
                    <a:pt x="3190" y="2661"/>
                  </a:cubicBezTo>
                  <a:cubicBezTo>
                    <a:pt x="3403" y="2661"/>
                    <a:pt x="3577" y="2377"/>
                    <a:pt x="3367" y="2224"/>
                  </a:cubicBezTo>
                  <a:cubicBezTo>
                    <a:pt x="2426" y="1498"/>
                    <a:pt x="1485" y="783"/>
                    <a:pt x="545" y="57"/>
                  </a:cubicBezTo>
                  <a:cubicBezTo>
                    <a:pt x="494" y="17"/>
                    <a:pt x="440"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7"/>
            <p:cNvSpPr/>
            <p:nvPr/>
          </p:nvSpPr>
          <p:spPr>
            <a:xfrm>
              <a:off x="11350325" y="1538300"/>
              <a:ext cx="20900" cy="133250"/>
            </a:xfrm>
            <a:custGeom>
              <a:rect b="b" l="l" r="r" t="t"/>
              <a:pathLst>
                <a:path extrusionOk="0" h="5330" w="836">
                  <a:moveTo>
                    <a:pt x="278" y="1"/>
                  </a:moveTo>
                  <a:cubicBezTo>
                    <a:pt x="139" y="1"/>
                    <a:pt x="1" y="94"/>
                    <a:pt x="20" y="267"/>
                  </a:cubicBezTo>
                  <a:cubicBezTo>
                    <a:pt x="222" y="1874"/>
                    <a:pt x="318" y="3494"/>
                    <a:pt x="330" y="5101"/>
                  </a:cubicBezTo>
                  <a:cubicBezTo>
                    <a:pt x="330" y="5257"/>
                    <a:pt x="442" y="5330"/>
                    <a:pt x="560" y="5330"/>
                  </a:cubicBezTo>
                  <a:cubicBezTo>
                    <a:pt x="694" y="5330"/>
                    <a:pt x="836" y="5236"/>
                    <a:pt x="830" y="5065"/>
                  </a:cubicBezTo>
                  <a:cubicBezTo>
                    <a:pt x="830" y="3446"/>
                    <a:pt x="722" y="1827"/>
                    <a:pt x="532" y="219"/>
                  </a:cubicBezTo>
                  <a:cubicBezTo>
                    <a:pt x="515" y="70"/>
                    <a:pt x="397"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7"/>
            <p:cNvSpPr/>
            <p:nvPr/>
          </p:nvSpPr>
          <p:spPr>
            <a:xfrm>
              <a:off x="11349725" y="1541775"/>
              <a:ext cx="82975" cy="121500"/>
            </a:xfrm>
            <a:custGeom>
              <a:rect b="b" l="l" r="r" t="t"/>
              <a:pathLst>
                <a:path extrusionOk="0" h="4860" w="3319">
                  <a:moveTo>
                    <a:pt x="2664" y="1"/>
                  </a:moveTo>
                  <a:cubicBezTo>
                    <a:pt x="2528" y="1"/>
                    <a:pt x="2389" y="94"/>
                    <a:pt x="2401" y="271"/>
                  </a:cubicBezTo>
                  <a:lnTo>
                    <a:pt x="2556" y="2509"/>
                  </a:lnTo>
                  <a:cubicBezTo>
                    <a:pt x="1818" y="2604"/>
                    <a:pt x="1068" y="2664"/>
                    <a:pt x="330" y="2700"/>
                  </a:cubicBezTo>
                  <a:cubicBezTo>
                    <a:pt x="0" y="2723"/>
                    <a:pt x="43" y="3212"/>
                    <a:pt x="366" y="3212"/>
                  </a:cubicBezTo>
                  <a:cubicBezTo>
                    <a:pt x="370" y="3212"/>
                    <a:pt x="373" y="3212"/>
                    <a:pt x="377" y="3212"/>
                  </a:cubicBezTo>
                  <a:cubicBezTo>
                    <a:pt x="1116" y="3176"/>
                    <a:pt x="1854" y="3105"/>
                    <a:pt x="2592" y="3021"/>
                  </a:cubicBezTo>
                  <a:lnTo>
                    <a:pt x="2699" y="4640"/>
                  </a:lnTo>
                  <a:cubicBezTo>
                    <a:pt x="2710" y="4789"/>
                    <a:pt x="2823" y="4859"/>
                    <a:pt x="2940" y="4859"/>
                  </a:cubicBezTo>
                  <a:cubicBezTo>
                    <a:pt x="3076" y="4859"/>
                    <a:pt x="3217" y="4765"/>
                    <a:pt x="3211" y="4593"/>
                  </a:cubicBezTo>
                  <a:cubicBezTo>
                    <a:pt x="3163" y="4045"/>
                    <a:pt x="3128" y="3497"/>
                    <a:pt x="3092" y="2950"/>
                  </a:cubicBezTo>
                  <a:cubicBezTo>
                    <a:pt x="3318" y="2855"/>
                    <a:pt x="3294" y="2509"/>
                    <a:pt x="3056" y="2474"/>
                  </a:cubicBezTo>
                  <a:lnTo>
                    <a:pt x="2913" y="223"/>
                  </a:lnTo>
                  <a:cubicBezTo>
                    <a:pt x="2902" y="73"/>
                    <a:pt x="2784" y="1"/>
                    <a:pt x="26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2" name="Google Shape;852;p47"/>
          <p:cNvGrpSpPr/>
          <p:nvPr/>
        </p:nvGrpSpPr>
        <p:grpSpPr>
          <a:xfrm>
            <a:off x="5287468" y="4172424"/>
            <a:ext cx="1114450" cy="219125"/>
            <a:chOff x="9207100" y="2288275"/>
            <a:chExt cx="1114450" cy="219125"/>
          </a:xfrm>
        </p:grpSpPr>
        <p:sp>
          <p:nvSpPr>
            <p:cNvPr id="853" name="Google Shape;853;p47"/>
            <p:cNvSpPr/>
            <p:nvPr/>
          </p:nvSpPr>
          <p:spPr>
            <a:xfrm>
              <a:off x="9207100" y="2338675"/>
              <a:ext cx="105775" cy="109125"/>
            </a:xfrm>
            <a:custGeom>
              <a:rect b="b" l="l" r="r" t="t"/>
              <a:pathLst>
                <a:path extrusionOk="0" h="4365" w="4231">
                  <a:moveTo>
                    <a:pt x="2454" y="512"/>
                  </a:moveTo>
                  <a:cubicBezTo>
                    <a:pt x="2474" y="512"/>
                    <a:pt x="2493" y="514"/>
                    <a:pt x="2512" y="518"/>
                  </a:cubicBezTo>
                  <a:cubicBezTo>
                    <a:pt x="2655" y="554"/>
                    <a:pt x="2750" y="732"/>
                    <a:pt x="2822" y="851"/>
                  </a:cubicBezTo>
                  <a:cubicBezTo>
                    <a:pt x="2870" y="935"/>
                    <a:pt x="2935" y="967"/>
                    <a:pt x="3002" y="967"/>
                  </a:cubicBezTo>
                  <a:cubicBezTo>
                    <a:pt x="3069" y="967"/>
                    <a:pt x="3137" y="935"/>
                    <a:pt x="3191" y="887"/>
                  </a:cubicBezTo>
                  <a:lnTo>
                    <a:pt x="3191" y="887"/>
                  </a:lnTo>
                  <a:cubicBezTo>
                    <a:pt x="3012" y="1327"/>
                    <a:pt x="2822" y="1756"/>
                    <a:pt x="2596" y="2185"/>
                  </a:cubicBezTo>
                  <a:cubicBezTo>
                    <a:pt x="2322" y="2721"/>
                    <a:pt x="1988" y="3268"/>
                    <a:pt x="1465" y="3602"/>
                  </a:cubicBezTo>
                  <a:cubicBezTo>
                    <a:pt x="1339" y="3683"/>
                    <a:pt x="1164" y="3768"/>
                    <a:pt x="1004" y="3768"/>
                  </a:cubicBezTo>
                  <a:cubicBezTo>
                    <a:pt x="905" y="3768"/>
                    <a:pt x="811" y="3736"/>
                    <a:pt x="738" y="3649"/>
                  </a:cubicBezTo>
                  <a:cubicBezTo>
                    <a:pt x="584" y="3459"/>
                    <a:pt x="607" y="3161"/>
                    <a:pt x="631" y="2935"/>
                  </a:cubicBezTo>
                  <a:cubicBezTo>
                    <a:pt x="715" y="2351"/>
                    <a:pt x="965" y="1804"/>
                    <a:pt x="1334" y="1339"/>
                  </a:cubicBezTo>
                  <a:cubicBezTo>
                    <a:pt x="1524" y="1101"/>
                    <a:pt x="1762" y="887"/>
                    <a:pt x="2024" y="708"/>
                  </a:cubicBezTo>
                  <a:cubicBezTo>
                    <a:pt x="2140" y="624"/>
                    <a:pt x="2303" y="512"/>
                    <a:pt x="2454" y="512"/>
                  </a:cubicBezTo>
                  <a:close/>
                  <a:moveTo>
                    <a:pt x="2439" y="1"/>
                  </a:moveTo>
                  <a:cubicBezTo>
                    <a:pt x="2409" y="1"/>
                    <a:pt x="2378" y="2"/>
                    <a:pt x="2346" y="6"/>
                  </a:cubicBezTo>
                  <a:cubicBezTo>
                    <a:pt x="1965" y="54"/>
                    <a:pt x="1619" y="339"/>
                    <a:pt x="1346" y="589"/>
                  </a:cubicBezTo>
                  <a:cubicBezTo>
                    <a:pt x="786" y="1089"/>
                    <a:pt x="393" y="1744"/>
                    <a:pt x="203" y="2470"/>
                  </a:cubicBezTo>
                  <a:cubicBezTo>
                    <a:pt x="48" y="3090"/>
                    <a:pt x="0" y="4090"/>
                    <a:pt x="810" y="4256"/>
                  </a:cubicBezTo>
                  <a:cubicBezTo>
                    <a:pt x="882" y="4272"/>
                    <a:pt x="954" y="4280"/>
                    <a:pt x="1026" y="4280"/>
                  </a:cubicBezTo>
                  <a:cubicBezTo>
                    <a:pt x="1705" y="4280"/>
                    <a:pt x="2322" y="3607"/>
                    <a:pt x="2667" y="3090"/>
                  </a:cubicBezTo>
                  <a:cubicBezTo>
                    <a:pt x="2727" y="3006"/>
                    <a:pt x="2786" y="2911"/>
                    <a:pt x="2834" y="2816"/>
                  </a:cubicBezTo>
                  <a:lnTo>
                    <a:pt x="2834" y="2816"/>
                  </a:lnTo>
                  <a:cubicBezTo>
                    <a:pt x="2810" y="2971"/>
                    <a:pt x="2786" y="3125"/>
                    <a:pt x="2774" y="3292"/>
                  </a:cubicBezTo>
                  <a:cubicBezTo>
                    <a:pt x="2727" y="3667"/>
                    <a:pt x="2727" y="4364"/>
                    <a:pt x="3271" y="4364"/>
                  </a:cubicBezTo>
                  <a:cubicBezTo>
                    <a:pt x="3280" y="4364"/>
                    <a:pt x="3289" y="4364"/>
                    <a:pt x="3298" y="4364"/>
                  </a:cubicBezTo>
                  <a:cubicBezTo>
                    <a:pt x="3739" y="4340"/>
                    <a:pt x="3989" y="3911"/>
                    <a:pt x="4144" y="3566"/>
                  </a:cubicBezTo>
                  <a:cubicBezTo>
                    <a:pt x="4230" y="3361"/>
                    <a:pt x="4055" y="3197"/>
                    <a:pt x="3890" y="3197"/>
                  </a:cubicBezTo>
                  <a:cubicBezTo>
                    <a:pt x="3805" y="3197"/>
                    <a:pt x="3723" y="3239"/>
                    <a:pt x="3679" y="3340"/>
                  </a:cubicBezTo>
                  <a:cubicBezTo>
                    <a:pt x="3620" y="3471"/>
                    <a:pt x="3560" y="3602"/>
                    <a:pt x="3477" y="3709"/>
                  </a:cubicBezTo>
                  <a:cubicBezTo>
                    <a:pt x="3441" y="3756"/>
                    <a:pt x="3393" y="3804"/>
                    <a:pt x="3334" y="3828"/>
                  </a:cubicBezTo>
                  <a:cubicBezTo>
                    <a:pt x="3311" y="3837"/>
                    <a:pt x="3298" y="3845"/>
                    <a:pt x="3290" y="3845"/>
                  </a:cubicBezTo>
                  <a:cubicBezTo>
                    <a:pt x="3278" y="3845"/>
                    <a:pt x="3277" y="3826"/>
                    <a:pt x="3262" y="3768"/>
                  </a:cubicBezTo>
                  <a:cubicBezTo>
                    <a:pt x="3215" y="3613"/>
                    <a:pt x="3274" y="3399"/>
                    <a:pt x="3286" y="3244"/>
                  </a:cubicBezTo>
                  <a:cubicBezTo>
                    <a:pt x="3310" y="3054"/>
                    <a:pt x="3346" y="2863"/>
                    <a:pt x="3370" y="2673"/>
                  </a:cubicBezTo>
                  <a:cubicBezTo>
                    <a:pt x="3501" y="1923"/>
                    <a:pt x="3679" y="1173"/>
                    <a:pt x="3917" y="446"/>
                  </a:cubicBezTo>
                  <a:cubicBezTo>
                    <a:pt x="3965" y="315"/>
                    <a:pt x="3929" y="173"/>
                    <a:pt x="3798" y="101"/>
                  </a:cubicBezTo>
                  <a:cubicBezTo>
                    <a:pt x="3766" y="85"/>
                    <a:pt x="3730" y="78"/>
                    <a:pt x="3693" y="78"/>
                  </a:cubicBezTo>
                  <a:cubicBezTo>
                    <a:pt x="3593" y="78"/>
                    <a:pt x="3488" y="133"/>
                    <a:pt x="3453" y="220"/>
                  </a:cubicBezTo>
                  <a:cubicBezTo>
                    <a:pt x="3393" y="375"/>
                    <a:pt x="3334" y="530"/>
                    <a:pt x="3274" y="685"/>
                  </a:cubicBezTo>
                  <a:cubicBezTo>
                    <a:pt x="3274" y="649"/>
                    <a:pt x="3262" y="601"/>
                    <a:pt x="3239" y="566"/>
                  </a:cubicBezTo>
                  <a:cubicBezTo>
                    <a:pt x="3052" y="258"/>
                    <a:pt x="2804" y="1"/>
                    <a:pt x="2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7"/>
            <p:cNvSpPr/>
            <p:nvPr/>
          </p:nvSpPr>
          <p:spPr>
            <a:xfrm>
              <a:off x="9317900" y="2435025"/>
              <a:ext cx="62750" cy="72375"/>
            </a:xfrm>
            <a:custGeom>
              <a:rect b="b" l="l" r="r" t="t"/>
              <a:pathLst>
                <a:path extrusionOk="0" h="2895" w="2510">
                  <a:moveTo>
                    <a:pt x="1814" y="1"/>
                  </a:moveTo>
                  <a:cubicBezTo>
                    <a:pt x="1780" y="1"/>
                    <a:pt x="1746" y="4"/>
                    <a:pt x="1712" y="10"/>
                  </a:cubicBezTo>
                  <a:cubicBezTo>
                    <a:pt x="1497" y="45"/>
                    <a:pt x="1331" y="176"/>
                    <a:pt x="1188" y="343"/>
                  </a:cubicBezTo>
                  <a:cubicBezTo>
                    <a:pt x="985" y="569"/>
                    <a:pt x="807" y="831"/>
                    <a:pt x="640" y="1105"/>
                  </a:cubicBezTo>
                  <a:cubicBezTo>
                    <a:pt x="664" y="879"/>
                    <a:pt x="676" y="664"/>
                    <a:pt x="700" y="438"/>
                  </a:cubicBezTo>
                  <a:cubicBezTo>
                    <a:pt x="700" y="295"/>
                    <a:pt x="640" y="164"/>
                    <a:pt x="485" y="140"/>
                  </a:cubicBezTo>
                  <a:cubicBezTo>
                    <a:pt x="473" y="138"/>
                    <a:pt x="460" y="137"/>
                    <a:pt x="447" y="137"/>
                  </a:cubicBezTo>
                  <a:cubicBezTo>
                    <a:pt x="333" y="137"/>
                    <a:pt x="198" y="226"/>
                    <a:pt x="188" y="343"/>
                  </a:cubicBezTo>
                  <a:cubicBezTo>
                    <a:pt x="128" y="1069"/>
                    <a:pt x="69" y="1807"/>
                    <a:pt x="21" y="2534"/>
                  </a:cubicBezTo>
                  <a:cubicBezTo>
                    <a:pt x="1" y="2723"/>
                    <a:pt x="134" y="2831"/>
                    <a:pt x="270" y="2831"/>
                  </a:cubicBezTo>
                  <a:cubicBezTo>
                    <a:pt x="374" y="2831"/>
                    <a:pt x="480" y="2768"/>
                    <a:pt x="521" y="2629"/>
                  </a:cubicBezTo>
                  <a:cubicBezTo>
                    <a:pt x="628" y="2236"/>
                    <a:pt x="783" y="1867"/>
                    <a:pt x="985" y="1510"/>
                  </a:cubicBezTo>
                  <a:cubicBezTo>
                    <a:pt x="1081" y="1331"/>
                    <a:pt x="1200" y="1164"/>
                    <a:pt x="1319" y="998"/>
                  </a:cubicBezTo>
                  <a:cubicBezTo>
                    <a:pt x="1426" y="843"/>
                    <a:pt x="1545" y="676"/>
                    <a:pt x="1688" y="569"/>
                  </a:cubicBezTo>
                  <a:cubicBezTo>
                    <a:pt x="1737" y="531"/>
                    <a:pt x="1776" y="510"/>
                    <a:pt x="1807" y="510"/>
                  </a:cubicBezTo>
                  <a:cubicBezTo>
                    <a:pt x="1844" y="510"/>
                    <a:pt x="1871" y="540"/>
                    <a:pt x="1890" y="605"/>
                  </a:cubicBezTo>
                  <a:cubicBezTo>
                    <a:pt x="1950" y="807"/>
                    <a:pt x="1926" y="1022"/>
                    <a:pt x="1890" y="1224"/>
                  </a:cubicBezTo>
                  <a:cubicBezTo>
                    <a:pt x="1807" y="1688"/>
                    <a:pt x="1688" y="2141"/>
                    <a:pt x="1569" y="2581"/>
                  </a:cubicBezTo>
                  <a:cubicBezTo>
                    <a:pt x="1533" y="2724"/>
                    <a:pt x="1640" y="2867"/>
                    <a:pt x="1771" y="2891"/>
                  </a:cubicBezTo>
                  <a:cubicBezTo>
                    <a:pt x="1786" y="2893"/>
                    <a:pt x="1801" y="2894"/>
                    <a:pt x="1815" y="2894"/>
                  </a:cubicBezTo>
                  <a:cubicBezTo>
                    <a:pt x="1938" y="2894"/>
                    <a:pt x="2037" y="2805"/>
                    <a:pt x="2069" y="2677"/>
                  </a:cubicBezTo>
                  <a:cubicBezTo>
                    <a:pt x="2176" y="2260"/>
                    <a:pt x="2295" y="1831"/>
                    <a:pt x="2379" y="1403"/>
                  </a:cubicBezTo>
                  <a:cubicBezTo>
                    <a:pt x="2450" y="1033"/>
                    <a:pt x="2509" y="521"/>
                    <a:pt x="2259" y="212"/>
                  </a:cubicBezTo>
                  <a:cubicBezTo>
                    <a:pt x="2151" y="73"/>
                    <a:pt x="1984" y="1"/>
                    <a:pt x="18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7"/>
            <p:cNvSpPr/>
            <p:nvPr/>
          </p:nvSpPr>
          <p:spPr>
            <a:xfrm>
              <a:off x="9391725" y="2425700"/>
              <a:ext cx="72275" cy="69800"/>
            </a:xfrm>
            <a:custGeom>
              <a:rect b="b" l="l" r="r" t="t"/>
              <a:pathLst>
                <a:path extrusionOk="0" h="2792" w="2891">
                  <a:moveTo>
                    <a:pt x="1791" y="1"/>
                  </a:moveTo>
                  <a:cubicBezTo>
                    <a:pt x="1784" y="1"/>
                    <a:pt x="1778" y="1"/>
                    <a:pt x="1771" y="2"/>
                  </a:cubicBezTo>
                  <a:cubicBezTo>
                    <a:pt x="1628" y="13"/>
                    <a:pt x="1533" y="144"/>
                    <a:pt x="1533" y="275"/>
                  </a:cubicBezTo>
                  <a:cubicBezTo>
                    <a:pt x="1545" y="609"/>
                    <a:pt x="1545" y="930"/>
                    <a:pt x="1533" y="1264"/>
                  </a:cubicBezTo>
                  <a:cubicBezTo>
                    <a:pt x="1128" y="1264"/>
                    <a:pt x="723" y="1275"/>
                    <a:pt x="330" y="1287"/>
                  </a:cubicBezTo>
                  <a:cubicBezTo>
                    <a:pt x="1" y="1299"/>
                    <a:pt x="44" y="1800"/>
                    <a:pt x="355" y="1800"/>
                  </a:cubicBezTo>
                  <a:cubicBezTo>
                    <a:pt x="359" y="1800"/>
                    <a:pt x="362" y="1800"/>
                    <a:pt x="366" y="1799"/>
                  </a:cubicBezTo>
                  <a:cubicBezTo>
                    <a:pt x="747" y="1776"/>
                    <a:pt x="1128" y="1776"/>
                    <a:pt x="1509" y="1776"/>
                  </a:cubicBezTo>
                  <a:cubicBezTo>
                    <a:pt x="1485" y="2014"/>
                    <a:pt x="1461" y="2252"/>
                    <a:pt x="1438" y="2490"/>
                  </a:cubicBezTo>
                  <a:cubicBezTo>
                    <a:pt x="1414" y="2621"/>
                    <a:pt x="1497" y="2764"/>
                    <a:pt x="1640" y="2788"/>
                  </a:cubicBezTo>
                  <a:cubicBezTo>
                    <a:pt x="1654" y="2790"/>
                    <a:pt x="1667" y="2791"/>
                    <a:pt x="1681" y="2791"/>
                  </a:cubicBezTo>
                  <a:cubicBezTo>
                    <a:pt x="1799" y="2791"/>
                    <a:pt x="1916" y="2703"/>
                    <a:pt x="1938" y="2585"/>
                  </a:cubicBezTo>
                  <a:cubicBezTo>
                    <a:pt x="1973" y="2311"/>
                    <a:pt x="1997" y="2049"/>
                    <a:pt x="2009" y="1787"/>
                  </a:cubicBezTo>
                  <a:cubicBezTo>
                    <a:pt x="2223" y="1787"/>
                    <a:pt x="2438" y="1787"/>
                    <a:pt x="2640" y="1799"/>
                  </a:cubicBezTo>
                  <a:cubicBezTo>
                    <a:pt x="2783" y="1799"/>
                    <a:pt x="2890" y="1645"/>
                    <a:pt x="2878" y="1514"/>
                  </a:cubicBezTo>
                  <a:cubicBezTo>
                    <a:pt x="2866" y="1371"/>
                    <a:pt x="2735" y="1287"/>
                    <a:pt x="2604" y="1287"/>
                  </a:cubicBezTo>
                  <a:cubicBezTo>
                    <a:pt x="2414" y="1275"/>
                    <a:pt x="2223" y="1275"/>
                    <a:pt x="2045" y="1275"/>
                  </a:cubicBezTo>
                  <a:cubicBezTo>
                    <a:pt x="2057" y="930"/>
                    <a:pt x="2057" y="585"/>
                    <a:pt x="2045" y="240"/>
                  </a:cubicBezTo>
                  <a:cubicBezTo>
                    <a:pt x="2045" y="104"/>
                    <a:pt x="1916" y="1"/>
                    <a:pt x="17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7"/>
            <p:cNvSpPr/>
            <p:nvPr/>
          </p:nvSpPr>
          <p:spPr>
            <a:xfrm>
              <a:off x="9475875" y="2399650"/>
              <a:ext cx="49425" cy="95750"/>
            </a:xfrm>
            <a:custGeom>
              <a:rect b="b" l="l" r="r" t="t"/>
              <a:pathLst>
                <a:path extrusionOk="0" h="3830" w="1977">
                  <a:moveTo>
                    <a:pt x="1062" y="0"/>
                  </a:moveTo>
                  <a:cubicBezTo>
                    <a:pt x="997" y="0"/>
                    <a:pt x="929" y="27"/>
                    <a:pt x="870" y="91"/>
                  </a:cubicBezTo>
                  <a:cubicBezTo>
                    <a:pt x="667" y="317"/>
                    <a:pt x="453" y="555"/>
                    <a:pt x="262" y="793"/>
                  </a:cubicBezTo>
                  <a:cubicBezTo>
                    <a:pt x="103" y="989"/>
                    <a:pt x="280" y="1217"/>
                    <a:pt x="470" y="1217"/>
                  </a:cubicBezTo>
                  <a:cubicBezTo>
                    <a:pt x="535" y="1217"/>
                    <a:pt x="601" y="1191"/>
                    <a:pt x="655" y="1127"/>
                  </a:cubicBezTo>
                  <a:cubicBezTo>
                    <a:pt x="691" y="1079"/>
                    <a:pt x="739" y="1032"/>
                    <a:pt x="774" y="972"/>
                  </a:cubicBezTo>
                  <a:lnTo>
                    <a:pt x="774" y="972"/>
                  </a:lnTo>
                  <a:cubicBezTo>
                    <a:pt x="751" y="1734"/>
                    <a:pt x="751" y="2496"/>
                    <a:pt x="762" y="3258"/>
                  </a:cubicBezTo>
                  <a:cubicBezTo>
                    <a:pt x="620" y="3246"/>
                    <a:pt x="465" y="3234"/>
                    <a:pt x="322" y="3222"/>
                  </a:cubicBezTo>
                  <a:cubicBezTo>
                    <a:pt x="313" y="3222"/>
                    <a:pt x="303" y="3221"/>
                    <a:pt x="294" y="3221"/>
                  </a:cubicBezTo>
                  <a:cubicBezTo>
                    <a:pt x="171" y="3221"/>
                    <a:pt x="46" y="3292"/>
                    <a:pt x="24" y="3425"/>
                  </a:cubicBezTo>
                  <a:cubicBezTo>
                    <a:pt x="0" y="3556"/>
                    <a:pt x="84" y="3711"/>
                    <a:pt x="227" y="3722"/>
                  </a:cubicBezTo>
                  <a:cubicBezTo>
                    <a:pt x="727" y="3782"/>
                    <a:pt x="1227" y="3806"/>
                    <a:pt x="1727" y="3830"/>
                  </a:cubicBezTo>
                  <a:cubicBezTo>
                    <a:pt x="1858" y="3830"/>
                    <a:pt x="1977" y="3675"/>
                    <a:pt x="1953" y="3556"/>
                  </a:cubicBezTo>
                  <a:cubicBezTo>
                    <a:pt x="1929" y="3401"/>
                    <a:pt x="1822" y="3318"/>
                    <a:pt x="1679" y="3318"/>
                  </a:cubicBezTo>
                  <a:cubicBezTo>
                    <a:pt x="1620" y="3318"/>
                    <a:pt x="1560" y="3318"/>
                    <a:pt x="1501" y="3306"/>
                  </a:cubicBezTo>
                  <a:lnTo>
                    <a:pt x="1370" y="3306"/>
                  </a:lnTo>
                  <a:cubicBezTo>
                    <a:pt x="1334" y="3306"/>
                    <a:pt x="1310" y="3306"/>
                    <a:pt x="1274" y="3294"/>
                  </a:cubicBezTo>
                  <a:cubicBezTo>
                    <a:pt x="1251" y="2294"/>
                    <a:pt x="1263" y="1294"/>
                    <a:pt x="1322" y="293"/>
                  </a:cubicBezTo>
                  <a:cubicBezTo>
                    <a:pt x="1330" y="130"/>
                    <a:pt x="1204" y="0"/>
                    <a:pt x="10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7"/>
            <p:cNvSpPr/>
            <p:nvPr/>
          </p:nvSpPr>
          <p:spPr>
            <a:xfrm>
              <a:off x="9579550" y="2375425"/>
              <a:ext cx="108575" cy="14000"/>
            </a:xfrm>
            <a:custGeom>
              <a:rect b="b" l="l" r="r" t="t"/>
              <a:pathLst>
                <a:path extrusionOk="0" h="560" w="4343">
                  <a:moveTo>
                    <a:pt x="1568" y="0"/>
                  </a:moveTo>
                  <a:cubicBezTo>
                    <a:pt x="1156" y="0"/>
                    <a:pt x="743" y="4"/>
                    <a:pt x="330" y="12"/>
                  </a:cubicBezTo>
                  <a:cubicBezTo>
                    <a:pt x="1" y="12"/>
                    <a:pt x="43" y="513"/>
                    <a:pt x="366" y="513"/>
                  </a:cubicBezTo>
                  <a:cubicBezTo>
                    <a:pt x="370" y="513"/>
                    <a:pt x="374" y="512"/>
                    <a:pt x="378" y="512"/>
                  </a:cubicBezTo>
                  <a:cubicBezTo>
                    <a:pt x="710" y="506"/>
                    <a:pt x="1041" y="503"/>
                    <a:pt x="1373" y="503"/>
                  </a:cubicBezTo>
                  <a:cubicBezTo>
                    <a:pt x="2280" y="503"/>
                    <a:pt x="3186" y="525"/>
                    <a:pt x="4093" y="560"/>
                  </a:cubicBezTo>
                  <a:cubicBezTo>
                    <a:pt x="4235" y="560"/>
                    <a:pt x="4343" y="405"/>
                    <a:pt x="4331" y="274"/>
                  </a:cubicBezTo>
                  <a:cubicBezTo>
                    <a:pt x="4319" y="131"/>
                    <a:pt x="4188" y="48"/>
                    <a:pt x="4045" y="48"/>
                  </a:cubicBezTo>
                  <a:cubicBezTo>
                    <a:pt x="3219" y="16"/>
                    <a:pt x="2394" y="0"/>
                    <a:pt x="15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7"/>
            <p:cNvSpPr/>
            <p:nvPr/>
          </p:nvSpPr>
          <p:spPr>
            <a:xfrm>
              <a:off x="9751200" y="2344350"/>
              <a:ext cx="124375" cy="106625"/>
            </a:xfrm>
            <a:custGeom>
              <a:rect b="b" l="l" r="r" t="t"/>
              <a:pathLst>
                <a:path extrusionOk="0" h="4265" w="4975">
                  <a:moveTo>
                    <a:pt x="2727" y="493"/>
                  </a:moveTo>
                  <a:cubicBezTo>
                    <a:pt x="2989" y="493"/>
                    <a:pt x="3311" y="648"/>
                    <a:pt x="3358" y="946"/>
                  </a:cubicBezTo>
                  <a:cubicBezTo>
                    <a:pt x="3370" y="1065"/>
                    <a:pt x="3454" y="1136"/>
                    <a:pt x="3549" y="1160"/>
                  </a:cubicBezTo>
                  <a:cubicBezTo>
                    <a:pt x="3227" y="2113"/>
                    <a:pt x="2727" y="3041"/>
                    <a:pt x="1858" y="3553"/>
                  </a:cubicBezTo>
                  <a:cubicBezTo>
                    <a:pt x="1698" y="3641"/>
                    <a:pt x="1423" y="3762"/>
                    <a:pt x="1185" y="3762"/>
                  </a:cubicBezTo>
                  <a:cubicBezTo>
                    <a:pt x="1070" y="3762"/>
                    <a:pt x="963" y="3734"/>
                    <a:pt x="882" y="3660"/>
                  </a:cubicBezTo>
                  <a:cubicBezTo>
                    <a:pt x="679" y="3458"/>
                    <a:pt x="787" y="2994"/>
                    <a:pt x="834" y="2744"/>
                  </a:cubicBezTo>
                  <a:cubicBezTo>
                    <a:pt x="989" y="2089"/>
                    <a:pt x="1358" y="1481"/>
                    <a:pt x="1811" y="993"/>
                  </a:cubicBezTo>
                  <a:cubicBezTo>
                    <a:pt x="2049" y="755"/>
                    <a:pt x="2370" y="493"/>
                    <a:pt x="2727" y="493"/>
                  </a:cubicBezTo>
                  <a:close/>
                  <a:moveTo>
                    <a:pt x="2724" y="0"/>
                  </a:moveTo>
                  <a:cubicBezTo>
                    <a:pt x="2499" y="0"/>
                    <a:pt x="2272" y="54"/>
                    <a:pt x="2072" y="160"/>
                  </a:cubicBezTo>
                  <a:cubicBezTo>
                    <a:pt x="1334" y="541"/>
                    <a:pt x="775" y="1386"/>
                    <a:pt x="489" y="2136"/>
                  </a:cubicBezTo>
                  <a:cubicBezTo>
                    <a:pt x="227" y="2827"/>
                    <a:pt x="1" y="4125"/>
                    <a:pt x="1049" y="4256"/>
                  </a:cubicBezTo>
                  <a:cubicBezTo>
                    <a:pt x="1102" y="4262"/>
                    <a:pt x="1156" y="4264"/>
                    <a:pt x="1209" y="4264"/>
                  </a:cubicBezTo>
                  <a:cubicBezTo>
                    <a:pt x="2004" y="4264"/>
                    <a:pt x="2733" y="3619"/>
                    <a:pt x="3180" y="3005"/>
                  </a:cubicBezTo>
                  <a:cubicBezTo>
                    <a:pt x="3215" y="2958"/>
                    <a:pt x="3263" y="2898"/>
                    <a:pt x="3299" y="2839"/>
                  </a:cubicBezTo>
                  <a:lnTo>
                    <a:pt x="3299" y="2839"/>
                  </a:lnTo>
                  <a:cubicBezTo>
                    <a:pt x="3287" y="2946"/>
                    <a:pt x="3287" y="3053"/>
                    <a:pt x="3275" y="3148"/>
                  </a:cubicBezTo>
                  <a:cubicBezTo>
                    <a:pt x="3263" y="3565"/>
                    <a:pt x="3394" y="4041"/>
                    <a:pt x="3835" y="4160"/>
                  </a:cubicBezTo>
                  <a:cubicBezTo>
                    <a:pt x="3899" y="4180"/>
                    <a:pt x="3961" y="4189"/>
                    <a:pt x="4021" y="4189"/>
                  </a:cubicBezTo>
                  <a:cubicBezTo>
                    <a:pt x="4364" y="4189"/>
                    <a:pt x="4642" y="3900"/>
                    <a:pt x="4835" y="3637"/>
                  </a:cubicBezTo>
                  <a:cubicBezTo>
                    <a:pt x="4975" y="3435"/>
                    <a:pt x="4799" y="3201"/>
                    <a:pt x="4620" y="3201"/>
                  </a:cubicBezTo>
                  <a:cubicBezTo>
                    <a:pt x="4556" y="3201"/>
                    <a:pt x="4492" y="3231"/>
                    <a:pt x="4442" y="3303"/>
                  </a:cubicBezTo>
                  <a:cubicBezTo>
                    <a:pt x="4360" y="3421"/>
                    <a:pt x="4182" y="3677"/>
                    <a:pt x="4018" y="3677"/>
                  </a:cubicBezTo>
                  <a:cubicBezTo>
                    <a:pt x="3966" y="3677"/>
                    <a:pt x="3916" y="3651"/>
                    <a:pt x="3870" y="3589"/>
                  </a:cubicBezTo>
                  <a:cubicBezTo>
                    <a:pt x="3692" y="3327"/>
                    <a:pt x="3799" y="2851"/>
                    <a:pt x="3835" y="2565"/>
                  </a:cubicBezTo>
                  <a:cubicBezTo>
                    <a:pt x="3882" y="2089"/>
                    <a:pt x="3966" y="1624"/>
                    <a:pt x="4085" y="1172"/>
                  </a:cubicBezTo>
                  <a:cubicBezTo>
                    <a:pt x="4168" y="910"/>
                    <a:pt x="4239" y="636"/>
                    <a:pt x="4311" y="362"/>
                  </a:cubicBezTo>
                  <a:cubicBezTo>
                    <a:pt x="4356" y="189"/>
                    <a:pt x="4187" y="64"/>
                    <a:pt x="4033" y="64"/>
                  </a:cubicBezTo>
                  <a:cubicBezTo>
                    <a:pt x="3943" y="64"/>
                    <a:pt x="3858" y="107"/>
                    <a:pt x="3823" y="208"/>
                  </a:cubicBezTo>
                  <a:cubicBezTo>
                    <a:pt x="3823" y="231"/>
                    <a:pt x="3811" y="255"/>
                    <a:pt x="3811" y="279"/>
                  </a:cubicBezTo>
                  <a:lnTo>
                    <a:pt x="3799" y="279"/>
                  </a:lnTo>
                  <a:cubicBezTo>
                    <a:pt x="3775" y="362"/>
                    <a:pt x="3751" y="446"/>
                    <a:pt x="3727" y="517"/>
                  </a:cubicBezTo>
                  <a:cubicBezTo>
                    <a:pt x="3521" y="173"/>
                    <a:pt x="3127" y="0"/>
                    <a:pt x="27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7"/>
            <p:cNvSpPr/>
            <p:nvPr/>
          </p:nvSpPr>
          <p:spPr>
            <a:xfrm>
              <a:off x="9879050" y="2426000"/>
              <a:ext cx="62375" cy="72275"/>
            </a:xfrm>
            <a:custGeom>
              <a:rect b="b" l="l" r="r" t="t"/>
              <a:pathLst>
                <a:path extrusionOk="0" h="2891" w="2495">
                  <a:moveTo>
                    <a:pt x="745" y="0"/>
                  </a:moveTo>
                  <a:cubicBezTo>
                    <a:pt x="633" y="0"/>
                    <a:pt x="521" y="64"/>
                    <a:pt x="495" y="204"/>
                  </a:cubicBezTo>
                  <a:cubicBezTo>
                    <a:pt x="316" y="978"/>
                    <a:pt x="161" y="1764"/>
                    <a:pt x="30" y="2561"/>
                  </a:cubicBezTo>
                  <a:cubicBezTo>
                    <a:pt x="1" y="2740"/>
                    <a:pt x="147" y="2858"/>
                    <a:pt x="293" y="2858"/>
                  </a:cubicBezTo>
                  <a:cubicBezTo>
                    <a:pt x="381" y="2858"/>
                    <a:pt x="469" y="2815"/>
                    <a:pt x="518" y="2716"/>
                  </a:cubicBezTo>
                  <a:cubicBezTo>
                    <a:pt x="816" y="2085"/>
                    <a:pt x="1149" y="1406"/>
                    <a:pt x="1709" y="966"/>
                  </a:cubicBezTo>
                  <a:cubicBezTo>
                    <a:pt x="1780" y="918"/>
                    <a:pt x="1852" y="871"/>
                    <a:pt x="1923" y="823"/>
                  </a:cubicBezTo>
                  <a:cubicBezTo>
                    <a:pt x="1935" y="811"/>
                    <a:pt x="1959" y="799"/>
                    <a:pt x="1971" y="787"/>
                  </a:cubicBezTo>
                  <a:cubicBezTo>
                    <a:pt x="1971" y="847"/>
                    <a:pt x="1983" y="918"/>
                    <a:pt x="1983" y="942"/>
                  </a:cubicBezTo>
                  <a:cubicBezTo>
                    <a:pt x="1983" y="1037"/>
                    <a:pt x="1971" y="1133"/>
                    <a:pt x="1971" y="1240"/>
                  </a:cubicBezTo>
                  <a:cubicBezTo>
                    <a:pt x="1935" y="1692"/>
                    <a:pt x="1876" y="2145"/>
                    <a:pt x="1769" y="2597"/>
                  </a:cubicBezTo>
                  <a:cubicBezTo>
                    <a:pt x="1734" y="2781"/>
                    <a:pt x="1884" y="2891"/>
                    <a:pt x="2031" y="2891"/>
                  </a:cubicBezTo>
                  <a:cubicBezTo>
                    <a:pt x="2141" y="2891"/>
                    <a:pt x="2250" y="2830"/>
                    <a:pt x="2281" y="2692"/>
                  </a:cubicBezTo>
                  <a:cubicBezTo>
                    <a:pt x="2364" y="2276"/>
                    <a:pt x="2435" y="1859"/>
                    <a:pt x="2459" y="1442"/>
                  </a:cubicBezTo>
                  <a:cubicBezTo>
                    <a:pt x="2483" y="1228"/>
                    <a:pt x="2495" y="1013"/>
                    <a:pt x="2495" y="799"/>
                  </a:cubicBezTo>
                  <a:cubicBezTo>
                    <a:pt x="2495" y="597"/>
                    <a:pt x="2471" y="371"/>
                    <a:pt x="2269" y="275"/>
                  </a:cubicBezTo>
                  <a:cubicBezTo>
                    <a:pt x="2206" y="241"/>
                    <a:pt x="2139" y="227"/>
                    <a:pt x="2071" y="227"/>
                  </a:cubicBezTo>
                  <a:cubicBezTo>
                    <a:pt x="1780" y="227"/>
                    <a:pt x="1462" y="494"/>
                    <a:pt x="1269" y="668"/>
                  </a:cubicBezTo>
                  <a:cubicBezTo>
                    <a:pt x="1102" y="823"/>
                    <a:pt x="947" y="990"/>
                    <a:pt x="804" y="1180"/>
                  </a:cubicBezTo>
                  <a:cubicBezTo>
                    <a:pt x="864" y="882"/>
                    <a:pt x="923" y="585"/>
                    <a:pt x="995" y="287"/>
                  </a:cubicBezTo>
                  <a:cubicBezTo>
                    <a:pt x="1035" y="106"/>
                    <a:pt x="890"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7"/>
            <p:cNvSpPr/>
            <p:nvPr/>
          </p:nvSpPr>
          <p:spPr>
            <a:xfrm>
              <a:off x="9997475" y="2353400"/>
              <a:ext cx="96650" cy="14325"/>
            </a:xfrm>
            <a:custGeom>
              <a:rect b="b" l="l" r="r" t="t"/>
              <a:pathLst>
                <a:path extrusionOk="0" h="573" w="3866">
                  <a:moveTo>
                    <a:pt x="3497" y="0"/>
                  </a:moveTo>
                  <a:cubicBezTo>
                    <a:pt x="2437" y="0"/>
                    <a:pt x="1377" y="24"/>
                    <a:pt x="330" y="60"/>
                  </a:cubicBezTo>
                  <a:cubicBezTo>
                    <a:pt x="0" y="72"/>
                    <a:pt x="43" y="572"/>
                    <a:pt x="366" y="572"/>
                  </a:cubicBezTo>
                  <a:cubicBezTo>
                    <a:pt x="370" y="572"/>
                    <a:pt x="373" y="572"/>
                    <a:pt x="377" y="572"/>
                  </a:cubicBezTo>
                  <a:cubicBezTo>
                    <a:pt x="1425" y="536"/>
                    <a:pt x="2485" y="512"/>
                    <a:pt x="3532" y="512"/>
                  </a:cubicBezTo>
                  <a:cubicBezTo>
                    <a:pt x="3866" y="512"/>
                    <a:pt x="3818" y="0"/>
                    <a:pt x="34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7"/>
            <p:cNvSpPr/>
            <p:nvPr/>
          </p:nvSpPr>
          <p:spPr>
            <a:xfrm>
              <a:off x="9985950" y="2399825"/>
              <a:ext cx="99150" cy="17600"/>
            </a:xfrm>
            <a:custGeom>
              <a:rect b="b" l="l" r="r" t="t"/>
              <a:pathLst>
                <a:path extrusionOk="0" h="704" w="3966">
                  <a:moveTo>
                    <a:pt x="3611" y="0"/>
                  </a:moveTo>
                  <a:cubicBezTo>
                    <a:pt x="3608" y="0"/>
                    <a:pt x="3604" y="1"/>
                    <a:pt x="3600" y="1"/>
                  </a:cubicBezTo>
                  <a:cubicBezTo>
                    <a:pt x="2505" y="24"/>
                    <a:pt x="1410" y="84"/>
                    <a:pt x="326" y="191"/>
                  </a:cubicBezTo>
                  <a:cubicBezTo>
                    <a:pt x="0" y="214"/>
                    <a:pt x="39" y="704"/>
                    <a:pt x="352" y="704"/>
                  </a:cubicBezTo>
                  <a:cubicBezTo>
                    <a:pt x="359" y="704"/>
                    <a:pt x="366" y="704"/>
                    <a:pt x="374" y="703"/>
                  </a:cubicBezTo>
                  <a:cubicBezTo>
                    <a:pt x="1457" y="596"/>
                    <a:pt x="2553" y="536"/>
                    <a:pt x="3648" y="513"/>
                  </a:cubicBezTo>
                  <a:cubicBezTo>
                    <a:pt x="3966" y="501"/>
                    <a:pt x="3923" y="0"/>
                    <a:pt x="3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7"/>
            <p:cNvSpPr/>
            <p:nvPr/>
          </p:nvSpPr>
          <p:spPr>
            <a:xfrm>
              <a:off x="10134300" y="2288275"/>
              <a:ext cx="115200" cy="172775"/>
            </a:xfrm>
            <a:custGeom>
              <a:rect b="b" l="l" r="r" t="t"/>
              <a:pathLst>
                <a:path extrusionOk="0" h="6911" w="4608">
                  <a:moveTo>
                    <a:pt x="2638" y="514"/>
                  </a:moveTo>
                  <a:cubicBezTo>
                    <a:pt x="3041" y="514"/>
                    <a:pt x="3354" y="772"/>
                    <a:pt x="3548" y="1129"/>
                  </a:cubicBezTo>
                  <a:cubicBezTo>
                    <a:pt x="4048" y="1998"/>
                    <a:pt x="4060" y="3165"/>
                    <a:pt x="3834" y="4105"/>
                  </a:cubicBezTo>
                  <a:cubicBezTo>
                    <a:pt x="3643" y="4939"/>
                    <a:pt x="3096" y="6249"/>
                    <a:pt x="2119" y="6391"/>
                  </a:cubicBezTo>
                  <a:cubicBezTo>
                    <a:pt x="2068" y="6399"/>
                    <a:pt x="2017" y="6402"/>
                    <a:pt x="1968" y="6402"/>
                  </a:cubicBezTo>
                  <a:cubicBezTo>
                    <a:pt x="980" y="6402"/>
                    <a:pt x="547" y="4971"/>
                    <a:pt x="524" y="4189"/>
                  </a:cubicBezTo>
                  <a:cubicBezTo>
                    <a:pt x="500" y="3558"/>
                    <a:pt x="691" y="2951"/>
                    <a:pt x="917" y="2367"/>
                  </a:cubicBezTo>
                  <a:cubicBezTo>
                    <a:pt x="1048" y="2022"/>
                    <a:pt x="1179" y="1665"/>
                    <a:pt x="1369" y="1343"/>
                  </a:cubicBezTo>
                  <a:cubicBezTo>
                    <a:pt x="1399" y="1356"/>
                    <a:pt x="1430" y="1363"/>
                    <a:pt x="1461" y="1363"/>
                  </a:cubicBezTo>
                  <a:cubicBezTo>
                    <a:pt x="1542" y="1363"/>
                    <a:pt x="1621" y="1316"/>
                    <a:pt x="1655" y="1212"/>
                  </a:cubicBezTo>
                  <a:cubicBezTo>
                    <a:pt x="1786" y="831"/>
                    <a:pt x="2108" y="569"/>
                    <a:pt x="2512" y="522"/>
                  </a:cubicBezTo>
                  <a:cubicBezTo>
                    <a:pt x="2555" y="516"/>
                    <a:pt x="2597" y="514"/>
                    <a:pt x="2638" y="514"/>
                  </a:cubicBezTo>
                  <a:close/>
                  <a:moveTo>
                    <a:pt x="2633" y="0"/>
                  </a:moveTo>
                  <a:cubicBezTo>
                    <a:pt x="2578" y="0"/>
                    <a:pt x="2522" y="3"/>
                    <a:pt x="2465" y="10"/>
                  </a:cubicBezTo>
                  <a:cubicBezTo>
                    <a:pt x="2167" y="45"/>
                    <a:pt x="1869" y="176"/>
                    <a:pt x="1631" y="379"/>
                  </a:cubicBezTo>
                  <a:cubicBezTo>
                    <a:pt x="1596" y="379"/>
                    <a:pt x="1560" y="391"/>
                    <a:pt x="1524" y="426"/>
                  </a:cubicBezTo>
                  <a:cubicBezTo>
                    <a:pt x="988" y="831"/>
                    <a:pt x="738" y="1439"/>
                    <a:pt x="500" y="2034"/>
                  </a:cubicBezTo>
                  <a:cubicBezTo>
                    <a:pt x="238" y="2689"/>
                    <a:pt x="24" y="3355"/>
                    <a:pt x="12" y="4070"/>
                  </a:cubicBezTo>
                  <a:cubicBezTo>
                    <a:pt x="0" y="5177"/>
                    <a:pt x="572" y="6784"/>
                    <a:pt x="1857" y="6903"/>
                  </a:cubicBezTo>
                  <a:cubicBezTo>
                    <a:pt x="1907" y="6908"/>
                    <a:pt x="1956" y="6910"/>
                    <a:pt x="2004" y="6910"/>
                  </a:cubicBezTo>
                  <a:cubicBezTo>
                    <a:pt x="3193" y="6910"/>
                    <a:pt x="3942" y="5530"/>
                    <a:pt x="4251" y="4546"/>
                  </a:cubicBezTo>
                  <a:cubicBezTo>
                    <a:pt x="4608" y="3367"/>
                    <a:pt x="4596" y="1879"/>
                    <a:pt x="3941" y="796"/>
                  </a:cubicBezTo>
                  <a:cubicBezTo>
                    <a:pt x="3659" y="319"/>
                    <a:pt x="3191" y="0"/>
                    <a:pt x="26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7"/>
            <p:cNvSpPr/>
            <p:nvPr/>
          </p:nvSpPr>
          <p:spPr>
            <a:xfrm>
              <a:off x="10248425" y="2378300"/>
              <a:ext cx="73125" cy="75225"/>
            </a:xfrm>
            <a:custGeom>
              <a:rect b="b" l="l" r="r" t="t"/>
              <a:pathLst>
                <a:path extrusionOk="0" h="3009" w="2925">
                  <a:moveTo>
                    <a:pt x="2148" y="1"/>
                  </a:moveTo>
                  <a:cubicBezTo>
                    <a:pt x="1868" y="1"/>
                    <a:pt x="1585" y="193"/>
                    <a:pt x="1376" y="385"/>
                  </a:cubicBezTo>
                  <a:cubicBezTo>
                    <a:pt x="1138" y="600"/>
                    <a:pt x="948" y="838"/>
                    <a:pt x="769" y="1100"/>
                  </a:cubicBezTo>
                  <a:cubicBezTo>
                    <a:pt x="805" y="850"/>
                    <a:pt x="852" y="600"/>
                    <a:pt x="888" y="350"/>
                  </a:cubicBezTo>
                  <a:cubicBezTo>
                    <a:pt x="915" y="161"/>
                    <a:pt x="766" y="52"/>
                    <a:pt x="621" y="52"/>
                  </a:cubicBezTo>
                  <a:cubicBezTo>
                    <a:pt x="510" y="52"/>
                    <a:pt x="402" y="115"/>
                    <a:pt x="376" y="254"/>
                  </a:cubicBezTo>
                  <a:cubicBezTo>
                    <a:pt x="269" y="1052"/>
                    <a:pt x="150" y="1850"/>
                    <a:pt x="31" y="2648"/>
                  </a:cubicBezTo>
                  <a:cubicBezTo>
                    <a:pt x="1" y="2821"/>
                    <a:pt x="156" y="2946"/>
                    <a:pt x="301" y="2946"/>
                  </a:cubicBezTo>
                  <a:cubicBezTo>
                    <a:pt x="386" y="2946"/>
                    <a:pt x="468" y="2903"/>
                    <a:pt x="507" y="2802"/>
                  </a:cubicBezTo>
                  <a:cubicBezTo>
                    <a:pt x="769" y="2183"/>
                    <a:pt x="1031" y="1540"/>
                    <a:pt x="1460" y="1028"/>
                  </a:cubicBezTo>
                  <a:cubicBezTo>
                    <a:pt x="1567" y="909"/>
                    <a:pt x="1674" y="802"/>
                    <a:pt x="1793" y="707"/>
                  </a:cubicBezTo>
                  <a:cubicBezTo>
                    <a:pt x="1868" y="643"/>
                    <a:pt x="2001" y="511"/>
                    <a:pt x="2113" y="511"/>
                  </a:cubicBezTo>
                  <a:cubicBezTo>
                    <a:pt x="2126" y="511"/>
                    <a:pt x="2138" y="513"/>
                    <a:pt x="2150" y="516"/>
                  </a:cubicBezTo>
                  <a:cubicBezTo>
                    <a:pt x="2269" y="552"/>
                    <a:pt x="2317" y="731"/>
                    <a:pt x="2341" y="826"/>
                  </a:cubicBezTo>
                  <a:cubicBezTo>
                    <a:pt x="2388" y="1005"/>
                    <a:pt x="2400" y="1207"/>
                    <a:pt x="2400" y="1386"/>
                  </a:cubicBezTo>
                  <a:cubicBezTo>
                    <a:pt x="2376" y="1838"/>
                    <a:pt x="2245" y="2279"/>
                    <a:pt x="2115" y="2707"/>
                  </a:cubicBezTo>
                  <a:cubicBezTo>
                    <a:pt x="2079" y="2838"/>
                    <a:pt x="2198" y="2981"/>
                    <a:pt x="2317" y="3005"/>
                  </a:cubicBezTo>
                  <a:cubicBezTo>
                    <a:pt x="2333" y="3007"/>
                    <a:pt x="2349" y="3008"/>
                    <a:pt x="2364" y="3008"/>
                  </a:cubicBezTo>
                  <a:cubicBezTo>
                    <a:pt x="2493" y="3008"/>
                    <a:pt x="2583" y="2920"/>
                    <a:pt x="2615" y="2802"/>
                  </a:cubicBezTo>
                  <a:cubicBezTo>
                    <a:pt x="2757" y="2350"/>
                    <a:pt x="2888" y="1886"/>
                    <a:pt x="2900" y="1409"/>
                  </a:cubicBezTo>
                  <a:cubicBezTo>
                    <a:pt x="2924" y="993"/>
                    <a:pt x="2865" y="469"/>
                    <a:pt x="2543" y="159"/>
                  </a:cubicBezTo>
                  <a:cubicBezTo>
                    <a:pt x="2419" y="46"/>
                    <a:pt x="2284" y="1"/>
                    <a:pt x="21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Google Shape;864;p47"/>
          <p:cNvGrpSpPr/>
          <p:nvPr/>
        </p:nvGrpSpPr>
        <p:grpSpPr>
          <a:xfrm rot="-470400">
            <a:off x="1010173" y="3654576"/>
            <a:ext cx="529522" cy="704137"/>
            <a:chOff x="10600125" y="3141725"/>
            <a:chExt cx="529550" cy="704175"/>
          </a:xfrm>
        </p:grpSpPr>
        <p:sp>
          <p:nvSpPr>
            <p:cNvPr id="865" name="Google Shape;865;p47"/>
            <p:cNvSpPr/>
            <p:nvPr/>
          </p:nvSpPr>
          <p:spPr>
            <a:xfrm>
              <a:off x="10600125" y="3141725"/>
              <a:ext cx="529550" cy="704175"/>
            </a:xfrm>
            <a:custGeom>
              <a:rect b="b" l="l" r="r" t="t"/>
              <a:pathLst>
                <a:path extrusionOk="0" h="28167" w="21182">
                  <a:moveTo>
                    <a:pt x="15455" y="15218"/>
                  </a:moveTo>
                  <a:cubicBezTo>
                    <a:pt x="15444" y="15218"/>
                    <a:pt x="15432" y="15220"/>
                    <a:pt x="15419" y="15223"/>
                  </a:cubicBezTo>
                  <a:lnTo>
                    <a:pt x="15383" y="15223"/>
                  </a:lnTo>
                  <a:cubicBezTo>
                    <a:pt x="15348" y="15223"/>
                    <a:pt x="15312" y="15235"/>
                    <a:pt x="15288" y="15247"/>
                  </a:cubicBezTo>
                  <a:cubicBezTo>
                    <a:pt x="15252" y="15259"/>
                    <a:pt x="15228" y="15283"/>
                    <a:pt x="15205" y="15306"/>
                  </a:cubicBezTo>
                  <a:cubicBezTo>
                    <a:pt x="15181" y="15330"/>
                    <a:pt x="15169" y="15366"/>
                    <a:pt x="15157" y="15402"/>
                  </a:cubicBezTo>
                  <a:cubicBezTo>
                    <a:pt x="15145" y="15425"/>
                    <a:pt x="15145" y="15461"/>
                    <a:pt x="15145" y="15497"/>
                  </a:cubicBezTo>
                  <a:cubicBezTo>
                    <a:pt x="15157" y="15521"/>
                    <a:pt x="15157" y="15545"/>
                    <a:pt x="15169" y="15568"/>
                  </a:cubicBezTo>
                  <a:cubicBezTo>
                    <a:pt x="15181" y="15604"/>
                    <a:pt x="15205" y="15640"/>
                    <a:pt x="15240" y="15675"/>
                  </a:cubicBezTo>
                  <a:cubicBezTo>
                    <a:pt x="15252" y="15687"/>
                    <a:pt x="15276" y="15699"/>
                    <a:pt x="15300" y="15711"/>
                  </a:cubicBezTo>
                  <a:cubicBezTo>
                    <a:pt x="15336" y="15723"/>
                    <a:pt x="15383" y="15735"/>
                    <a:pt x="15431" y="15735"/>
                  </a:cubicBezTo>
                  <a:lnTo>
                    <a:pt x="15467" y="15735"/>
                  </a:lnTo>
                  <a:cubicBezTo>
                    <a:pt x="15502" y="15723"/>
                    <a:pt x="15526" y="15723"/>
                    <a:pt x="15562" y="15699"/>
                  </a:cubicBezTo>
                  <a:cubicBezTo>
                    <a:pt x="15586" y="15687"/>
                    <a:pt x="15609" y="15664"/>
                    <a:pt x="15633" y="15640"/>
                  </a:cubicBezTo>
                  <a:cubicBezTo>
                    <a:pt x="15657" y="15616"/>
                    <a:pt x="15669" y="15580"/>
                    <a:pt x="15681" y="15556"/>
                  </a:cubicBezTo>
                  <a:cubicBezTo>
                    <a:pt x="15693" y="15521"/>
                    <a:pt x="15705" y="15485"/>
                    <a:pt x="15693" y="15449"/>
                  </a:cubicBezTo>
                  <a:cubicBezTo>
                    <a:pt x="15693" y="15425"/>
                    <a:pt x="15681" y="15414"/>
                    <a:pt x="15681" y="15390"/>
                  </a:cubicBezTo>
                  <a:cubicBezTo>
                    <a:pt x="15669" y="15342"/>
                    <a:pt x="15633" y="15306"/>
                    <a:pt x="15609" y="15283"/>
                  </a:cubicBezTo>
                  <a:cubicBezTo>
                    <a:pt x="15586" y="15271"/>
                    <a:pt x="15562" y="15259"/>
                    <a:pt x="15550" y="15247"/>
                  </a:cubicBezTo>
                  <a:cubicBezTo>
                    <a:pt x="15515" y="15229"/>
                    <a:pt x="15487" y="15218"/>
                    <a:pt x="15455" y="15218"/>
                  </a:cubicBezTo>
                  <a:close/>
                  <a:moveTo>
                    <a:pt x="5037" y="22795"/>
                  </a:moveTo>
                  <a:cubicBezTo>
                    <a:pt x="5013" y="22795"/>
                    <a:pt x="4989" y="22807"/>
                    <a:pt x="4965" y="22807"/>
                  </a:cubicBezTo>
                  <a:cubicBezTo>
                    <a:pt x="4918" y="22831"/>
                    <a:pt x="4882" y="22855"/>
                    <a:pt x="4858" y="22891"/>
                  </a:cubicBezTo>
                  <a:cubicBezTo>
                    <a:pt x="4846" y="22903"/>
                    <a:pt x="4834" y="22926"/>
                    <a:pt x="4822" y="22938"/>
                  </a:cubicBezTo>
                  <a:cubicBezTo>
                    <a:pt x="4799" y="22986"/>
                    <a:pt x="4799" y="23022"/>
                    <a:pt x="4799" y="23069"/>
                  </a:cubicBezTo>
                  <a:lnTo>
                    <a:pt x="4799" y="23105"/>
                  </a:lnTo>
                  <a:cubicBezTo>
                    <a:pt x="4799" y="23141"/>
                    <a:pt x="4811" y="23176"/>
                    <a:pt x="4834" y="23200"/>
                  </a:cubicBezTo>
                  <a:cubicBezTo>
                    <a:pt x="4846" y="23236"/>
                    <a:pt x="4858" y="23260"/>
                    <a:pt x="4894" y="23284"/>
                  </a:cubicBezTo>
                  <a:cubicBezTo>
                    <a:pt x="4918" y="23307"/>
                    <a:pt x="4941" y="23319"/>
                    <a:pt x="4977" y="23331"/>
                  </a:cubicBezTo>
                  <a:cubicBezTo>
                    <a:pt x="5013" y="23343"/>
                    <a:pt x="5037" y="23343"/>
                    <a:pt x="5072" y="23343"/>
                  </a:cubicBezTo>
                  <a:cubicBezTo>
                    <a:pt x="5096" y="23331"/>
                    <a:pt x="5120" y="23331"/>
                    <a:pt x="5144" y="23331"/>
                  </a:cubicBezTo>
                  <a:cubicBezTo>
                    <a:pt x="5192" y="23307"/>
                    <a:pt x="5227" y="23284"/>
                    <a:pt x="5251" y="23248"/>
                  </a:cubicBezTo>
                  <a:cubicBezTo>
                    <a:pt x="5263" y="23236"/>
                    <a:pt x="5275" y="23212"/>
                    <a:pt x="5287" y="23200"/>
                  </a:cubicBezTo>
                  <a:cubicBezTo>
                    <a:pt x="5311" y="23153"/>
                    <a:pt x="5311" y="23105"/>
                    <a:pt x="5311" y="23069"/>
                  </a:cubicBezTo>
                  <a:lnTo>
                    <a:pt x="5311" y="23034"/>
                  </a:lnTo>
                  <a:cubicBezTo>
                    <a:pt x="5311" y="22998"/>
                    <a:pt x="5299" y="22962"/>
                    <a:pt x="5275" y="22926"/>
                  </a:cubicBezTo>
                  <a:cubicBezTo>
                    <a:pt x="5263" y="22903"/>
                    <a:pt x="5251" y="22879"/>
                    <a:pt x="5215" y="22855"/>
                  </a:cubicBezTo>
                  <a:cubicBezTo>
                    <a:pt x="5192" y="22831"/>
                    <a:pt x="5168" y="22819"/>
                    <a:pt x="5132" y="22807"/>
                  </a:cubicBezTo>
                  <a:cubicBezTo>
                    <a:pt x="5096" y="22795"/>
                    <a:pt x="5072" y="22795"/>
                    <a:pt x="5037" y="22795"/>
                  </a:cubicBezTo>
                  <a:close/>
                  <a:moveTo>
                    <a:pt x="10012" y="499"/>
                  </a:moveTo>
                  <a:cubicBezTo>
                    <a:pt x="10559" y="499"/>
                    <a:pt x="11105" y="515"/>
                    <a:pt x="11645" y="555"/>
                  </a:cubicBezTo>
                  <a:cubicBezTo>
                    <a:pt x="11883" y="578"/>
                    <a:pt x="12121" y="602"/>
                    <a:pt x="12359" y="674"/>
                  </a:cubicBezTo>
                  <a:cubicBezTo>
                    <a:pt x="12597" y="733"/>
                    <a:pt x="12681" y="817"/>
                    <a:pt x="12704" y="1067"/>
                  </a:cubicBezTo>
                  <a:cubicBezTo>
                    <a:pt x="12728" y="1198"/>
                    <a:pt x="12716" y="1328"/>
                    <a:pt x="12692" y="1459"/>
                  </a:cubicBezTo>
                  <a:cubicBezTo>
                    <a:pt x="12681" y="1579"/>
                    <a:pt x="12657" y="1781"/>
                    <a:pt x="12573" y="1876"/>
                  </a:cubicBezTo>
                  <a:cubicBezTo>
                    <a:pt x="12482" y="1999"/>
                    <a:pt x="12363" y="2007"/>
                    <a:pt x="12227" y="2007"/>
                  </a:cubicBezTo>
                  <a:cubicBezTo>
                    <a:pt x="12204" y="2007"/>
                    <a:pt x="12180" y="2007"/>
                    <a:pt x="12157" y="2007"/>
                  </a:cubicBezTo>
                  <a:cubicBezTo>
                    <a:pt x="11859" y="2019"/>
                    <a:pt x="11573" y="2031"/>
                    <a:pt x="11276" y="2031"/>
                  </a:cubicBezTo>
                  <a:cubicBezTo>
                    <a:pt x="11145" y="2031"/>
                    <a:pt x="11073" y="2114"/>
                    <a:pt x="11061" y="2210"/>
                  </a:cubicBezTo>
                  <a:cubicBezTo>
                    <a:pt x="11002" y="2269"/>
                    <a:pt x="10966" y="2352"/>
                    <a:pt x="11002" y="2448"/>
                  </a:cubicBezTo>
                  <a:cubicBezTo>
                    <a:pt x="11633" y="4746"/>
                    <a:pt x="11990" y="7115"/>
                    <a:pt x="12788" y="9365"/>
                  </a:cubicBezTo>
                  <a:cubicBezTo>
                    <a:pt x="12827" y="9474"/>
                    <a:pt x="12917" y="9522"/>
                    <a:pt x="13008" y="9522"/>
                  </a:cubicBezTo>
                  <a:cubicBezTo>
                    <a:pt x="13056" y="9522"/>
                    <a:pt x="13104" y="9509"/>
                    <a:pt x="13145" y="9484"/>
                  </a:cubicBezTo>
                  <a:cubicBezTo>
                    <a:pt x="13169" y="9484"/>
                    <a:pt x="13193" y="9496"/>
                    <a:pt x="13228" y="9496"/>
                  </a:cubicBezTo>
                  <a:cubicBezTo>
                    <a:pt x="13268" y="9495"/>
                    <a:pt x="13309" y="9495"/>
                    <a:pt x="13349" y="9495"/>
                  </a:cubicBezTo>
                  <a:cubicBezTo>
                    <a:pt x="15067" y="9495"/>
                    <a:pt x="16710" y="10238"/>
                    <a:pt x="17955" y="11401"/>
                  </a:cubicBezTo>
                  <a:cubicBezTo>
                    <a:pt x="19289" y="12663"/>
                    <a:pt x="20110" y="14425"/>
                    <a:pt x="20408" y="16223"/>
                  </a:cubicBezTo>
                  <a:cubicBezTo>
                    <a:pt x="20741" y="18140"/>
                    <a:pt x="20574" y="20176"/>
                    <a:pt x="19800" y="21962"/>
                  </a:cubicBezTo>
                  <a:cubicBezTo>
                    <a:pt x="19158" y="23462"/>
                    <a:pt x="18074" y="24772"/>
                    <a:pt x="16752" y="25736"/>
                  </a:cubicBezTo>
                  <a:cubicBezTo>
                    <a:pt x="14994" y="27028"/>
                    <a:pt x="12900" y="27653"/>
                    <a:pt x="10786" y="27653"/>
                  </a:cubicBezTo>
                  <a:cubicBezTo>
                    <a:pt x="9450" y="27653"/>
                    <a:pt x="8107" y="27404"/>
                    <a:pt x="6835" y="26915"/>
                  </a:cubicBezTo>
                  <a:cubicBezTo>
                    <a:pt x="5180" y="26284"/>
                    <a:pt x="3620" y="25284"/>
                    <a:pt x="2453" y="23927"/>
                  </a:cubicBezTo>
                  <a:cubicBezTo>
                    <a:pt x="1191" y="22462"/>
                    <a:pt x="584" y="20652"/>
                    <a:pt x="727" y="18712"/>
                  </a:cubicBezTo>
                  <a:cubicBezTo>
                    <a:pt x="989" y="15354"/>
                    <a:pt x="2977" y="12223"/>
                    <a:pt x="5811" y="10425"/>
                  </a:cubicBezTo>
                  <a:cubicBezTo>
                    <a:pt x="6168" y="10199"/>
                    <a:pt x="6537" y="9984"/>
                    <a:pt x="6918" y="9806"/>
                  </a:cubicBezTo>
                  <a:lnTo>
                    <a:pt x="6930" y="9806"/>
                  </a:lnTo>
                  <a:cubicBezTo>
                    <a:pt x="6942" y="9794"/>
                    <a:pt x="6954" y="9782"/>
                    <a:pt x="6977" y="9770"/>
                  </a:cubicBezTo>
                  <a:cubicBezTo>
                    <a:pt x="7037" y="9722"/>
                    <a:pt x="7085" y="9651"/>
                    <a:pt x="7085" y="9556"/>
                  </a:cubicBezTo>
                  <a:cubicBezTo>
                    <a:pt x="7144" y="7282"/>
                    <a:pt x="7216" y="4996"/>
                    <a:pt x="7275" y="2722"/>
                  </a:cubicBezTo>
                  <a:cubicBezTo>
                    <a:pt x="7442" y="2602"/>
                    <a:pt x="7370" y="2257"/>
                    <a:pt x="7097" y="2257"/>
                  </a:cubicBezTo>
                  <a:lnTo>
                    <a:pt x="6215" y="2257"/>
                  </a:lnTo>
                  <a:cubicBezTo>
                    <a:pt x="6054" y="2257"/>
                    <a:pt x="5866" y="2275"/>
                    <a:pt x="5687" y="2275"/>
                  </a:cubicBezTo>
                  <a:cubicBezTo>
                    <a:pt x="5575" y="2275"/>
                    <a:pt x="5466" y="2268"/>
                    <a:pt x="5370" y="2245"/>
                  </a:cubicBezTo>
                  <a:cubicBezTo>
                    <a:pt x="4941" y="2138"/>
                    <a:pt x="4799" y="1364"/>
                    <a:pt x="5037" y="1031"/>
                  </a:cubicBezTo>
                  <a:cubicBezTo>
                    <a:pt x="5180" y="817"/>
                    <a:pt x="5489" y="781"/>
                    <a:pt x="5727" y="757"/>
                  </a:cubicBezTo>
                  <a:cubicBezTo>
                    <a:pt x="5989" y="721"/>
                    <a:pt x="6263" y="686"/>
                    <a:pt x="6537" y="662"/>
                  </a:cubicBezTo>
                  <a:cubicBezTo>
                    <a:pt x="7097" y="602"/>
                    <a:pt x="7656" y="566"/>
                    <a:pt x="8216" y="543"/>
                  </a:cubicBezTo>
                  <a:cubicBezTo>
                    <a:pt x="8813" y="518"/>
                    <a:pt x="9413" y="499"/>
                    <a:pt x="10012" y="499"/>
                  </a:cubicBezTo>
                  <a:close/>
                  <a:moveTo>
                    <a:pt x="9590" y="0"/>
                  </a:moveTo>
                  <a:cubicBezTo>
                    <a:pt x="8576" y="0"/>
                    <a:pt x="7562" y="44"/>
                    <a:pt x="6549" y="150"/>
                  </a:cubicBezTo>
                  <a:cubicBezTo>
                    <a:pt x="6037" y="197"/>
                    <a:pt x="5394" y="185"/>
                    <a:pt x="4930" y="447"/>
                  </a:cubicBezTo>
                  <a:cubicBezTo>
                    <a:pt x="4537" y="686"/>
                    <a:pt x="4394" y="1114"/>
                    <a:pt x="4430" y="1555"/>
                  </a:cubicBezTo>
                  <a:cubicBezTo>
                    <a:pt x="4465" y="2019"/>
                    <a:pt x="4668" y="2567"/>
                    <a:pt x="5156" y="2722"/>
                  </a:cubicBezTo>
                  <a:cubicBezTo>
                    <a:pt x="5297" y="2766"/>
                    <a:pt x="5452" y="2777"/>
                    <a:pt x="5607" y="2777"/>
                  </a:cubicBezTo>
                  <a:cubicBezTo>
                    <a:pt x="5741" y="2777"/>
                    <a:pt x="5875" y="2769"/>
                    <a:pt x="6001" y="2769"/>
                  </a:cubicBezTo>
                  <a:lnTo>
                    <a:pt x="6775" y="2769"/>
                  </a:lnTo>
                  <a:cubicBezTo>
                    <a:pt x="6704" y="4972"/>
                    <a:pt x="6644" y="7186"/>
                    <a:pt x="6585" y="9401"/>
                  </a:cubicBezTo>
                  <a:cubicBezTo>
                    <a:pt x="3477" y="10961"/>
                    <a:pt x="1143" y="13913"/>
                    <a:pt x="417" y="17319"/>
                  </a:cubicBezTo>
                  <a:cubicBezTo>
                    <a:pt x="0" y="19307"/>
                    <a:pt x="167" y="21367"/>
                    <a:pt x="1239" y="23129"/>
                  </a:cubicBezTo>
                  <a:cubicBezTo>
                    <a:pt x="2215" y="24736"/>
                    <a:pt x="3763" y="25986"/>
                    <a:pt x="5418" y="26844"/>
                  </a:cubicBezTo>
                  <a:cubicBezTo>
                    <a:pt x="7093" y="27708"/>
                    <a:pt x="8954" y="28167"/>
                    <a:pt x="10808" y="28167"/>
                  </a:cubicBezTo>
                  <a:cubicBezTo>
                    <a:pt x="12657" y="28167"/>
                    <a:pt x="14499" y="27711"/>
                    <a:pt x="16145" y="26748"/>
                  </a:cubicBezTo>
                  <a:cubicBezTo>
                    <a:pt x="17634" y="25879"/>
                    <a:pt x="18908" y="24641"/>
                    <a:pt x="19777" y="23141"/>
                  </a:cubicBezTo>
                  <a:cubicBezTo>
                    <a:pt x="20801" y="21402"/>
                    <a:pt x="21182" y="19343"/>
                    <a:pt x="21063" y="17342"/>
                  </a:cubicBezTo>
                  <a:cubicBezTo>
                    <a:pt x="20943" y="15402"/>
                    <a:pt x="20312" y="13461"/>
                    <a:pt x="19110" y="11925"/>
                  </a:cubicBezTo>
                  <a:cubicBezTo>
                    <a:pt x="17991" y="10484"/>
                    <a:pt x="16348" y="9425"/>
                    <a:pt x="14550" y="9091"/>
                  </a:cubicBezTo>
                  <a:cubicBezTo>
                    <a:pt x="14154" y="9018"/>
                    <a:pt x="13758" y="8982"/>
                    <a:pt x="13362" y="8982"/>
                  </a:cubicBezTo>
                  <a:cubicBezTo>
                    <a:pt x="13306" y="8982"/>
                    <a:pt x="13249" y="8983"/>
                    <a:pt x="13193" y="8984"/>
                  </a:cubicBezTo>
                  <a:cubicBezTo>
                    <a:pt x="12478" y="6877"/>
                    <a:pt x="12121" y="4686"/>
                    <a:pt x="11549" y="2531"/>
                  </a:cubicBezTo>
                  <a:cubicBezTo>
                    <a:pt x="11788" y="2531"/>
                    <a:pt x="12026" y="2531"/>
                    <a:pt x="12264" y="2519"/>
                  </a:cubicBezTo>
                  <a:cubicBezTo>
                    <a:pt x="12478" y="2507"/>
                    <a:pt x="12704" y="2495"/>
                    <a:pt x="12871" y="2341"/>
                  </a:cubicBezTo>
                  <a:cubicBezTo>
                    <a:pt x="13228" y="2019"/>
                    <a:pt x="13276" y="1305"/>
                    <a:pt x="13204" y="864"/>
                  </a:cubicBezTo>
                  <a:cubicBezTo>
                    <a:pt x="13097" y="328"/>
                    <a:pt x="12633" y="185"/>
                    <a:pt x="12157" y="102"/>
                  </a:cubicBezTo>
                  <a:cubicBezTo>
                    <a:pt x="11549" y="7"/>
                    <a:pt x="10918" y="19"/>
                    <a:pt x="10299" y="7"/>
                  </a:cubicBezTo>
                  <a:cubicBezTo>
                    <a:pt x="10063" y="2"/>
                    <a:pt x="9826" y="0"/>
                    <a:pt x="95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7"/>
            <p:cNvSpPr/>
            <p:nvPr/>
          </p:nvSpPr>
          <p:spPr>
            <a:xfrm>
              <a:off x="10733675" y="3162050"/>
              <a:ext cx="174175" cy="21500"/>
            </a:xfrm>
            <a:custGeom>
              <a:rect b="b" l="l" r="r" t="t"/>
              <a:pathLst>
                <a:path extrusionOk="0" h="860" w="6967">
                  <a:moveTo>
                    <a:pt x="6653" y="0"/>
                  </a:moveTo>
                  <a:cubicBezTo>
                    <a:pt x="6640" y="0"/>
                    <a:pt x="6627" y="1"/>
                    <a:pt x="6612" y="4"/>
                  </a:cubicBezTo>
                  <a:cubicBezTo>
                    <a:pt x="5242" y="235"/>
                    <a:pt x="3856" y="354"/>
                    <a:pt x="2471" y="354"/>
                  </a:cubicBezTo>
                  <a:cubicBezTo>
                    <a:pt x="1787" y="354"/>
                    <a:pt x="1102" y="325"/>
                    <a:pt x="421" y="265"/>
                  </a:cubicBezTo>
                  <a:cubicBezTo>
                    <a:pt x="413" y="265"/>
                    <a:pt x="406" y="265"/>
                    <a:pt x="398" y="265"/>
                  </a:cubicBezTo>
                  <a:cubicBezTo>
                    <a:pt x="83" y="265"/>
                    <a:pt x="0" y="742"/>
                    <a:pt x="326" y="766"/>
                  </a:cubicBezTo>
                  <a:cubicBezTo>
                    <a:pt x="1060" y="828"/>
                    <a:pt x="1797" y="860"/>
                    <a:pt x="2535" y="860"/>
                  </a:cubicBezTo>
                  <a:cubicBezTo>
                    <a:pt x="3913" y="860"/>
                    <a:pt x="5290" y="748"/>
                    <a:pt x="6648" y="515"/>
                  </a:cubicBezTo>
                  <a:cubicBezTo>
                    <a:pt x="6967" y="470"/>
                    <a:pt x="6937" y="0"/>
                    <a:pt x="66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7"/>
            <p:cNvSpPr/>
            <p:nvPr/>
          </p:nvSpPr>
          <p:spPr>
            <a:xfrm>
              <a:off x="10781450" y="3385250"/>
              <a:ext cx="114125" cy="17650"/>
            </a:xfrm>
            <a:custGeom>
              <a:rect b="b" l="l" r="r" t="t"/>
              <a:pathLst>
                <a:path extrusionOk="0" h="706" w="4565">
                  <a:moveTo>
                    <a:pt x="4265" y="0"/>
                  </a:moveTo>
                  <a:cubicBezTo>
                    <a:pt x="4249" y="0"/>
                    <a:pt x="4231" y="2"/>
                    <a:pt x="4213" y="5"/>
                  </a:cubicBezTo>
                  <a:cubicBezTo>
                    <a:pt x="3539" y="132"/>
                    <a:pt x="2862" y="195"/>
                    <a:pt x="2184" y="195"/>
                  </a:cubicBezTo>
                  <a:cubicBezTo>
                    <a:pt x="1591" y="195"/>
                    <a:pt x="997" y="147"/>
                    <a:pt x="403" y="53"/>
                  </a:cubicBezTo>
                  <a:cubicBezTo>
                    <a:pt x="389" y="51"/>
                    <a:pt x="374" y="50"/>
                    <a:pt x="361" y="50"/>
                  </a:cubicBezTo>
                  <a:cubicBezTo>
                    <a:pt x="74" y="50"/>
                    <a:pt x="1" y="507"/>
                    <a:pt x="308" y="553"/>
                  </a:cubicBezTo>
                  <a:cubicBezTo>
                    <a:pt x="928" y="654"/>
                    <a:pt x="1557" y="705"/>
                    <a:pt x="2184" y="705"/>
                  </a:cubicBezTo>
                  <a:cubicBezTo>
                    <a:pt x="2881" y="705"/>
                    <a:pt x="3578" y="642"/>
                    <a:pt x="4261" y="517"/>
                  </a:cubicBezTo>
                  <a:cubicBezTo>
                    <a:pt x="4565" y="461"/>
                    <a:pt x="4549" y="0"/>
                    <a:pt x="42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7"/>
            <p:cNvSpPr/>
            <p:nvPr/>
          </p:nvSpPr>
          <p:spPr>
            <a:xfrm>
              <a:off x="10625425" y="3505275"/>
              <a:ext cx="478350" cy="310000"/>
            </a:xfrm>
            <a:custGeom>
              <a:rect b="b" l="l" r="r" t="t"/>
              <a:pathLst>
                <a:path extrusionOk="0" h="12400" w="19134">
                  <a:moveTo>
                    <a:pt x="3430" y="515"/>
                  </a:moveTo>
                  <a:cubicBezTo>
                    <a:pt x="3825" y="515"/>
                    <a:pt x="4206" y="664"/>
                    <a:pt x="4465" y="1026"/>
                  </a:cubicBezTo>
                  <a:cubicBezTo>
                    <a:pt x="4906" y="1657"/>
                    <a:pt x="4787" y="2538"/>
                    <a:pt x="5382" y="3110"/>
                  </a:cubicBezTo>
                  <a:cubicBezTo>
                    <a:pt x="5732" y="3438"/>
                    <a:pt x="6198" y="3547"/>
                    <a:pt x="6670" y="3547"/>
                  </a:cubicBezTo>
                  <a:cubicBezTo>
                    <a:pt x="6970" y="3547"/>
                    <a:pt x="7272" y="3503"/>
                    <a:pt x="7549" y="3443"/>
                  </a:cubicBezTo>
                  <a:cubicBezTo>
                    <a:pt x="7961" y="3361"/>
                    <a:pt x="8488" y="3203"/>
                    <a:pt x="8974" y="3203"/>
                  </a:cubicBezTo>
                  <a:cubicBezTo>
                    <a:pt x="9331" y="3203"/>
                    <a:pt x="9666" y="3288"/>
                    <a:pt x="9918" y="3550"/>
                  </a:cubicBezTo>
                  <a:cubicBezTo>
                    <a:pt x="10252" y="3884"/>
                    <a:pt x="10371" y="4443"/>
                    <a:pt x="10442" y="4896"/>
                  </a:cubicBezTo>
                  <a:cubicBezTo>
                    <a:pt x="10526" y="5360"/>
                    <a:pt x="10442" y="5836"/>
                    <a:pt x="10514" y="6289"/>
                  </a:cubicBezTo>
                  <a:cubicBezTo>
                    <a:pt x="10625" y="7003"/>
                    <a:pt x="11243" y="7197"/>
                    <a:pt x="11865" y="7197"/>
                  </a:cubicBezTo>
                  <a:cubicBezTo>
                    <a:pt x="12041" y="7197"/>
                    <a:pt x="12217" y="7182"/>
                    <a:pt x="12383" y="7158"/>
                  </a:cubicBezTo>
                  <a:cubicBezTo>
                    <a:pt x="13264" y="7039"/>
                    <a:pt x="14086" y="6622"/>
                    <a:pt x="14764" y="6051"/>
                  </a:cubicBezTo>
                  <a:cubicBezTo>
                    <a:pt x="15443" y="5455"/>
                    <a:pt x="15955" y="4741"/>
                    <a:pt x="16431" y="3991"/>
                  </a:cubicBezTo>
                  <a:cubicBezTo>
                    <a:pt x="16669" y="3598"/>
                    <a:pt x="16919" y="3193"/>
                    <a:pt x="17253" y="2872"/>
                  </a:cubicBezTo>
                  <a:cubicBezTo>
                    <a:pt x="17401" y="2714"/>
                    <a:pt x="17590" y="2539"/>
                    <a:pt x="17807" y="2539"/>
                  </a:cubicBezTo>
                  <a:cubicBezTo>
                    <a:pt x="17851" y="2539"/>
                    <a:pt x="17897" y="2546"/>
                    <a:pt x="17943" y="2562"/>
                  </a:cubicBezTo>
                  <a:cubicBezTo>
                    <a:pt x="18181" y="2646"/>
                    <a:pt x="18324" y="2872"/>
                    <a:pt x="18384" y="3098"/>
                  </a:cubicBezTo>
                  <a:cubicBezTo>
                    <a:pt x="18622" y="3896"/>
                    <a:pt x="18431" y="4932"/>
                    <a:pt x="18217" y="5729"/>
                  </a:cubicBezTo>
                  <a:cubicBezTo>
                    <a:pt x="18003" y="6539"/>
                    <a:pt x="17634" y="7325"/>
                    <a:pt x="17181" y="8027"/>
                  </a:cubicBezTo>
                  <a:cubicBezTo>
                    <a:pt x="15480" y="10589"/>
                    <a:pt x="12547" y="11893"/>
                    <a:pt x="9562" y="11893"/>
                  </a:cubicBezTo>
                  <a:cubicBezTo>
                    <a:pt x="8953" y="11893"/>
                    <a:pt x="8342" y="11839"/>
                    <a:pt x="7739" y="11730"/>
                  </a:cubicBezTo>
                  <a:cubicBezTo>
                    <a:pt x="4239" y="11087"/>
                    <a:pt x="870" y="8456"/>
                    <a:pt x="762" y="4646"/>
                  </a:cubicBezTo>
                  <a:cubicBezTo>
                    <a:pt x="762" y="4253"/>
                    <a:pt x="798" y="3860"/>
                    <a:pt x="870" y="3479"/>
                  </a:cubicBezTo>
                  <a:cubicBezTo>
                    <a:pt x="1155" y="2562"/>
                    <a:pt x="1477" y="1562"/>
                    <a:pt x="2251" y="943"/>
                  </a:cubicBezTo>
                  <a:cubicBezTo>
                    <a:pt x="2571" y="685"/>
                    <a:pt x="3008" y="515"/>
                    <a:pt x="3430" y="515"/>
                  </a:cubicBezTo>
                  <a:close/>
                  <a:moveTo>
                    <a:pt x="3376" y="1"/>
                  </a:moveTo>
                  <a:cubicBezTo>
                    <a:pt x="3227" y="1"/>
                    <a:pt x="3077" y="17"/>
                    <a:pt x="2929" y="50"/>
                  </a:cubicBezTo>
                  <a:cubicBezTo>
                    <a:pt x="2048" y="241"/>
                    <a:pt x="1393" y="967"/>
                    <a:pt x="989" y="1741"/>
                  </a:cubicBezTo>
                  <a:cubicBezTo>
                    <a:pt x="762" y="2169"/>
                    <a:pt x="608" y="2622"/>
                    <a:pt x="465" y="3074"/>
                  </a:cubicBezTo>
                  <a:cubicBezTo>
                    <a:pt x="429" y="3110"/>
                    <a:pt x="405" y="3146"/>
                    <a:pt x="393" y="3193"/>
                  </a:cubicBezTo>
                  <a:cubicBezTo>
                    <a:pt x="0" y="5063"/>
                    <a:pt x="489" y="7039"/>
                    <a:pt x="1584" y="8587"/>
                  </a:cubicBezTo>
                  <a:cubicBezTo>
                    <a:pt x="2667" y="10123"/>
                    <a:pt x="4310" y="11218"/>
                    <a:pt x="6085" y="11813"/>
                  </a:cubicBezTo>
                  <a:cubicBezTo>
                    <a:pt x="7217" y="12202"/>
                    <a:pt x="8417" y="12400"/>
                    <a:pt x="9614" y="12400"/>
                  </a:cubicBezTo>
                  <a:cubicBezTo>
                    <a:pt x="12231" y="12400"/>
                    <a:pt x="14831" y="11456"/>
                    <a:pt x="16669" y="9504"/>
                  </a:cubicBezTo>
                  <a:cubicBezTo>
                    <a:pt x="17884" y="8194"/>
                    <a:pt x="18717" y="6503"/>
                    <a:pt x="18931" y="4729"/>
                  </a:cubicBezTo>
                  <a:cubicBezTo>
                    <a:pt x="19015" y="3920"/>
                    <a:pt x="19134" y="2765"/>
                    <a:pt x="18384" y="2229"/>
                  </a:cubicBezTo>
                  <a:cubicBezTo>
                    <a:pt x="18190" y="2091"/>
                    <a:pt x="18001" y="2033"/>
                    <a:pt x="17819" y="2033"/>
                  </a:cubicBezTo>
                  <a:cubicBezTo>
                    <a:pt x="17182" y="2033"/>
                    <a:pt x="16631" y="2744"/>
                    <a:pt x="16288" y="3253"/>
                  </a:cubicBezTo>
                  <a:cubicBezTo>
                    <a:pt x="15729" y="4098"/>
                    <a:pt x="15240" y="4955"/>
                    <a:pt x="14467" y="5622"/>
                  </a:cubicBezTo>
                  <a:cubicBezTo>
                    <a:pt x="13763" y="6228"/>
                    <a:pt x="12844" y="6696"/>
                    <a:pt x="11895" y="6696"/>
                  </a:cubicBezTo>
                  <a:cubicBezTo>
                    <a:pt x="11800" y="6696"/>
                    <a:pt x="11705" y="6692"/>
                    <a:pt x="11609" y="6682"/>
                  </a:cubicBezTo>
                  <a:cubicBezTo>
                    <a:pt x="11359" y="6646"/>
                    <a:pt x="11121" y="6587"/>
                    <a:pt x="11038" y="6313"/>
                  </a:cubicBezTo>
                  <a:cubicBezTo>
                    <a:pt x="10966" y="6098"/>
                    <a:pt x="11014" y="5825"/>
                    <a:pt x="11014" y="5598"/>
                  </a:cubicBezTo>
                  <a:cubicBezTo>
                    <a:pt x="11014" y="5074"/>
                    <a:pt x="10930" y="4551"/>
                    <a:pt x="10764" y="4051"/>
                  </a:cubicBezTo>
                  <a:cubicBezTo>
                    <a:pt x="10466" y="3169"/>
                    <a:pt x="9835" y="2705"/>
                    <a:pt x="8906" y="2705"/>
                  </a:cubicBezTo>
                  <a:cubicBezTo>
                    <a:pt x="8179" y="2715"/>
                    <a:pt x="7452" y="3041"/>
                    <a:pt x="6725" y="3041"/>
                  </a:cubicBezTo>
                  <a:cubicBezTo>
                    <a:pt x="6571" y="3041"/>
                    <a:pt x="6417" y="3026"/>
                    <a:pt x="6263" y="2991"/>
                  </a:cubicBezTo>
                  <a:cubicBezTo>
                    <a:pt x="5275" y="2777"/>
                    <a:pt x="5370" y="1634"/>
                    <a:pt x="4989" y="919"/>
                  </a:cubicBezTo>
                  <a:cubicBezTo>
                    <a:pt x="4669" y="318"/>
                    <a:pt x="4032" y="1"/>
                    <a:pt x="3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7"/>
            <p:cNvSpPr/>
            <p:nvPr/>
          </p:nvSpPr>
          <p:spPr>
            <a:xfrm>
              <a:off x="10770075" y="3439825"/>
              <a:ext cx="114925" cy="112875"/>
            </a:xfrm>
            <a:custGeom>
              <a:rect b="b" l="l" r="r" t="t"/>
              <a:pathLst>
                <a:path extrusionOk="0" h="4515" w="4597">
                  <a:moveTo>
                    <a:pt x="2233" y="517"/>
                  </a:moveTo>
                  <a:cubicBezTo>
                    <a:pt x="2671" y="517"/>
                    <a:pt x="3101" y="653"/>
                    <a:pt x="3430" y="965"/>
                  </a:cubicBezTo>
                  <a:cubicBezTo>
                    <a:pt x="3942" y="1442"/>
                    <a:pt x="4073" y="2263"/>
                    <a:pt x="3799" y="2894"/>
                  </a:cubicBezTo>
                  <a:cubicBezTo>
                    <a:pt x="3501" y="3549"/>
                    <a:pt x="2811" y="3966"/>
                    <a:pt x="2096" y="4002"/>
                  </a:cubicBezTo>
                  <a:cubicBezTo>
                    <a:pt x="2077" y="4002"/>
                    <a:pt x="2057" y="4002"/>
                    <a:pt x="2038" y="4002"/>
                  </a:cubicBezTo>
                  <a:cubicBezTo>
                    <a:pt x="1663" y="4002"/>
                    <a:pt x="1283" y="3894"/>
                    <a:pt x="989" y="3656"/>
                  </a:cubicBezTo>
                  <a:cubicBezTo>
                    <a:pt x="703" y="3418"/>
                    <a:pt x="560" y="3049"/>
                    <a:pt x="525" y="2680"/>
                  </a:cubicBezTo>
                  <a:cubicBezTo>
                    <a:pt x="441" y="1835"/>
                    <a:pt x="930" y="1037"/>
                    <a:pt x="1644" y="596"/>
                  </a:cubicBezTo>
                  <a:cubicBezTo>
                    <a:pt x="1836" y="545"/>
                    <a:pt x="2035" y="517"/>
                    <a:pt x="2233" y="517"/>
                  </a:cubicBezTo>
                  <a:close/>
                  <a:moveTo>
                    <a:pt x="2217" y="1"/>
                  </a:moveTo>
                  <a:cubicBezTo>
                    <a:pt x="1860" y="1"/>
                    <a:pt x="1499" y="74"/>
                    <a:pt x="1168" y="215"/>
                  </a:cubicBezTo>
                  <a:cubicBezTo>
                    <a:pt x="1072" y="251"/>
                    <a:pt x="1037" y="334"/>
                    <a:pt x="1025" y="418"/>
                  </a:cubicBezTo>
                  <a:cubicBezTo>
                    <a:pt x="406" y="930"/>
                    <a:pt x="1" y="1704"/>
                    <a:pt x="1" y="2525"/>
                  </a:cubicBezTo>
                  <a:cubicBezTo>
                    <a:pt x="1" y="3549"/>
                    <a:pt x="715" y="4383"/>
                    <a:pt x="1751" y="4502"/>
                  </a:cubicBezTo>
                  <a:cubicBezTo>
                    <a:pt x="1836" y="4510"/>
                    <a:pt x="1920" y="4515"/>
                    <a:pt x="2005" y="4515"/>
                  </a:cubicBezTo>
                  <a:cubicBezTo>
                    <a:pt x="2838" y="4515"/>
                    <a:pt x="3655" y="4096"/>
                    <a:pt x="4109" y="3382"/>
                  </a:cubicBezTo>
                  <a:cubicBezTo>
                    <a:pt x="4597" y="2620"/>
                    <a:pt x="4549" y="1585"/>
                    <a:pt x="4025" y="858"/>
                  </a:cubicBezTo>
                  <a:cubicBezTo>
                    <a:pt x="3593" y="276"/>
                    <a:pt x="2911" y="1"/>
                    <a:pt x="22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7"/>
            <p:cNvSpPr/>
            <p:nvPr/>
          </p:nvSpPr>
          <p:spPr>
            <a:xfrm>
              <a:off x="10888550" y="3518700"/>
              <a:ext cx="62825" cy="55800"/>
            </a:xfrm>
            <a:custGeom>
              <a:rect b="b" l="l" r="r" t="t"/>
              <a:pathLst>
                <a:path extrusionOk="0" h="2232" w="2513">
                  <a:moveTo>
                    <a:pt x="1222" y="505"/>
                  </a:moveTo>
                  <a:cubicBezTo>
                    <a:pt x="1373" y="505"/>
                    <a:pt x="1524" y="550"/>
                    <a:pt x="1644" y="644"/>
                  </a:cubicBezTo>
                  <a:cubicBezTo>
                    <a:pt x="1667" y="656"/>
                    <a:pt x="1691" y="680"/>
                    <a:pt x="1715" y="704"/>
                  </a:cubicBezTo>
                  <a:cubicBezTo>
                    <a:pt x="1715" y="704"/>
                    <a:pt x="1727" y="727"/>
                    <a:pt x="1739" y="727"/>
                  </a:cubicBezTo>
                  <a:cubicBezTo>
                    <a:pt x="1751" y="739"/>
                    <a:pt x="1751" y="751"/>
                    <a:pt x="1763" y="775"/>
                  </a:cubicBezTo>
                  <a:cubicBezTo>
                    <a:pt x="1775" y="787"/>
                    <a:pt x="1786" y="811"/>
                    <a:pt x="1798" y="823"/>
                  </a:cubicBezTo>
                  <a:cubicBezTo>
                    <a:pt x="1798" y="823"/>
                    <a:pt x="1810" y="835"/>
                    <a:pt x="1810" y="847"/>
                  </a:cubicBezTo>
                  <a:cubicBezTo>
                    <a:pt x="1834" y="882"/>
                    <a:pt x="1846" y="918"/>
                    <a:pt x="1858" y="954"/>
                  </a:cubicBezTo>
                  <a:cubicBezTo>
                    <a:pt x="1870" y="966"/>
                    <a:pt x="1870" y="989"/>
                    <a:pt x="1870" y="1001"/>
                  </a:cubicBezTo>
                  <a:cubicBezTo>
                    <a:pt x="1882" y="1013"/>
                    <a:pt x="1882" y="1013"/>
                    <a:pt x="1882" y="1013"/>
                  </a:cubicBezTo>
                  <a:cubicBezTo>
                    <a:pt x="1882" y="1013"/>
                    <a:pt x="1882" y="1025"/>
                    <a:pt x="1882" y="1025"/>
                  </a:cubicBezTo>
                  <a:cubicBezTo>
                    <a:pt x="1882" y="1061"/>
                    <a:pt x="1894" y="1097"/>
                    <a:pt x="1894" y="1144"/>
                  </a:cubicBezTo>
                  <a:cubicBezTo>
                    <a:pt x="1894" y="1156"/>
                    <a:pt x="1894" y="1168"/>
                    <a:pt x="1894" y="1180"/>
                  </a:cubicBezTo>
                  <a:cubicBezTo>
                    <a:pt x="1894" y="1180"/>
                    <a:pt x="1894" y="1204"/>
                    <a:pt x="1894" y="1204"/>
                  </a:cubicBezTo>
                  <a:cubicBezTo>
                    <a:pt x="1882" y="1228"/>
                    <a:pt x="1882" y="1239"/>
                    <a:pt x="1882" y="1263"/>
                  </a:cubicBezTo>
                  <a:cubicBezTo>
                    <a:pt x="1882" y="1274"/>
                    <a:pt x="1862" y="1324"/>
                    <a:pt x="1867" y="1324"/>
                  </a:cubicBezTo>
                  <a:cubicBezTo>
                    <a:pt x="1868" y="1324"/>
                    <a:pt x="1869" y="1324"/>
                    <a:pt x="1870" y="1323"/>
                  </a:cubicBezTo>
                  <a:lnTo>
                    <a:pt x="1870" y="1323"/>
                  </a:lnTo>
                  <a:cubicBezTo>
                    <a:pt x="1834" y="1430"/>
                    <a:pt x="1751" y="1537"/>
                    <a:pt x="1656" y="1609"/>
                  </a:cubicBezTo>
                  <a:cubicBezTo>
                    <a:pt x="1620" y="1632"/>
                    <a:pt x="1596" y="1644"/>
                    <a:pt x="1572" y="1668"/>
                  </a:cubicBezTo>
                  <a:lnTo>
                    <a:pt x="1560" y="1668"/>
                  </a:lnTo>
                  <a:cubicBezTo>
                    <a:pt x="1536" y="1680"/>
                    <a:pt x="1513" y="1692"/>
                    <a:pt x="1501" y="1692"/>
                  </a:cubicBezTo>
                  <a:cubicBezTo>
                    <a:pt x="1480" y="1702"/>
                    <a:pt x="1459" y="1704"/>
                    <a:pt x="1446" y="1712"/>
                  </a:cubicBezTo>
                  <a:lnTo>
                    <a:pt x="1446" y="1712"/>
                  </a:lnTo>
                  <a:cubicBezTo>
                    <a:pt x="1442" y="1713"/>
                    <a:pt x="1436" y="1714"/>
                    <a:pt x="1429" y="1716"/>
                  </a:cubicBezTo>
                  <a:cubicBezTo>
                    <a:pt x="1382" y="1728"/>
                    <a:pt x="1322" y="1728"/>
                    <a:pt x="1275" y="1728"/>
                  </a:cubicBezTo>
                  <a:cubicBezTo>
                    <a:pt x="1120" y="1716"/>
                    <a:pt x="929" y="1656"/>
                    <a:pt x="798" y="1561"/>
                  </a:cubicBezTo>
                  <a:cubicBezTo>
                    <a:pt x="751" y="1525"/>
                    <a:pt x="691" y="1478"/>
                    <a:pt x="667" y="1430"/>
                  </a:cubicBezTo>
                  <a:cubicBezTo>
                    <a:pt x="655" y="1418"/>
                    <a:pt x="643" y="1406"/>
                    <a:pt x="632" y="1394"/>
                  </a:cubicBezTo>
                  <a:cubicBezTo>
                    <a:pt x="632" y="1382"/>
                    <a:pt x="632" y="1382"/>
                    <a:pt x="620" y="1370"/>
                  </a:cubicBezTo>
                  <a:cubicBezTo>
                    <a:pt x="596" y="1323"/>
                    <a:pt x="584" y="1287"/>
                    <a:pt x="572" y="1239"/>
                  </a:cubicBezTo>
                  <a:cubicBezTo>
                    <a:pt x="572" y="1239"/>
                    <a:pt x="560" y="1216"/>
                    <a:pt x="560" y="1204"/>
                  </a:cubicBezTo>
                  <a:cubicBezTo>
                    <a:pt x="560" y="1180"/>
                    <a:pt x="560" y="1156"/>
                    <a:pt x="560" y="1132"/>
                  </a:cubicBezTo>
                  <a:cubicBezTo>
                    <a:pt x="548" y="1120"/>
                    <a:pt x="548" y="1097"/>
                    <a:pt x="548" y="1085"/>
                  </a:cubicBezTo>
                  <a:cubicBezTo>
                    <a:pt x="548" y="1073"/>
                    <a:pt x="548" y="1061"/>
                    <a:pt x="548" y="1061"/>
                  </a:cubicBezTo>
                  <a:cubicBezTo>
                    <a:pt x="548" y="1061"/>
                    <a:pt x="548" y="1061"/>
                    <a:pt x="560" y="1037"/>
                  </a:cubicBezTo>
                  <a:cubicBezTo>
                    <a:pt x="572" y="942"/>
                    <a:pt x="572" y="930"/>
                    <a:pt x="632" y="835"/>
                  </a:cubicBezTo>
                  <a:cubicBezTo>
                    <a:pt x="642" y="813"/>
                    <a:pt x="646" y="806"/>
                    <a:pt x="645" y="806"/>
                  </a:cubicBezTo>
                  <a:lnTo>
                    <a:pt x="645" y="806"/>
                  </a:lnTo>
                  <a:cubicBezTo>
                    <a:pt x="645" y="806"/>
                    <a:pt x="638" y="816"/>
                    <a:pt x="632" y="823"/>
                  </a:cubicBezTo>
                  <a:cubicBezTo>
                    <a:pt x="643" y="799"/>
                    <a:pt x="667" y="775"/>
                    <a:pt x="679" y="763"/>
                  </a:cubicBezTo>
                  <a:cubicBezTo>
                    <a:pt x="691" y="739"/>
                    <a:pt x="703" y="727"/>
                    <a:pt x="715" y="716"/>
                  </a:cubicBezTo>
                  <a:cubicBezTo>
                    <a:pt x="727" y="716"/>
                    <a:pt x="727" y="704"/>
                    <a:pt x="727" y="704"/>
                  </a:cubicBezTo>
                  <a:cubicBezTo>
                    <a:pt x="727" y="704"/>
                    <a:pt x="739" y="704"/>
                    <a:pt x="739" y="692"/>
                  </a:cubicBezTo>
                  <a:cubicBezTo>
                    <a:pt x="834" y="620"/>
                    <a:pt x="858" y="608"/>
                    <a:pt x="965" y="573"/>
                  </a:cubicBezTo>
                  <a:cubicBezTo>
                    <a:pt x="989" y="573"/>
                    <a:pt x="1024" y="549"/>
                    <a:pt x="1048" y="525"/>
                  </a:cubicBezTo>
                  <a:cubicBezTo>
                    <a:pt x="1105" y="512"/>
                    <a:pt x="1164" y="505"/>
                    <a:pt x="1222" y="505"/>
                  </a:cubicBezTo>
                  <a:close/>
                  <a:moveTo>
                    <a:pt x="1239" y="0"/>
                  </a:moveTo>
                  <a:cubicBezTo>
                    <a:pt x="1003" y="0"/>
                    <a:pt x="764" y="66"/>
                    <a:pt x="560" y="192"/>
                  </a:cubicBezTo>
                  <a:cubicBezTo>
                    <a:pt x="548" y="204"/>
                    <a:pt x="536" y="215"/>
                    <a:pt x="524" y="227"/>
                  </a:cubicBezTo>
                  <a:cubicBezTo>
                    <a:pt x="203" y="442"/>
                    <a:pt x="1" y="811"/>
                    <a:pt x="48" y="1204"/>
                  </a:cubicBezTo>
                  <a:cubicBezTo>
                    <a:pt x="72" y="1454"/>
                    <a:pt x="179" y="1680"/>
                    <a:pt x="358" y="1859"/>
                  </a:cubicBezTo>
                  <a:cubicBezTo>
                    <a:pt x="548" y="2037"/>
                    <a:pt x="798" y="2156"/>
                    <a:pt x="1048" y="2204"/>
                  </a:cubicBezTo>
                  <a:cubicBezTo>
                    <a:pt x="1134" y="2222"/>
                    <a:pt x="1218" y="2231"/>
                    <a:pt x="1302" y="2231"/>
                  </a:cubicBezTo>
                  <a:cubicBezTo>
                    <a:pt x="1707" y="2231"/>
                    <a:pt x="2077" y="2020"/>
                    <a:pt x="2275" y="1644"/>
                  </a:cubicBezTo>
                  <a:cubicBezTo>
                    <a:pt x="2513" y="1216"/>
                    <a:pt x="2394" y="680"/>
                    <a:pt x="2060" y="335"/>
                  </a:cubicBezTo>
                  <a:cubicBezTo>
                    <a:pt x="1840" y="108"/>
                    <a:pt x="1541" y="0"/>
                    <a:pt x="1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7"/>
            <p:cNvSpPr/>
            <p:nvPr/>
          </p:nvSpPr>
          <p:spPr>
            <a:xfrm>
              <a:off x="10907000" y="3469900"/>
              <a:ext cx="17600" cy="12525"/>
            </a:xfrm>
            <a:custGeom>
              <a:rect b="b" l="l" r="r" t="t"/>
              <a:pathLst>
                <a:path extrusionOk="0" h="501" w="704">
                  <a:moveTo>
                    <a:pt x="334" y="1"/>
                  </a:moveTo>
                  <a:cubicBezTo>
                    <a:pt x="1" y="1"/>
                    <a:pt x="48" y="501"/>
                    <a:pt x="382" y="501"/>
                  </a:cubicBezTo>
                  <a:cubicBezTo>
                    <a:pt x="703" y="501"/>
                    <a:pt x="656"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7"/>
            <p:cNvSpPr/>
            <p:nvPr/>
          </p:nvSpPr>
          <p:spPr>
            <a:xfrm>
              <a:off x="10941225" y="3443800"/>
              <a:ext cx="14925" cy="13750"/>
            </a:xfrm>
            <a:custGeom>
              <a:rect b="b" l="l" r="r" t="t"/>
              <a:pathLst>
                <a:path extrusionOk="0" h="550" w="597">
                  <a:moveTo>
                    <a:pt x="324" y="1"/>
                  </a:moveTo>
                  <a:cubicBezTo>
                    <a:pt x="297" y="1"/>
                    <a:pt x="272" y="7"/>
                    <a:pt x="251" y="21"/>
                  </a:cubicBezTo>
                  <a:lnTo>
                    <a:pt x="180" y="56"/>
                  </a:lnTo>
                  <a:cubicBezTo>
                    <a:pt x="144" y="68"/>
                    <a:pt x="120" y="80"/>
                    <a:pt x="96" y="104"/>
                  </a:cubicBezTo>
                  <a:cubicBezTo>
                    <a:pt x="60" y="128"/>
                    <a:pt x="49" y="152"/>
                    <a:pt x="37" y="187"/>
                  </a:cubicBezTo>
                  <a:cubicBezTo>
                    <a:pt x="13" y="211"/>
                    <a:pt x="13" y="247"/>
                    <a:pt x="13" y="283"/>
                  </a:cubicBezTo>
                  <a:cubicBezTo>
                    <a:pt x="1" y="318"/>
                    <a:pt x="13" y="354"/>
                    <a:pt x="25" y="378"/>
                  </a:cubicBezTo>
                  <a:cubicBezTo>
                    <a:pt x="37" y="402"/>
                    <a:pt x="49" y="425"/>
                    <a:pt x="60" y="437"/>
                  </a:cubicBezTo>
                  <a:cubicBezTo>
                    <a:pt x="84" y="473"/>
                    <a:pt x="120" y="509"/>
                    <a:pt x="156" y="521"/>
                  </a:cubicBezTo>
                  <a:cubicBezTo>
                    <a:pt x="180" y="533"/>
                    <a:pt x="191" y="545"/>
                    <a:pt x="215" y="545"/>
                  </a:cubicBezTo>
                  <a:cubicBezTo>
                    <a:pt x="229" y="548"/>
                    <a:pt x="243" y="549"/>
                    <a:pt x="257" y="549"/>
                  </a:cubicBezTo>
                  <a:cubicBezTo>
                    <a:pt x="291" y="549"/>
                    <a:pt x="324" y="541"/>
                    <a:pt x="358" y="533"/>
                  </a:cubicBezTo>
                  <a:cubicBezTo>
                    <a:pt x="382" y="521"/>
                    <a:pt x="406" y="509"/>
                    <a:pt x="430" y="497"/>
                  </a:cubicBezTo>
                  <a:cubicBezTo>
                    <a:pt x="453" y="485"/>
                    <a:pt x="489" y="473"/>
                    <a:pt x="513" y="449"/>
                  </a:cubicBezTo>
                  <a:cubicBezTo>
                    <a:pt x="537" y="425"/>
                    <a:pt x="549" y="402"/>
                    <a:pt x="572" y="366"/>
                  </a:cubicBezTo>
                  <a:cubicBezTo>
                    <a:pt x="584" y="342"/>
                    <a:pt x="584" y="306"/>
                    <a:pt x="584" y="271"/>
                  </a:cubicBezTo>
                  <a:cubicBezTo>
                    <a:pt x="596" y="235"/>
                    <a:pt x="584" y="199"/>
                    <a:pt x="572" y="164"/>
                  </a:cubicBezTo>
                  <a:cubicBezTo>
                    <a:pt x="561" y="152"/>
                    <a:pt x="561" y="128"/>
                    <a:pt x="549" y="116"/>
                  </a:cubicBezTo>
                  <a:cubicBezTo>
                    <a:pt x="513" y="80"/>
                    <a:pt x="489" y="44"/>
                    <a:pt x="441" y="33"/>
                  </a:cubicBezTo>
                  <a:cubicBezTo>
                    <a:pt x="430" y="21"/>
                    <a:pt x="406" y="9"/>
                    <a:pt x="382" y="9"/>
                  </a:cubicBezTo>
                  <a:cubicBezTo>
                    <a:pt x="362" y="4"/>
                    <a:pt x="342" y="1"/>
                    <a:pt x="3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7"/>
            <p:cNvSpPr/>
            <p:nvPr/>
          </p:nvSpPr>
          <p:spPr>
            <a:xfrm>
              <a:off x="10958200" y="3491925"/>
              <a:ext cx="14025" cy="14625"/>
            </a:xfrm>
            <a:custGeom>
              <a:rect b="b" l="l" r="r" t="t"/>
              <a:pathLst>
                <a:path extrusionOk="0" h="585" w="561">
                  <a:moveTo>
                    <a:pt x="274" y="1"/>
                  </a:moveTo>
                  <a:cubicBezTo>
                    <a:pt x="239" y="1"/>
                    <a:pt x="203" y="1"/>
                    <a:pt x="179" y="13"/>
                  </a:cubicBezTo>
                  <a:cubicBezTo>
                    <a:pt x="155" y="24"/>
                    <a:pt x="132" y="36"/>
                    <a:pt x="120" y="48"/>
                  </a:cubicBezTo>
                  <a:cubicBezTo>
                    <a:pt x="84" y="72"/>
                    <a:pt x="48" y="108"/>
                    <a:pt x="36" y="144"/>
                  </a:cubicBezTo>
                  <a:cubicBezTo>
                    <a:pt x="24" y="167"/>
                    <a:pt x="13" y="191"/>
                    <a:pt x="13" y="215"/>
                  </a:cubicBezTo>
                  <a:cubicBezTo>
                    <a:pt x="1" y="263"/>
                    <a:pt x="13" y="298"/>
                    <a:pt x="24" y="346"/>
                  </a:cubicBezTo>
                  <a:cubicBezTo>
                    <a:pt x="36" y="370"/>
                    <a:pt x="48" y="394"/>
                    <a:pt x="60" y="417"/>
                  </a:cubicBezTo>
                  <a:cubicBezTo>
                    <a:pt x="72" y="453"/>
                    <a:pt x="84" y="477"/>
                    <a:pt x="108" y="501"/>
                  </a:cubicBezTo>
                  <a:cubicBezTo>
                    <a:pt x="132" y="524"/>
                    <a:pt x="155" y="548"/>
                    <a:pt x="191" y="560"/>
                  </a:cubicBezTo>
                  <a:cubicBezTo>
                    <a:pt x="215" y="572"/>
                    <a:pt x="251" y="584"/>
                    <a:pt x="286" y="584"/>
                  </a:cubicBezTo>
                  <a:cubicBezTo>
                    <a:pt x="322" y="584"/>
                    <a:pt x="358" y="584"/>
                    <a:pt x="394" y="572"/>
                  </a:cubicBezTo>
                  <a:cubicBezTo>
                    <a:pt x="405" y="560"/>
                    <a:pt x="429" y="548"/>
                    <a:pt x="441" y="536"/>
                  </a:cubicBezTo>
                  <a:cubicBezTo>
                    <a:pt x="477" y="513"/>
                    <a:pt x="513" y="477"/>
                    <a:pt x="524" y="441"/>
                  </a:cubicBezTo>
                  <a:cubicBezTo>
                    <a:pt x="536" y="417"/>
                    <a:pt x="548" y="394"/>
                    <a:pt x="548" y="370"/>
                  </a:cubicBezTo>
                  <a:cubicBezTo>
                    <a:pt x="560" y="334"/>
                    <a:pt x="560" y="286"/>
                    <a:pt x="536" y="239"/>
                  </a:cubicBezTo>
                  <a:lnTo>
                    <a:pt x="501" y="167"/>
                  </a:lnTo>
                  <a:cubicBezTo>
                    <a:pt x="489" y="132"/>
                    <a:pt x="477" y="108"/>
                    <a:pt x="453" y="84"/>
                  </a:cubicBezTo>
                  <a:cubicBezTo>
                    <a:pt x="429" y="60"/>
                    <a:pt x="405" y="36"/>
                    <a:pt x="370" y="24"/>
                  </a:cubicBezTo>
                  <a:cubicBezTo>
                    <a:pt x="346" y="13"/>
                    <a:pt x="310"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7"/>
            <p:cNvSpPr/>
            <p:nvPr/>
          </p:nvSpPr>
          <p:spPr>
            <a:xfrm>
              <a:off x="10695075" y="3691050"/>
              <a:ext cx="13125" cy="13725"/>
            </a:xfrm>
            <a:custGeom>
              <a:rect b="b" l="l" r="r" t="t"/>
              <a:pathLst>
                <a:path extrusionOk="0" h="549" w="525">
                  <a:moveTo>
                    <a:pt x="239" y="1"/>
                  </a:moveTo>
                  <a:cubicBezTo>
                    <a:pt x="215" y="13"/>
                    <a:pt x="191" y="13"/>
                    <a:pt x="167" y="25"/>
                  </a:cubicBezTo>
                  <a:cubicBezTo>
                    <a:pt x="131" y="37"/>
                    <a:pt x="96" y="60"/>
                    <a:pt x="60" y="96"/>
                  </a:cubicBezTo>
                  <a:cubicBezTo>
                    <a:pt x="48" y="108"/>
                    <a:pt x="36" y="132"/>
                    <a:pt x="24" y="144"/>
                  </a:cubicBezTo>
                  <a:cubicBezTo>
                    <a:pt x="12" y="191"/>
                    <a:pt x="0" y="239"/>
                    <a:pt x="0" y="287"/>
                  </a:cubicBezTo>
                  <a:lnTo>
                    <a:pt x="0" y="322"/>
                  </a:lnTo>
                  <a:cubicBezTo>
                    <a:pt x="12" y="358"/>
                    <a:pt x="12" y="382"/>
                    <a:pt x="36" y="418"/>
                  </a:cubicBezTo>
                  <a:cubicBezTo>
                    <a:pt x="48" y="441"/>
                    <a:pt x="72" y="465"/>
                    <a:pt x="96" y="489"/>
                  </a:cubicBezTo>
                  <a:cubicBezTo>
                    <a:pt x="120" y="513"/>
                    <a:pt x="155" y="525"/>
                    <a:pt x="179" y="537"/>
                  </a:cubicBezTo>
                  <a:cubicBezTo>
                    <a:pt x="215" y="549"/>
                    <a:pt x="251" y="549"/>
                    <a:pt x="286" y="549"/>
                  </a:cubicBezTo>
                  <a:cubicBezTo>
                    <a:pt x="310" y="549"/>
                    <a:pt x="322" y="537"/>
                    <a:pt x="346" y="537"/>
                  </a:cubicBezTo>
                  <a:cubicBezTo>
                    <a:pt x="393" y="525"/>
                    <a:pt x="429" y="489"/>
                    <a:pt x="453" y="465"/>
                  </a:cubicBezTo>
                  <a:cubicBezTo>
                    <a:pt x="465" y="441"/>
                    <a:pt x="477" y="418"/>
                    <a:pt x="489" y="406"/>
                  </a:cubicBezTo>
                  <a:cubicBezTo>
                    <a:pt x="512" y="358"/>
                    <a:pt x="524" y="322"/>
                    <a:pt x="512" y="275"/>
                  </a:cubicBezTo>
                  <a:lnTo>
                    <a:pt x="512" y="239"/>
                  </a:lnTo>
                  <a:cubicBezTo>
                    <a:pt x="512" y="203"/>
                    <a:pt x="501" y="168"/>
                    <a:pt x="489" y="144"/>
                  </a:cubicBezTo>
                  <a:cubicBezTo>
                    <a:pt x="477" y="108"/>
                    <a:pt x="453" y="84"/>
                    <a:pt x="429" y="60"/>
                  </a:cubicBezTo>
                  <a:cubicBezTo>
                    <a:pt x="405" y="37"/>
                    <a:pt x="370" y="25"/>
                    <a:pt x="334" y="13"/>
                  </a:cubicBezTo>
                  <a:cubicBezTo>
                    <a:pt x="310" y="1"/>
                    <a:pt x="274" y="1"/>
                    <a:pt x="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7"/>
            <p:cNvSpPr/>
            <p:nvPr/>
          </p:nvSpPr>
          <p:spPr>
            <a:xfrm>
              <a:off x="10725725" y="3666350"/>
              <a:ext cx="17600" cy="12525"/>
            </a:xfrm>
            <a:custGeom>
              <a:rect b="b" l="l" r="r" t="t"/>
              <a:pathLst>
                <a:path extrusionOk="0" h="501" w="704">
                  <a:moveTo>
                    <a:pt x="334" y="1"/>
                  </a:moveTo>
                  <a:cubicBezTo>
                    <a:pt x="1" y="1"/>
                    <a:pt x="48" y="501"/>
                    <a:pt x="370" y="501"/>
                  </a:cubicBezTo>
                  <a:cubicBezTo>
                    <a:pt x="703" y="501"/>
                    <a:pt x="656"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7"/>
            <p:cNvSpPr/>
            <p:nvPr/>
          </p:nvSpPr>
          <p:spPr>
            <a:xfrm>
              <a:off x="10745675" y="3748800"/>
              <a:ext cx="14900" cy="13725"/>
            </a:xfrm>
            <a:custGeom>
              <a:rect b="b" l="l" r="r" t="t"/>
              <a:pathLst>
                <a:path extrusionOk="0" h="549" w="596">
                  <a:moveTo>
                    <a:pt x="274" y="1"/>
                  </a:moveTo>
                  <a:cubicBezTo>
                    <a:pt x="239" y="1"/>
                    <a:pt x="215" y="1"/>
                    <a:pt x="179" y="13"/>
                  </a:cubicBezTo>
                  <a:cubicBezTo>
                    <a:pt x="143" y="25"/>
                    <a:pt x="120" y="48"/>
                    <a:pt x="96" y="72"/>
                  </a:cubicBezTo>
                  <a:cubicBezTo>
                    <a:pt x="72" y="96"/>
                    <a:pt x="48" y="120"/>
                    <a:pt x="36" y="144"/>
                  </a:cubicBezTo>
                  <a:cubicBezTo>
                    <a:pt x="24" y="167"/>
                    <a:pt x="24" y="191"/>
                    <a:pt x="12" y="215"/>
                  </a:cubicBezTo>
                  <a:cubicBezTo>
                    <a:pt x="1" y="263"/>
                    <a:pt x="12" y="298"/>
                    <a:pt x="24" y="346"/>
                  </a:cubicBezTo>
                  <a:cubicBezTo>
                    <a:pt x="36" y="370"/>
                    <a:pt x="48" y="382"/>
                    <a:pt x="60" y="406"/>
                  </a:cubicBezTo>
                  <a:cubicBezTo>
                    <a:pt x="84" y="441"/>
                    <a:pt x="120" y="465"/>
                    <a:pt x="155" y="489"/>
                  </a:cubicBezTo>
                  <a:cubicBezTo>
                    <a:pt x="179" y="501"/>
                    <a:pt x="203" y="513"/>
                    <a:pt x="227" y="525"/>
                  </a:cubicBezTo>
                  <a:cubicBezTo>
                    <a:pt x="262" y="536"/>
                    <a:pt x="286" y="548"/>
                    <a:pt x="322" y="548"/>
                  </a:cubicBezTo>
                  <a:cubicBezTo>
                    <a:pt x="358" y="548"/>
                    <a:pt x="393" y="548"/>
                    <a:pt x="429" y="536"/>
                  </a:cubicBezTo>
                  <a:cubicBezTo>
                    <a:pt x="453" y="525"/>
                    <a:pt x="489" y="501"/>
                    <a:pt x="513" y="477"/>
                  </a:cubicBezTo>
                  <a:cubicBezTo>
                    <a:pt x="536" y="465"/>
                    <a:pt x="560" y="429"/>
                    <a:pt x="572" y="406"/>
                  </a:cubicBezTo>
                  <a:cubicBezTo>
                    <a:pt x="572" y="382"/>
                    <a:pt x="584" y="358"/>
                    <a:pt x="584" y="334"/>
                  </a:cubicBezTo>
                  <a:cubicBezTo>
                    <a:pt x="596" y="298"/>
                    <a:pt x="596" y="251"/>
                    <a:pt x="572" y="203"/>
                  </a:cubicBezTo>
                  <a:cubicBezTo>
                    <a:pt x="572" y="179"/>
                    <a:pt x="560" y="167"/>
                    <a:pt x="548" y="144"/>
                  </a:cubicBezTo>
                  <a:cubicBezTo>
                    <a:pt x="524" y="108"/>
                    <a:pt x="489" y="84"/>
                    <a:pt x="441" y="60"/>
                  </a:cubicBezTo>
                  <a:cubicBezTo>
                    <a:pt x="417" y="48"/>
                    <a:pt x="393" y="36"/>
                    <a:pt x="370" y="25"/>
                  </a:cubicBezTo>
                  <a:cubicBezTo>
                    <a:pt x="346" y="13"/>
                    <a:pt x="310"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7"/>
            <p:cNvSpPr/>
            <p:nvPr/>
          </p:nvSpPr>
          <p:spPr>
            <a:xfrm>
              <a:off x="10793900" y="3707125"/>
              <a:ext cx="13725" cy="13725"/>
            </a:xfrm>
            <a:custGeom>
              <a:rect b="b" l="l" r="r" t="t"/>
              <a:pathLst>
                <a:path extrusionOk="0" h="549" w="549">
                  <a:moveTo>
                    <a:pt x="238" y="1"/>
                  </a:moveTo>
                  <a:cubicBezTo>
                    <a:pt x="203" y="1"/>
                    <a:pt x="167" y="13"/>
                    <a:pt x="131" y="37"/>
                  </a:cubicBezTo>
                  <a:cubicBezTo>
                    <a:pt x="108" y="48"/>
                    <a:pt x="84" y="60"/>
                    <a:pt x="60" y="96"/>
                  </a:cubicBezTo>
                  <a:cubicBezTo>
                    <a:pt x="48" y="108"/>
                    <a:pt x="36" y="132"/>
                    <a:pt x="24" y="144"/>
                  </a:cubicBezTo>
                  <a:cubicBezTo>
                    <a:pt x="0" y="191"/>
                    <a:pt x="0" y="227"/>
                    <a:pt x="0" y="275"/>
                  </a:cubicBezTo>
                  <a:cubicBezTo>
                    <a:pt x="0" y="298"/>
                    <a:pt x="12" y="322"/>
                    <a:pt x="12" y="346"/>
                  </a:cubicBezTo>
                  <a:cubicBezTo>
                    <a:pt x="36" y="394"/>
                    <a:pt x="60" y="429"/>
                    <a:pt x="96" y="453"/>
                  </a:cubicBezTo>
                  <a:lnTo>
                    <a:pt x="131" y="489"/>
                  </a:lnTo>
                  <a:cubicBezTo>
                    <a:pt x="155" y="513"/>
                    <a:pt x="179" y="525"/>
                    <a:pt x="215" y="537"/>
                  </a:cubicBezTo>
                  <a:cubicBezTo>
                    <a:pt x="250" y="549"/>
                    <a:pt x="274" y="549"/>
                    <a:pt x="310" y="549"/>
                  </a:cubicBezTo>
                  <a:cubicBezTo>
                    <a:pt x="346" y="549"/>
                    <a:pt x="381" y="537"/>
                    <a:pt x="405" y="513"/>
                  </a:cubicBezTo>
                  <a:cubicBezTo>
                    <a:pt x="441" y="501"/>
                    <a:pt x="465" y="489"/>
                    <a:pt x="489" y="453"/>
                  </a:cubicBezTo>
                  <a:cubicBezTo>
                    <a:pt x="500" y="441"/>
                    <a:pt x="512" y="418"/>
                    <a:pt x="524" y="406"/>
                  </a:cubicBezTo>
                  <a:cubicBezTo>
                    <a:pt x="536" y="358"/>
                    <a:pt x="548" y="310"/>
                    <a:pt x="548" y="275"/>
                  </a:cubicBezTo>
                  <a:cubicBezTo>
                    <a:pt x="536" y="251"/>
                    <a:pt x="536" y="227"/>
                    <a:pt x="536" y="203"/>
                  </a:cubicBezTo>
                  <a:cubicBezTo>
                    <a:pt x="512" y="156"/>
                    <a:pt x="489" y="120"/>
                    <a:pt x="453" y="96"/>
                  </a:cubicBezTo>
                  <a:cubicBezTo>
                    <a:pt x="441" y="84"/>
                    <a:pt x="429" y="72"/>
                    <a:pt x="417" y="60"/>
                  </a:cubicBezTo>
                  <a:cubicBezTo>
                    <a:pt x="393" y="37"/>
                    <a:pt x="369" y="25"/>
                    <a:pt x="334" y="13"/>
                  </a:cubicBezTo>
                  <a:cubicBezTo>
                    <a:pt x="298" y="1"/>
                    <a:pt x="262"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7"/>
            <p:cNvSpPr/>
            <p:nvPr/>
          </p:nvSpPr>
          <p:spPr>
            <a:xfrm>
              <a:off x="10810275" y="3760425"/>
              <a:ext cx="17575" cy="12800"/>
            </a:xfrm>
            <a:custGeom>
              <a:rect b="b" l="l" r="r" t="t"/>
              <a:pathLst>
                <a:path extrusionOk="0" h="512" w="703">
                  <a:moveTo>
                    <a:pt x="322" y="0"/>
                  </a:moveTo>
                  <a:cubicBezTo>
                    <a:pt x="0" y="0"/>
                    <a:pt x="48" y="512"/>
                    <a:pt x="369" y="512"/>
                  </a:cubicBezTo>
                  <a:cubicBezTo>
                    <a:pt x="703" y="512"/>
                    <a:pt x="655"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7"/>
            <p:cNvSpPr/>
            <p:nvPr/>
          </p:nvSpPr>
          <p:spPr>
            <a:xfrm>
              <a:off x="10868900" y="3759525"/>
              <a:ext cx="17600" cy="12825"/>
            </a:xfrm>
            <a:custGeom>
              <a:rect b="b" l="l" r="r" t="t"/>
              <a:pathLst>
                <a:path extrusionOk="0" h="513" w="704">
                  <a:moveTo>
                    <a:pt x="322" y="0"/>
                  </a:moveTo>
                  <a:cubicBezTo>
                    <a:pt x="1" y="0"/>
                    <a:pt x="48" y="512"/>
                    <a:pt x="370" y="512"/>
                  </a:cubicBezTo>
                  <a:cubicBezTo>
                    <a:pt x="703" y="512"/>
                    <a:pt x="656"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7"/>
            <p:cNvSpPr/>
            <p:nvPr/>
          </p:nvSpPr>
          <p:spPr>
            <a:xfrm>
              <a:off x="10676925" y="3640450"/>
              <a:ext cx="17575" cy="12825"/>
            </a:xfrm>
            <a:custGeom>
              <a:rect b="b" l="l" r="r" t="t"/>
              <a:pathLst>
                <a:path extrusionOk="0" h="513" w="703">
                  <a:moveTo>
                    <a:pt x="322" y="1"/>
                  </a:moveTo>
                  <a:cubicBezTo>
                    <a:pt x="0" y="1"/>
                    <a:pt x="36" y="513"/>
                    <a:pt x="369" y="513"/>
                  </a:cubicBezTo>
                  <a:cubicBezTo>
                    <a:pt x="703" y="513"/>
                    <a:pt x="655"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7"/>
            <p:cNvSpPr/>
            <p:nvPr/>
          </p:nvSpPr>
          <p:spPr>
            <a:xfrm>
              <a:off x="10704300" y="3587175"/>
              <a:ext cx="17600" cy="12825"/>
            </a:xfrm>
            <a:custGeom>
              <a:rect b="b" l="l" r="r" t="t"/>
              <a:pathLst>
                <a:path extrusionOk="0" h="513" w="704">
                  <a:moveTo>
                    <a:pt x="334" y="1"/>
                  </a:moveTo>
                  <a:cubicBezTo>
                    <a:pt x="1" y="1"/>
                    <a:pt x="48" y="513"/>
                    <a:pt x="382" y="513"/>
                  </a:cubicBezTo>
                  <a:cubicBezTo>
                    <a:pt x="703" y="513"/>
                    <a:pt x="655"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7"/>
            <p:cNvSpPr/>
            <p:nvPr/>
          </p:nvSpPr>
          <p:spPr>
            <a:xfrm>
              <a:off x="10708475" y="3638675"/>
              <a:ext cx="12825" cy="13725"/>
            </a:xfrm>
            <a:custGeom>
              <a:rect b="b" l="l" r="r" t="t"/>
              <a:pathLst>
                <a:path extrusionOk="0" h="549" w="513">
                  <a:moveTo>
                    <a:pt x="238" y="0"/>
                  </a:moveTo>
                  <a:cubicBezTo>
                    <a:pt x="215" y="0"/>
                    <a:pt x="191" y="12"/>
                    <a:pt x="167" y="12"/>
                  </a:cubicBezTo>
                  <a:cubicBezTo>
                    <a:pt x="131" y="36"/>
                    <a:pt x="96" y="60"/>
                    <a:pt x="60" y="96"/>
                  </a:cubicBezTo>
                  <a:cubicBezTo>
                    <a:pt x="48" y="108"/>
                    <a:pt x="36" y="131"/>
                    <a:pt x="24" y="143"/>
                  </a:cubicBezTo>
                  <a:cubicBezTo>
                    <a:pt x="12" y="191"/>
                    <a:pt x="0" y="227"/>
                    <a:pt x="0" y="274"/>
                  </a:cubicBezTo>
                  <a:lnTo>
                    <a:pt x="0" y="310"/>
                  </a:lnTo>
                  <a:cubicBezTo>
                    <a:pt x="0" y="346"/>
                    <a:pt x="12" y="381"/>
                    <a:pt x="36" y="405"/>
                  </a:cubicBezTo>
                  <a:cubicBezTo>
                    <a:pt x="48" y="441"/>
                    <a:pt x="72" y="465"/>
                    <a:pt x="96" y="489"/>
                  </a:cubicBezTo>
                  <a:cubicBezTo>
                    <a:pt x="119" y="512"/>
                    <a:pt x="143" y="524"/>
                    <a:pt x="179" y="536"/>
                  </a:cubicBezTo>
                  <a:cubicBezTo>
                    <a:pt x="215" y="548"/>
                    <a:pt x="250" y="548"/>
                    <a:pt x="286" y="548"/>
                  </a:cubicBezTo>
                  <a:cubicBezTo>
                    <a:pt x="298" y="536"/>
                    <a:pt x="322" y="536"/>
                    <a:pt x="346" y="536"/>
                  </a:cubicBezTo>
                  <a:cubicBezTo>
                    <a:pt x="393" y="512"/>
                    <a:pt x="429" y="489"/>
                    <a:pt x="453" y="453"/>
                  </a:cubicBezTo>
                  <a:cubicBezTo>
                    <a:pt x="465" y="441"/>
                    <a:pt x="477" y="417"/>
                    <a:pt x="488" y="405"/>
                  </a:cubicBezTo>
                  <a:cubicBezTo>
                    <a:pt x="512" y="358"/>
                    <a:pt x="512" y="310"/>
                    <a:pt x="512" y="274"/>
                  </a:cubicBezTo>
                  <a:lnTo>
                    <a:pt x="512" y="239"/>
                  </a:lnTo>
                  <a:cubicBezTo>
                    <a:pt x="512" y="203"/>
                    <a:pt x="500" y="167"/>
                    <a:pt x="477" y="143"/>
                  </a:cubicBezTo>
                  <a:cubicBezTo>
                    <a:pt x="465" y="108"/>
                    <a:pt x="453" y="84"/>
                    <a:pt x="417" y="60"/>
                  </a:cubicBezTo>
                  <a:cubicBezTo>
                    <a:pt x="393" y="36"/>
                    <a:pt x="369" y="24"/>
                    <a:pt x="334" y="12"/>
                  </a:cubicBezTo>
                  <a:cubicBezTo>
                    <a:pt x="310" y="0"/>
                    <a:pt x="274" y="0"/>
                    <a:pt x="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3" name="Google Shape;883;p47"/>
          <p:cNvSpPr/>
          <p:nvPr/>
        </p:nvSpPr>
        <p:spPr>
          <a:xfrm>
            <a:off x="7482500" y="3492463"/>
            <a:ext cx="797150" cy="874650"/>
          </a:xfrm>
          <a:custGeom>
            <a:rect b="b" l="l" r="r" t="t"/>
            <a:pathLst>
              <a:path extrusionOk="0" h="34986" w="31886">
                <a:moveTo>
                  <a:pt x="10578" y="507"/>
                </a:moveTo>
                <a:cubicBezTo>
                  <a:pt x="10862" y="507"/>
                  <a:pt x="11149" y="553"/>
                  <a:pt x="11431" y="648"/>
                </a:cubicBezTo>
                <a:cubicBezTo>
                  <a:pt x="12610" y="1052"/>
                  <a:pt x="13336" y="2315"/>
                  <a:pt x="13014" y="3529"/>
                </a:cubicBezTo>
                <a:cubicBezTo>
                  <a:pt x="13003" y="3577"/>
                  <a:pt x="13003" y="3624"/>
                  <a:pt x="13014" y="3660"/>
                </a:cubicBezTo>
                <a:cubicBezTo>
                  <a:pt x="12931" y="4696"/>
                  <a:pt x="12121" y="5565"/>
                  <a:pt x="11109" y="5767"/>
                </a:cubicBezTo>
                <a:cubicBezTo>
                  <a:pt x="10936" y="5802"/>
                  <a:pt x="10760" y="5818"/>
                  <a:pt x="10585" y="5818"/>
                </a:cubicBezTo>
                <a:cubicBezTo>
                  <a:pt x="9665" y="5818"/>
                  <a:pt x="8754" y="5362"/>
                  <a:pt x="8204" y="4612"/>
                </a:cubicBezTo>
                <a:cubicBezTo>
                  <a:pt x="7478" y="3624"/>
                  <a:pt x="7680" y="2326"/>
                  <a:pt x="8490" y="1445"/>
                </a:cubicBezTo>
                <a:cubicBezTo>
                  <a:pt x="9040" y="851"/>
                  <a:pt x="9796" y="507"/>
                  <a:pt x="10578" y="507"/>
                </a:cubicBezTo>
                <a:close/>
                <a:moveTo>
                  <a:pt x="18908" y="2862"/>
                </a:moveTo>
                <a:cubicBezTo>
                  <a:pt x="19137" y="2862"/>
                  <a:pt x="19369" y="2894"/>
                  <a:pt x="19587" y="2946"/>
                </a:cubicBezTo>
                <a:cubicBezTo>
                  <a:pt x="19622" y="2969"/>
                  <a:pt x="19658" y="2981"/>
                  <a:pt x="19718" y="2993"/>
                </a:cubicBezTo>
                <a:cubicBezTo>
                  <a:pt x="20384" y="3065"/>
                  <a:pt x="20682" y="3862"/>
                  <a:pt x="20646" y="4446"/>
                </a:cubicBezTo>
                <a:cubicBezTo>
                  <a:pt x="20611" y="5077"/>
                  <a:pt x="20206" y="5636"/>
                  <a:pt x="19611" y="5851"/>
                </a:cubicBezTo>
                <a:cubicBezTo>
                  <a:pt x="19419" y="5921"/>
                  <a:pt x="19219" y="5955"/>
                  <a:pt x="19022" y="5955"/>
                </a:cubicBezTo>
                <a:cubicBezTo>
                  <a:pt x="18582" y="5955"/>
                  <a:pt x="18153" y="5783"/>
                  <a:pt x="17848" y="5446"/>
                </a:cubicBezTo>
                <a:cubicBezTo>
                  <a:pt x="17396" y="4970"/>
                  <a:pt x="17229" y="4208"/>
                  <a:pt x="17527" y="3600"/>
                </a:cubicBezTo>
                <a:cubicBezTo>
                  <a:pt x="17806" y="3051"/>
                  <a:pt x="18348" y="2862"/>
                  <a:pt x="18908" y="2862"/>
                </a:cubicBezTo>
                <a:close/>
                <a:moveTo>
                  <a:pt x="8163" y="10910"/>
                </a:moveTo>
                <a:cubicBezTo>
                  <a:pt x="9220" y="10910"/>
                  <a:pt x="10260" y="11230"/>
                  <a:pt x="11133" y="11840"/>
                </a:cubicBezTo>
                <a:cubicBezTo>
                  <a:pt x="11598" y="12149"/>
                  <a:pt x="12074" y="12590"/>
                  <a:pt x="12443" y="13090"/>
                </a:cubicBezTo>
                <a:cubicBezTo>
                  <a:pt x="10395" y="12399"/>
                  <a:pt x="8311" y="11780"/>
                  <a:pt x="6216" y="11256"/>
                </a:cubicBezTo>
                <a:cubicBezTo>
                  <a:pt x="6799" y="11030"/>
                  <a:pt x="7430" y="10911"/>
                  <a:pt x="8050" y="10911"/>
                </a:cubicBezTo>
                <a:cubicBezTo>
                  <a:pt x="8087" y="10910"/>
                  <a:pt x="8125" y="10910"/>
                  <a:pt x="8163" y="10910"/>
                </a:cubicBezTo>
                <a:close/>
                <a:moveTo>
                  <a:pt x="5525" y="11601"/>
                </a:moveTo>
                <a:cubicBezTo>
                  <a:pt x="5525" y="11613"/>
                  <a:pt x="5537" y="11613"/>
                  <a:pt x="5549" y="11613"/>
                </a:cubicBezTo>
                <a:cubicBezTo>
                  <a:pt x="7978" y="12209"/>
                  <a:pt x="10383" y="12911"/>
                  <a:pt x="12753" y="13733"/>
                </a:cubicBezTo>
                <a:lnTo>
                  <a:pt x="12824" y="13733"/>
                </a:lnTo>
                <a:cubicBezTo>
                  <a:pt x="12931" y="13983"/>
                  <a:pt x="13003" y="14233"/>
                  <a:pt x="13038" y="14495"/>
                </a:cubicBezTo>
                <a:cubicBezTo>
                  <a:pt x="13050" y="14566"/>
                  <a:pt x="13074" y="14602"/>
                  <a:pt x="13110" y="14637"/>
                </a:cubicBezTo>
                <a:cubicBezTo>
                  <a:pt x="13169" y="14971"/>
                  <a:pt x="13217" y="15304"/>
                  <a:pt x="13229" y="15638"/>
                </a:cubicBezTo>
                <a:cubicBezTo>
                  <a:pt x="10336" y="14530"/>
                  <a:pt x="7395" y="13542"/>
                  <a:pt x="4418" y="12685"/>
                </a:cubicBezTo>
                <a:cubicBezTo>
                  <a:pt x="4644" y="12328"/>
                  <a:pt x="4930" y="12006"/>
                  <a:pt x="5287" y="11756"/>
                </a:cubicBezTo>
                <a:cubicBezTo>
                  <a:pt x="5359" y="11709"/>
                  <a:pt x="5442" y="11649"/>
                  <a:pt x="5525" y="11601"/>
                </a:cubicBezTo>
                <a:close/>
                <a:moveTo>
                  <a:pt x="23253" y="8641"/>
                </a:moveTo>
                <a:cubicBezTo>
                  <a:pt x="23603" y="8641"/>
                  <a:pt x="23958" y="8681"/>
                  <a:pt x="24302" y="8732"/>
                </a:cubicBezTo>
                <a:cubicBezTo>
                  <a:pt x="24754" y="8803"/>
                  <a:pt x="25195" y="8922"/>
                  <a:pt x="25576" y="9184"/>
                </a:cubicBezTo>
                <a:cubicBezTo>
                  <a:pt x="25615" y="9216"/>
                  <a:pt x="25660" y="9232"/>
                  <a:pt x="25703" y="9232"/>
                </a:cubicBezTo>
                <a:cubicBezTo>
                  <a:pt x="25725" y="9232"/>
                  <a:pt x="25746" y="9228"/>
                  <a:pt x="25766" y="9220"/>
                </a:cubicBezTo>
                <a:cubicBezTo>
                  <a:pt x="26242" y="9565"/>
                  <a:pt x="26588" y="10054"/>
                  <a:pt x="26838" y="10589"/>
                </a:cubicBezTo>
                <a:cubicBezTo>
                  <a:pt x="27183" y="11316"/>
                  <a:pt x="27421" y="12161"/>
                  <a:pt x="27350" y="12983"/>
                </a:cubicBezTo>
                <a:cubicBezTo>
                  <a:pt x="27231" y="14483"/>
                  <a:pt x="26135" y="15792"/>
                  <a:pt x="24659" y="16114"/>
                </a:cubicBezTo>
                <a:cubicBezTo>
                  <a:pt x="24398" y="16174"/>
                  <a:pt x="24139" y="16202"/>
                  <a:pt x="23885" y="16202"/>
                </a:cubicBezTo>
                <a:cubicBezTo>
                  <a:pt x="22568" y="16202"/>
                  <a:pt x="21369" y="15439"/>
                  <a:pt x="20670" y="14292"/>
                </a:cubicBezTo>
                <a:cubicBezTo>
                  <a:pt x="19849" y="12947"/>
                  <a:pt x="19730" y="11173"/>
                  <a:pt x="20706" y="9887"/>
                </a:cubicBezTo>
                <a:cubicBezTo>
                  <a:pt x="21218" y="9196"/>
                  <a:pt x="21992" y="8732"/>
                  <a:pt x="22849" y="8661"/>
                </a:cubicBezTo>
                <a:cubicBezTo>
                  <a:pt x="22982" y="8647"/>
                  <a:pt x="23117" y="8641"/>
                  <a:pt x="23253" y="8641"/>
                </a:cubicBezTo>
                <a:close/>
                <a:moveTo>
                  <a:pt x="4192" y="13149"/>
                </a:moveTo>
                <a:cubicBezTo>
                  <a:pt x="7240" y="14018"/>
                  <a:pt x="10252" y="15030"/>
                  <a:pt x="13217" y="16185"/>
                </a:cubicBezTo>
                <a:cubicBezTo>
                  <a:pt x="13193" y="16554"/>
                  <a:pt x="13145" y="16935"/>
                  <a:pt x="13050" y="17304"/>
                </a:cubicBezTo>
                <a:cubicBezTo>
                  <a:pt x="13026" y="17400"/>
                  <a:pt x="12991" y="17495"/>
                  <a:pt x="12955" y="17602"/>
                </a:cubicBezTo>
                <a:cubicBezTo>
                  <a:pt x="11467" y="17114"/>
                  <a:pt x="9966" y="16638"/>
                  <a:pt x="8466" y="16161"/>
                </a:cubicBezTo>
                <a:cubicBezTo>
                  <a:pt x="6990" y="15685"/>
                  <a:pt x="5514" y="15233"/>
                  <a:pt x="4001" y="14899"/>
                </a:cubicBezTo>
                <a:cubicBezTo>
                  <a:pt x="3993" y="14895"/>
                  <a:pt x="3986" y="14894"/>
                  <a:pt x="3978" y="14894"/>
                </a:cubicBezTo>
                <a:cubicBezTo>
                  <a:pt x="3962" y="14894"/>
                  <a:pt x="3946" y="14899"/>
                  <a:pt x="3930" y="14899"/>
                </a:cubicBezTo>
                <a:cubicBezTo>
                  <a:pt x="3918" y="14626"/>
                  <a:pt x="3918" y="14364"/>
                  <a:pt x="3942" y="14102"/>
                </a:cubicBezTo>
                <a:cubicBezTo>
                  <a:pt x="3978" y="13768"/>
                  <a:pt x="4061" y="13447"/>
                  <a:pt x="4192" y="13149"/>
                </a:cubicBezTo>
                <a:close/>
                <a:moveTo>
                  <a:pt x="3978" y="15423"/>
                </a:moveTo>
                <a:cubicBezTo>
                  <a:pt x="5442" y="15745"/>
                  <a:pt x="6883" y="16185"/>
                  <a:pt x="8311" y="16650"/>
                </a:cubicBezTo>
                <a:cubicBezTo>
                  <a:pt x="9800" y="17114"/>
                  <a:pt x="11276" y="17602"/>
                  <a:pt x="12764" y="18066"/>
                </a:cubicBezTo>
                <a:cubicBezTo>
                  <a:pt x="12562" y="18483"/>
                  <a:pt x="12288" y="18828"/>
                  <a:pt x="11943" y="19126"/>
                </a:cubicBezTo>
                <a:cubicBezTo>
                  <a:pt x="11919" y="19114"/>
                  <a:pt x="11907" y="19102"/>
                  <a:pt x="11871" y="19090"/>
                </a:cubicBezTo>
                <a:cubicBezTo>
                  <a:pt x="9443" y="18328"/>
                  <a:pt x="7014" y="17555"/>
                  <a:pt x="4585" y="16793"/>
                </a:cubicBezTo>
                <a:cubicBezTo>
                  <a:pt x="4555" y="16784"/>
                  <a:pt x="4527" y="16780"/>
                  <a:pt x="4501" y="16780"/>
                </a:cubicBezTo>
                <a:cubicBezTo>
                  <a:pt x="4454" y="16780"/>
                  <a:pt x="4413" y="16793"/>
                  <a:pt x="4382" y="16816"/>
                </a:cubicBezTo>
                <a:cubicBezTo>
                  <a:pt x="4192" y="16364"/>
                  <a:pt x="4049" y="15900"/>
                  <a:pt x="3978" y="15423"/>
                </a:cubicBezTo>
                <a:close/>
                <a:moveTo>
                  <a:pt x="4632" y="17352"/>
                </a:moveTo>
                <a:lnTo>
                  <a:pt x="4632" y="17352"/>
                </a:lnTo>
                <a:cubicBezTo>
                  <a:pt x="6907" y="18055"/>
                  <a:pt x="9169" y="18769"/>
                  <a:pt x="11431" y="19483"/>
                </a:cubicBezTo>
                <a:cubicBezTo>
                  <a:pt x="11371" y="19531"/>
                  <a:pt x="11300" y="19567"/>
                  <a:pt x="11229" y="19602"/>
                </a:cubicBezTo>
                <a:cubicBezTo>
                  <a:pt x="10561" y="19936"/>
                  <a:pt x="9826" y="20097"/>
                  <a:pt x="9090" y="20097"/>
                </a:cubicBezTo>
                <a:cubicBezTo>
                  <a:pt x="8749" y="20097"/>
                  <a:pt x="8408" y="20063"/>
                  <a:pt x="8073" y="19995"/>
                </a:cubicBezTo>
                <a:cubicBezTo>
                  <a:pt x="8024" y="19966"/>
                  <a:pt x="7975" y="19945"/>
                  <a:pt x="7920" y="19945"/>
                </a:cubicBezTo>
                <a:cubicBezTo>
                  <a:pt x="7908" y="19945"/>
                  <a:pt x="7896" y="19946"/>
                  <a:pt x="7883" y="19948"/>
                </a:cubicBezTo>
                <a:cubicBezTo>
                  <a:pt x="7276" y="19793"/>
                  <a:pt x="6692" y="19531"/>
                  <a:pt x="6180" y="19162"/>
                </a:cubicBezTo>
                <a:cubicBezTo>
                  <a:pt x="5537" y="18698"/>
                  <a:pt x="5025" y="18066"/>
                  <a:pt x="4632" y="17352"/>
                </a:cubicBezTo>
                <a:close/>
                <a:moveTo>
                  <a:pt x="29446" y="17198"/>
                </a:moveTo>
                <a:cubicBezTo>
                  <a:pt x="29870" y="17198"/>
                  <a:pt x="30328" y="17385"/>
                  <a:pt x="30612" y="17626"/>
                </a:cubicBezTo>
                <a:cubicBezTo>
                  <a:pt x="30636" y="17662"/>
                  <a:pt x="30660" y="17709"/>
                  <a:pt x="30695" y="17733"/>
                </a:cubicBezTo>
                <a:cubicBezTo>
                  <a:pt x="31207" y="18150"/>
                  <a:pt x="31302" y="18912"/>
                  <a:pt x="31076" y="19495"/>
                </a:cubicBezTo>
                <a:cubicBezTo>
                  <a:pt x="30870" y="20015"/>
                  <a:pt x="30408" y="20338"/>
                  <a:pt x="29869" y="20338"/>
                </a:cubicBezTo>
                <a:cubicBezTo>
                  <a:pt x="29816" y="20338"/>
                  <a:pt x="29762" y="20335"/>
                  <a:pt x="29707" y="20329"/>
                </a:cubicBezTo>
                <a:cubicBezTo>
                  <a:pt x="29112" y="20269"/>
                  <a:pt x="28624" y="19852"/>
                  <a:pt x="28433" y="19293"/>
                </a:cubicBezTo>
                <a:cubicBezTo>
                  <a:pt x="28243" y="18733"/>
                  <a:pt x="28290" y="17959"/>
                  <a:pt x="28695" y="17495"/>
                </a:cubicBezTo>
                <a:cubicBezTo>
                  <a:pt x="28887" y="17284"/>
                  <a:pt x="29159" y="17198"/>
                  <a:pt x="29446" y="17198"/>
                </a:cubicBezTo>
                <a:close/>
                <a:moveTo>
                  <a:pt x="22750" y="19942"/>
                </a:moveTo>
                <a:cubicBezTo>
                  <a:pt x="23196" y="19942"/>
                  <a:pt x="23639" y="20137"/>
                  <a:pt x="23921" y="20507"/>
                </a:cubicBezTo>
                <a:cubicBezTo>
                  <a:pt x="23944" y="20543"/>
                  <a:pt x="23968" y="20567"/>
                  <a:pt x="24004" y="20579"/>
                </a:cubicBezTo>
                <a:cubicBezTo>
                  <a:pt x="24433" y="21091"/>
                  <a:pt x="24587" y="21793"/>
                  <a:pt x="24302" y="22436"/>
                </a:cubicBezTo>
                <a:cubicBezTo>
                  <a:pt x="24030" y="23043"/>
                  <a:pt x="23443" y="23423"/>
                  <a:pt x="22792" y="23423"/>
                </a:cubicBezTo>
                <a:cubicBezTo>
                  <a:pt x="22728" y="23423"/>
                  <a:pt x="22664" y="23420"/>
                  <a:pt x="22599" y="23412"/>
                </a:cubicBezTo>
                <a:cubicBezTo>
                  <a:pt x="21039" y="23222"/>
                  <a:pt x="20682" y="20960"/>
                  <a:pt x="21968" y="20162"/>
                </a:cubicBezTo>
                <a:cubicBezTo>
                  <a:pt x="22206" y="20014"/>
                  <a:pt x="22479" y="19942"/>
                  <a:pt x="22750" y="19942"/>
                </a:cubicBezTo>
                <a:close/>
                <a:moveTo>
                  <a:pt x="15334" y="23384"/>
                </a:moveTo>
                <a:cubicBezTo>
                  <a:pt x="15413" y="23384"/>
                  <a:pt x="15493" y="23389"/>
                  <a:pt x="15574" y="23400"/>
                </a:cubicBezTo>
                <a:cubicBezTo>
                  <a:pt x="16074" y="23472"/>
                  <a:pt x="16634" y="23650"/>
                  <a:pt x="17003" y="24008"/>
                </a:cubicBezTo>
                <a:cubicBezTo>
                  <a:pt x="17053" y="24057"/>
                  <a:pt x="17108" y="24078"/>
                  <a:pt x="17162" y="24078"/>
                </a:cubicBezTo>
                <a:cubicBezTo>
                  <a:pt x="17185" y="24078"/>
                  <a:pt x="17208" y="24074"/>
                  <a:pt x="17229" y="24067"/>
                </a:cubicBezTo>
                <a:cubicBezTo>
                  <a:pt x="17777" y="24508"/>
                  <a:pt x="18098" y="25210"/>
                  <a:pt x="18015" y="25913"/>
                </a:cubicBezTo>
                <a:cubicBezTo>
                  <a:pt x="17920" y="26758"/>
                  <a:pt x="17289" y="27460"/>
                  <a:pt x="16467" y="27663"/>
                </a:cubicBezTo>
                <a:cubicBezTo>
                  <a:pt x="16311" y="27698"/>
                  <a:pt x="16152" y="27715"/>
                  <a:pt x="15994" y="27715"/>
                </a:cubicBezTo>
                <a:cubicBezTo>
                  <a:pt x="15717" y="27715"/>
                  <a:pt x="15443" y="27662"/>
                  <a:pt x="15193" y="27556"/>
                </a:cubicBezTo>
                <a:cubicBezTo>
                  <a:pt x="14717" y="27353"/>
                  <a:pt x="14443" y="26960"/>
                  <a:pt x="14229" y="26508"/>
                </a:cubicBezTo>
                <a:cubicBezTo>
                  <a:pt x="13860" y="25698"/>
                  <a:pt x="13669" y="24663"/>
                  <a:pt x="14253" y="23912"/>
                </a:cubicBezTo>
                <a:cubicBezTo>
                  <a:pt x="14524" y="23550"/>
                  <a:pt x="14906" y="23384"/>
                  <a:pt x="15334" y="23384"/>
                </a:cubicBezTo>
                <a:close/>
                <a:moveTo>
                  <a:pt x="1334" y="28115"/>
                </a:moveTo>
                <a:cubicBezTo>
                  <a:pt x="1513" y="28115"/>
                  <a:pt x="1668" y="28175"/>
                  <a:pt x="1823" y="28246"/>
                </a:cubicBezTo>
                <a:cubicBezTo>
                  <a:pt x="1858" y="28270"/>
                  <a:pt x="1882" y="28294"/>
                  <a:pt x="1918" y="28306"/>
                </a:cubicBezTo>
                <a:cubicBezTo>
                  <a:pt x="2239" y="28449"/>
                  <a:pt x="2323" y="28854"/>
                  <a:pt x="2239" y="29163"/>
                </a:cubicBezTo>
                <a:cubicBezTo>
                  <a:pt x="2146" y="29514"/>
                  <a:pt x="1891" y="29866"/>
                  <a:pt x="1497" y="29866"/>
                </a:cubicBezTo>
                <a:cubicBezTo>
                  <a:pt x="1490" y="29866"/>
                  <a:pt x="1484" y="29866"/>
                  <a:pt x="1477" y="29866"/>
                </a:cubicBezTo>
                <a:cubicBezTo>
                  <a:pt x="727" y="29842"/>
                  <a:pt x="334" y="28818"/>
                  <a:pt x="870" y="28318"/>
                </a:cubicBezTo>
                <a:cubicBezTo>
                  <a:pt x="1001" y="28199"/>
                  <a:pt x="1168" y="28115"/>
                  <a:pt x="1334" y="28115"/>
                </a:cubicBezTo>
                <a:close/>
                <a:moveTo>
                  <a:pt x="13651" y="32059"/>
                </a:moveTo>
                <a:cubicBezTo>
                  <a:pt x="13795" y="32059"/>
                  <a:pt x="13943" y="32091"/>
                  <a:pt x="14086" y="32152"/>
                </a:cubicBezTo>
                <a:cubicBezTo>
                  <a:pt x="14122" y="32199"/>
                  <a:pt x="14169" y="32247"/>
                  <a:pt x="14229" y="32271"/>
                </a:cubicBezTo>
                <a:cubicBezTo>
                  <a:pt x="14348" y="32330"/>
                  <a:pt x="14419" y="32461"/>
                  <a:pt x="14443" y="32604"/>
                </a:cubicBezTo>
                <a:cubicBezTo>
                  <a:pt x="14467" y="32747"/>
                  <a:pt x="14419" y="32914"/>
                  <a:pt x="14360" y="33045"/>
                </a:cubicBezTo>
                <a:cubicBezTo>
                  <a:pt x="14205" y="33342"/>
                  <a:pt x="13949" y="33609"/>
                  <a:pt x="13647" y="33609"/>
                </a:cubicBezTo>
                <a:cubicBezTo>
                  <a:pt x="13623" y="33609"/>
                  <a:pt x="13599" y="33608"/>
                  <a:pt x="13574" y="33604"/>
                </a:cubicBezTo>
                <a:cubicBezTo>
                  <a:pt x="13538" y="33604"/>
                  <a:pt x="13431" y="33568"/>
                  <a:pt x="13407" y="33556"/>
                </a:cubicBezTo>
                <a:cubicBezTo>
                  <a:pt x="13336" y="33521"/>
                  <a:pt x="13264" y="33473"/>
                  <a:pt x="13217" y="33437"/>
                </a:cubicBezTo>
                <a:cubicBezTo>
                  <a:pt x="13086" y="33318"/>
                  <a:pt x="13003" y="33199"/>
                  <a:pt x="12943" y="33021"/>
                </a:cubicBezTo>
                <a:cubicBezTo>
                  <a:pt x="12883" y="32866"/>
                  <a:pt x="12860" y="32687"/>
                  <a:pt x="12919" y="32533"/>
                </a:cubicBezTo>
                <a:cubicBezTo>
                  <a:pt x="12955" y="32402"/>
                  <a:pt x="13074" y="32271"/>
                  <a:pt x="13169" y="32199"/>
                </a:cubicBezTo>
                <a:cubicBezTo>
                  <a:pt x="13317" y="32103"/>
                  <a:pt x="13482" y="32059"/>
                  <a:pt x="13651" y="32059"/>
                </a:cubicBezTo>
                <a:close/>
                <a:moveTo>
                  <a:pt x="7322" y="29303"/>
                </a:moveTo>
                <a:cubicBezTo>
                  <a:pt x="7953" y="29303"/>
                  <a:pt x="8608" y="29493"/>
                  <a:pt x="9145" y="29782"/>
                </a:cubicBezTo>
                <a:cubicBezTo>
                  <a:pt x="9157" y="29818"/>
                  <a:pt x="9193" y="29866"/>
                  <a:pt x="9252" y="29889"/>
                </a:cubicBezTo>
                <a:cubicBezTo>
                  <a:pt x="10288" y="30437"/>
                  <a:pt x="10514" y="31675"/>
                  <a:pt x="10145" y="32711"/>
                </a:cubicBezTo>
                <a:cubicBezTo>
                  <a:pt x="9775" y="33765"/>
                  <a:pt x="8887" y="34482"/>
                  <a:pt x="7780" y="34482"/>
                </a:cubicBezTo>
                <a:cubicBezTo>
                  <a:pt x="7712" y="34482"/>
                  <a:pt x="7643" y="34479"/>
                  <a:pt x="7573" y="34473"/>
                </a:cubicBezTo>
                <a:cubicBezTo>
                  <a:pt x="6526" y="34378"/>
                  <a:pt x="5597" y="33652"/>
                  <a:pt x="5228" y="32675"/>
                </a:cubicBezTo>
                <a:cubicBezTo>
                  <a:pt x="4859" y="31687"/>
                  <a:pt x="5025" y="30318"/>
                  <a:pt x="5966" y="29687"/>
                </a:cubicBezTo>
                <a:cubicBezTo>
                  <a:pt x="6361" y="29417"/>
                  <a:pt x="6834" y="29303"/>
                  <a:pt x="7322" y="29303"/>
                </a:cubicBezTo>
                <a:close/>
                <a:moveTo>
                  <a:pt x="10570" y="0"/>
                </a:moveTo>
                <a:cubicBezTo>
                  <a:pt x="9820" y="0"/>
                  <a:pt x="9074" y="260"/>
                  <a:pt x="8466" y="755"/>
                </a:cubicBezTo>
                <a:cubicBezTo>
                  <a:pt x="7407" y="1636"/>
                  <a:pt x="6883" y="3136"/>
                  <a:pt x="7490" y="4422"/>
                </a:cubicBezTo>
                <a:cubicBezTo>
                  <a:pt x="7764" y="4993"/>
                  <a:pt x="8216" y="5470"/>
                  <a:pt x="8752" y="5791"/>
                </a:cubicBezTo>
                <a:cubicBezTo>
                  <a:pt x="8704" y="7339"/>
                  <a:pt x="8585" y="8875"/>
                  <a:pt x="8419" y="10399"/>
                </a:cubicBezTo>
                <a:cubicBezTo>
                  <a:pt x="8335" y="10395"/>
                  <a:pt x="8251" y="10394"/>
                  <a:pt x="8167" y="10394"/>
                </a:cubicBezTo>
                <a:cubicBezTo>
                  <a:pt x="6270" y="10394"/>
                  <a:pt x="4236" y="11292"/>
                  <a:pt x="3620" y="13173"/>
                </a:cubicBezTo>
                <a:cubicBezTo>
                  <a:pt x="2977" y="15149"/>
                  <a:pt x="3787" y="17531"/>
                  <a:pt x="5204" y="18983"/>
                </a:cubicBezTo>
                <a:cubicBezTo>
                  <a:pt x="5883" y="19674"/>
                  <a:pt x="6740" y="20162"/>
                  <a:pt x="7657" y="20412"/>
                </a:cubicBezTo>
                <a:cubicBezTo>
                  <a:pt x="7526" y="23210"/>
                  <a:pt x="7335" y="26020"/>
                  <a:pt x="7097" y="28818"/>
                </a:cubicBezTo>
                <a:cubicBezTo>
                  <a:pt x="6716" y="28842"/>
                  <a:pt x="6347" y="28925"/>
                  <a:pt x="6002" y="29080"/>
                </a:cubicBezTo>
                <a:cubicBezTo>
                  <a:pt x="5597" y="29270"/>
                  <a:pt x="5275" y="29568"/>
                  <a:pt x="5037" y="29925"/>
                </a:cubicBezTo>
                <a:cubicBezTo>
                  <a:pt x="4251" y="29746"/>
                  <a:pt x="3489" y="29532"/>
                  <a:pt x="2727" y="29282"/>
                </a:cubicBezTo>
                <a:cubicBezTo>
                  <a:pt x="2847" y="28806"/>
                  <a:pt x="2716" y="28306"/>
                  <a:pt x="2358" y="27996"/>
                </a:cubicBezTo>
                <a:cubicBezTo>
                  <a:pt x="2335" y="27949"/>
                  <a:pt x="2311" y="27901"/>
                  <a:pt x="2263" y="27877"/>
                </a:cubicBezTo>
                <a:cubicBezTo>
                  <a:pt x="2001" y="27758"/>
                  <a:pt x="1727" y="27627"/>
                  <a:pt x="1430" y="27615"/>
                </a:cubicBezTo>
                <a:cubicBezTo>
                  <a:pt x="1400" y="27613"/>
                  <a:pt x="1370" y="27611"/>
                  <a:pt x="1340" y="27611"/>
                </a:cubicBezTo>
                <a:cubicBezTo>
                  <a:pt x="1106" y="27611"/>
                  <a:pt x="869" y="27691"/>
                  <a:pt x="680" y="27818"/>
                </a:cubicBezTo>
                <a:cubicBezTo>
                  <a:pt x="203" y="28151"/>
                  <a:pt x="1" y="28734"/>
                  <a:pt x="156" y="29282"/>
                </a:cubicBezTo>
                <a:cubicBezTo>
                  <a:pt x="310" y="29842"/>
                  <a:pt x="763" y="30282"/>
                  <a:pt x="1334" y="30366"/>
                </a:cubicBezTo>
                <a:cubicBezTo>
                  <a:pt x="1384" y="30372"/>
                  <a:pt x="1434" y="30375"/>
                  <a:pt x="1484" y="30375"/>
                </a:cubicBezTo>
                <a:cubicBezTo>
                  <a:pt x="1733" y="30375"/>
                  <a:pt x="1981" y="30300"/>
                  <a:pt x="2180" y="30151"/>
                </a:cubicBezTo>
                <a:cubicBezTo>
                  <a:pt x="2323" y="30056"/>
                  <a:pt x="2442" y="29913"/>
                  <a:pt x="2525" y="29758"/>
                </a:cubicBezTo>
                <a:cubicBezTo>
                  <a:pt x="3275" y="30008"/>
                  <a:pt x="4025" y="30211"/>
                  <a:pt x="4787" y="30389"/>
                </a:cubicBezTo>
                <a:cubicBezTo>
                  <a:pt x="4525" y="31020"/>
                  <a:pt x="4478" y="31747"/>
                  <a:pt x="4621" y="32402"/>
                </a:cubicBezTo>
                <a:cubicBezTo>
                  <a:pt x="4894" y="33664"/>
                  <a:pt x="5918" y="34676"/>
                  <a:pt x="7180" y="34926"/>
                </a:cubicBezTo>
                <a:cubicBezTo>
                  <a:pt x="7383" y="34966"/>
                  <a:pt x="7583" y="34985"/>
                  <a:pt x="7781" y="34985"/>
                </a:cubicBezTo>
                <a:cubicBezTo>
                  <a:pt x="8930" y="34985"/>
                  <a:pt x="9960" y="34326"/>
                  <a:pt x="10478" y="33259"/>
                </a:cubicBezTo>
                <a:cubicBezTo>
                  <a:pt x="10633" y="32914"/>
                  <a:pt x="10740" y="32544"/>
                  <a:pt x="10788" y="32163"/>
                </a:cubicBezTo>
                <a:cubicBezTo>
                  <a:pt x="11324" y="32306"/>
                  <a:pt x="11848" y="32449"/>
                  <a:pt x="12360" y="32640"/>
                </a:cubicBezTo>
                <a:lnTo>
                  <a:pt x="12383" y="32640"/>
                </a:lnTo>
                <a:cubicBezTo>
                  <a:pt x="12372" y="32783"/>
                  <a:pt x="12383" y="32925"/>
                  <a:pt x="12419" y="33080"/>
                </a:cubicBezTo>
                <a:cubicBezTo>
                  <a:pt x="12562" y="33545"/>
                  <a:pt x="12931" y="33997"/>
                  <a:pt x="13419" y="34104"/>
                </a:cubicBezTo>
                <a:cubicBezTo>
                  <a:pt x="13487" y="34117"/>
                  <a:pt x="13553" y="34123"/>
                  <a:pt x="13619" y="34123"/>
                </a:cubicBezTo>
                <a:cubicBezTo>
                  <a:pt x="14108" y="34123"/>
                  <a:pt x="14534" y="33786"/>
                  <a:pt x="14765" y="33366"/>
                </a:cubicBezTo>
                <a:cubicBezTo>
                  <a:pt x="14908" y="33092"/>
                  <a:pt x="15003" y="32783"/>
                  <a:pt x="14943" y="32485"/>
                </a:cubicBezTo>
                <a:cubicBezTo>
                  <a:pt x="14908" y="32271"/>
                  <a:pt x="14800" y="32092"/>
                  <a:pt x="14634" y="31949"/>
                </a:cubicBezTo>
                <a:cubicBezTo>
                  <a:pt x="14622" y="31890"/>
                  <a:pt x="14586" y="31830"/>
                  <a:pt x="14527" y="31794"/>
                </a:cubicBezTo>
                <a:cubicBezTo>
                  <a:pt x="14264" y="31642"/>
                  <a:pt x="13953" y="31546"/>
                  <a:pt x="13645" y="31546"/>
                </a:cubicBezTo>
                <a:cubicBezTo>
                  <a:pt x="13423" y="31546"/>
                  <a:pt x="13202" y="31596"/>
                  <a:pt x="13003" y="31711"/>
                </a:cubicBezTo>
                <a:cubicBezTo>
                  <a:pt x="12800" y="31818"/>
                  <a:pt x="12645" y="31973"/>
                  <a:pt x="12538" y="32163"/>
                </a:cubicBezTo>
                <a:cubicBezTo>
                  <a:pt x="12526" y="32152"/>
                  <a:pt x="12526" y="32152"/>
                  <a:pt x="12514" y="32152"/>
                </a:cubicBezTo>
                <a:cubicBezTo>
                  <a:pt x="11955" y="31949"/>
                  <a:pt x="11383" y="31782"/>
                  <a:pt x="10812" y="31640"/>
                </a:cubicBezTo>
                <a:cubicBezTo>
                  <a:pt x="10788" y="30878"/>
                  <a:pt x="10478" y="30139"/>
                  <a:pt x="9835" y="29663"/>
                </a:cubicBezTo>
                <a:cubicBezTo>
                  <a:pt x="9824" y="29616"/>
                  <a:pt x="9800" y="29580"/>
                  <a:pt x="9752" y="29544"/>
                </a:cubicBezTo>
                <a:cubicBezTo>
                  <a:pt x="9133" y="29127"/>
                  <a:pt x="8371" y="28854"/>
                  <a:pt x="7609" y="28806"/>
                </a:cubicBezTo>
                <a:cubicBezTo>
                  <a:pt x="7847" y="26056"/>
                  <a:pt x="8038" y="23293"/>
                  <a:pt x="8157" y="20531"/>
                </a:cubicBezTo>
                <a:cubicBezTo>
                  <a:pt x="8459" y="20580"/>
                  <a:pt x="8766" y="20605"/>
                  <a:pt x="9074" y="20605"/>
                </a:cubicBezTo>
                <a:cubicBezTo>
                  <a:pt x="9666" y="20605"/>
                  <a:pt x="10260" y="20512"/>
                  <a:pt x="10824" y="20317"/>
                </a:cubicBezTo>
                <a:cubicBezTo>
                  <a:pt x="11169" y="20210"/>
                  <a:pt x="11490" y="20043"/>
                  <a:pt x="11788" y="19864"/>
                </a:cubicBezTo>
                <a:cubicBezTo>
                  <a:pt x="12574" y="21007"/>
                  <a:pt x="13360" y="22150"/>
                  <a:pt x="14146" y="23293"/>
                </a:cubicBezTo>
                <a:cubicBezTo>
                  <a:pt x="13264" y="24020"/>
                  <a:pt x="13241" y="25270"/>
                  <a:pt x="13598" y="26294"/>
                </a:cubicBezTo>
                <a:cubicBezTo>
                  <a:pt x="13800" y="26865"/>
                  <a:pt x="14074" y="27425"/>
                  <a:pt x="14574" y="27794"/>
                </a:cubicBezTo>
                <a:cubicBezTo>
                  <a:pt x="14971" y="28083"/>
                  <a:pt x="15473" y="28228"/>
                  <a:pt x="15969" y="28228"/>
                </a:cubicBezTo>
                <a:cubicBezTo>
                  <a:pt x="16024" y="28228"/>
                  <a:pt x="16079" y="28226"/>
                  <a:pt x="16134" y="28222"/>
                </a:cubicBezTo>
                <a:cubicBezTo>
                  <a:pt x="17217" y="28151"/>
                  <a:pt x="18158" y="27413"/>
                  <a:pt x="18444" y="26353"/>
                </a:cubicBezTo>
                <a:cubicBezTo>
                  <a:pt x="18789" y="25115"/>
                  <a:pt x="18134" y="23865"/>
                  <a:pt x="16991" y="23341"/>
                </a:cubicBezTo>
                <a:cubicBezTo>
                  <a:pt x="16967" y="23329"/>
                  <a:pt x="16944" y="23317"/>
                  <a:pt x="16932" y="23317"/>
                </a:cubicBezTo>
                <a:cubicBezTo>
                  <a:pt x="16598" y="23139"/>
                  <a:pt x="16241" y="23019"/>
                  <a:pt x="15872" y="22936"/>
                </a:cubicBezTo>
                <a:cubicBezTo>
                  <a:pt x="15689" y="22902"/>
                  <a:pt x="15505" y="22881"/>
                  <a:pt x="15323" y="22881"/>
                </a:cubicBezTo>
                <a:cubicBezTo>
                  <a:pt x="15065" y="22881"/>
                  <a:pt x="14811" y="22922"/>
                  <a:pt x="14574" y="23019"/>
                </a:cubicBezTo>
                <a:cubicBezTo>
                  <a:pt x="13788" y="21876"/>
                  <a:pt x="12991" y="20722"/>
                  <a:pt x="12205" y="19567"/>
                </a:cubicBezTo>
                <a:cubicBezTo>
                  <a:pt x="12729" y="19150"/>
                  <a:pt x="13134" y="18614"/>
                  <a:pt x="13384" y="17959"/>
                </a:cubicBezTo>
                <a:cubicBezTo>
                  <a:pt x="13753" y="16971"/>
                  <a:pt x="13812" y="15876"/>
                  <a:pt x="13657" y="14840"/>
                </a:cubicBezTo>
                <a:lnTo>
                  <a:pt x="19741" y="13471"/>
                </a:lnTo>
                <a:cubicBezTo>
                  <a:pt x="19789" y="13637"/>
                  <a:pt x="19861" y="13816"/>
                  <a:pt x="19932" y="13983"/>
                </a:cubicBezTo>
                <a:cubicBezTo>
                  <a:pt x="20563" y="15411"/>
                  <a:pt x="21885" y="16507"/>
                  <a:pt x="23432" y="16685"/>
                </a:cubicBezTo>
                <a:cubicBezTo>
                  <a:pt x="23242" y="17614"/>
                  <a:pt x="23028" y="18531"/>
                  <a:pt x="22789" y="19436"/>
                </a:cubicBezTo>
                <a:cubicBezTo>
                  <a:pt x="22504" y="19436"/>
                  <a:pt x="22230" y="19483"/>
                  <a:pt x="21968" y="19590"/>
                </a:cubicBezTo>
                <a:cubicBezTo>
                  <a:pt x="21158" y="19912"/>
                  <a:pt x="20658" y="20817"/>
                  <a:pt x="20658" y="21674"/>
                </a:cubicBezTo>
                <a:cubicBezTo>
                  <a:pt x="20658" y="22638"/>
                  <a:pt x="21254" y="23591"/>
                  <a:pt x="22218" y="23853"/>
                </a:cubicBezTo>
                <a:cubicBezTo>
                  <a:pt x="22409" y="23906"/>
                  <a:pt x="22601" y="23932"/>
                  <a:pt x="22792" y="23932"/>
                </a:cubicBezTo>
                <a:cubicBezTo>
                  <a:pt x="23494" y="23932"/>
                  <a:pt x="24163" y="23583"/>
                  <a:pt x="24575" y="22984"/>
                </a:cubicBezTo>
                <a:cubicBezTo>
                  <a:pt x="25206" y="22067"/>
                  <a:pt x="25016" y="20793"/>
                  <a:pt x="24206" y="20055"/>
                </a:cubicBezTo>
                <a:cubicBezTo>
                  <a:pt x="23956" y="19781"/>
                  <a:pt x="23635" y="19602"/>
                  <a:pt x="23290" y="19507"/>
                </a:cubicBezTo>
                <a:cubicBezTo>
                  <a:pt x="23540" y="18578"/>
                  <a:pt x="23766" y="17650"/>
                  <a:pt x="23956" y="16709"/>
                </a:cubicBezTo>
                <a:lnTo>
                  <a:pt x="24183" y="16709"/>
                </a:lnTo>
                <a:cubicBezTo>
                  <a:pt x="25195" y="16626"/>
                  <a:pt x="26111" y="16161"/>
                  <a:pt x="26778" y="15447"/>
                </a:cubicBezTo>
                <a:cubicBezTo>
                  <a:pt x="27338" y="15971"/>
                  <a:pt x="27862" y="16531"/>
                  <a:pt x="28362" y="17102"/>
                </a:cubicBezTo>
                <a:cubicBezTo>
                  <a:pt x="27862" y="17602"/>
                  <a:pt x="27731" y="18495"/>
                  <a:pt x="27862" y="19150"/>
                </a:cubicBezTo>
                <a:cubicBezTo>
                  <a:pt x="28028" y="19948"/>
                  <a:pt x="28612" y="20614"/>
                  <a:pt x="29409" y="20793"/>
                </a:cubicBezTo>
                <a:cubicBezTo>
                  <a:pt x="29561" y="20829"/>
                  <a:pt x="29713" y="20847"/>
                  <a:pt x="29862" y="20847"/>
                </a:cubicBezTo>
                <a:cubicBezTo>
                  <a:pt x="30500" y="20847"/>
                  <a:pt x="31096" y="20524"/>
                  <a:pt x="31433" y="19936"/>
                </a:cubicBezTo>
                <a:cubicBezTo>
                  <a:pt x="31886" y="19114"/>
                  <a:pt x="31767" y="18066"/>
                  <a:pt x="31100" y="17424"/>
                </a:cubicBezTo>
                <a:cubicBezTo>
                  <a:pt x="31088" y="17376"/>
                  <a:pt x="31064" y="17340"/>
                  <a:pt x="31017" y="17304"/>
                </a:cubicBezTo>
                <a:cubicBezTo>
                  <a:pt x="30606" y="16945"/>
                  <a:pt x="30017" y="16690"/>
                  <a:pt x="29444" y="16690"/>
                </a:cubicBezTo>
                <a:cubicBezTo>
                  <a:pt x="29220" y="16690"/>
                  <a:pt x="28998" y="16729"/>
                  <a:pt x="28790" y="16816"/>
                </a:cubicBezTo>
                <a:cubicBezTo>
                  <a:pt x="28266" y="16209"/>
                  <a:pt x="27707" y="15614"/>
                  <a:pt x="27111" y="15054"/>
                </a:cubicBezTo>
                <a:cubicBezTo>
                  <a:pt x="27421" y="14626"/>
                  <a:pt x="27659" y="14126"/>
                  <a:pt x="27778" y="13578"/>
                </a:cubicBezTo>
                <a:cubicBezTo>
                  <a:pt x="28004" y="12554"/>
                  <a:pt x="27790" y="11518"/>
                  <a:pt x="27385" y="10577"/>
                </a:cubicBezTo>
                <a:cubicBezTo>
                  <a:pt x="27004" y="9661"/>
                  <a:pt x="26385" y="8851"/>
                  <a:pt x="25445" y="8470"/>
                </a:cubicBezTo>
                <a:cubicBezTo>
                  <a:pt x="25410" y="8456"/>
                  <a:pt x="25379" y="8450"/>
                  <a:pt x="25350" y="8450"/>
                </a:cubicBezTo>
                <a:cubicBezTo>
                  <a:pt x="25329" y="8450"/>
                  <a:pt x="25310" y="8453"/>
                  <a:pt x="25290" y="8458"/>
                </a:cubicBezTo>
                <a:cubicBezTo>
                  <a:pt x="24635" y="8196"/>
                  <a:pt x="23861" y="8125"/>
                  <a:pt x="23182" y="8125"/>
                </a:cubicBezTo>
                <a:cubicBezTo>
                  <a:pt x="22278" y="8137"/>
                  <a:pt x="21444" y="8446"/>
                  <a:pt x="20765" y="9053"/>
                </a:cubicBezTo>
                <a:cubicBezTo>
                  <a:pt x="19658" y="10065"/>
                  <a:pt x="19313" y="11566"/>
                  <a:pt x="19611" y="12971"/>
                </a:cubicBezTo>
                <a:lnTo>
                  <a:pt x="13574" y="14328"/>
                </a:lnTo>
                <a:cubicBezTo>
                  <a:pt x="13562" y="14280"/>
                  <a:pt x="13550" y="14233"/>
                  <a:pt x="13538" y="14173"/>
                </a:cubicBezTo>
                <a:cubicBezTo>
                  <a:pt x="13526" y="14137"/>
                  <a:pt x="13503" y="14102"/>
                  <a:pt x="13479" y="14066"/>
                </a:cubicBezTo>
                <a:cubicBezTo>
                  <a:pt x="13253" y="13125"/>
                  <a:pt x="12502" y="12268"/>
                  <a:pt x="11776" y="11685"/>
                </a:cubicBezTo>
                <a:cubicBezTo>
                  <a:pt x="10955" y="11018"/>
                  <a:pt x="9966" y="10589"/>
                  <a:pt x="8931" y="10446"/>
                </a:cubicBezTo>
                <a:cubicBezTo>
                  <a:pt x="9097" y="8982"/>
                  <a:pt x="9204" y="7518"/>
                  <a:pt x="9252" y="6053"/>
                </a:cubicBezTo>
                <a:cubicBezTo>
                  <a:pt x="9680" y="6235"/>
                  <a:pt x="10147" y="6331"/>
                  <a:pt x="10610" y="6331"/>
                </a:cubicBezTo>
                <a:cubicBezTo>
                  <a:pt x="10661" y="6331"/>
                  <a:pt x="10713" y="6329"/>
                  <a:pt x="10764" y="6327"/>
                </a:cubicBezTo>
                <a:cubicBezTo>
                  <a:pt x="12110" y="6244"/>
                  <a:pt x="13288" y="5243"/>
                  <a:pt x="13503" y="3922"/>
                </a:cubicBezTo>
                <a:cubicBezTo>
                  <a:pt x="14038" y="4005"/>
                  <a:pt x="14562" y="4089"/>
                  <a:pt x="15098" y="4184"/>
                </a:cubicBezTo>
                <a:cubicBezTo>
                  <a:pt x="15396" y="4243"/>
                  <a:pt x="15693" y="4303"/>
                  <a:pt x="15991" y="4351"/>
                </a:cubicBezTo>
                <a:cubicBezTo>
                  <a:pt x="16134" y="4386"/>
                  <a:pt x="16289" y="4410"/>
                  <a:pt x="16432" y="4446"/>
                </a:cubicBezTo>
                <a:cubicBezTo>
                  <a:pt x="16539" y="4470"/>
                  <a:pt x="16658" y="4481"/>
                  <a:pt x="16765" y="4505"/>
                </a:cubicBezTo>
                <a:cubicBezTo>
                  <a:pt x="16801" y="4553"/>
                  <a:pt x="16848" y="4577"/>
                  <a:pt x="16896" y="4589"/>
                </a:cubicBezTo>
                <a:cubicBezTo>
                  <a:pt x="16955" y="4958"/>
                  <a:pt x="17098" y="5303"/>
                  <a:pt x="17313" y="5601"/>
                </a:cubicBezTo>
                <a:cubicBezTo>
                  <a:pt x="17715" y="6157"/>
                  <a:pt x="18365" y="6466"/>
                  <a:pt x="19037" y="6466"/>
                </a:cubicBezTo>
                <a:cubicBezTo>
                  <a:pt x="19200" y="6466"/>
                  <a:pt x="19365" y="6447"/>
                  <a:pt x="19527" y="6410"/>
                </a:cubicBezTo>
                <a:cubicBezTo>
                  <a:pt x="20384" y="6208"/>
                  <a:pt x="21004" y="5529"/>
                  <a:pt x="21135" y="4660"/>
                </a:cubicBezTo>
                <a:cubicBezTo>
                  <a:pt x="21265" y="3827"/>
                  <a:pt x="20861" y="2815"/>
                  <a:pt x="20015" y="2541"/>
                </a:cubicBezTo>
                <a:cubicBezTo>
                  <a:pt x="20003" y="2529"/>
                  <a:pt x="19992" y="2529"/>
                  <a:pt x="19968" y="2517"/>
                </a:cubicBezTo>
                <a:cubicBezTo>
                  <a:pt x="19631" y="2413"/>
                  <a:pt x="19267" y="2349"/>
                  <a:pt x="18908" y="2349"/>
                </a:cubicBezTo>
                <a:cubicBezTo>
                  <a:pt x="18275" y="2349"/>
                  <a:pt x="17659" y="2549"/>
                  <a:pt x="17241" y="3088"/>
                </a:cubicBezTo>
                <a:cubicBezTo>
                  <a:pt x="17039" y="3362"/>
                  <a:pt x="16920" y="3684"/>
                  <a:pt x="16884" y="4005"/>
                </a:cubicBezTo>
                <a:cubicBezTo>
                  <a:pt x="16777" y="3993"/>
                  <a:pt x="16682" y="3981"/>
                  <a:pt x="16586" y="3958"/>
                </a:cubicBezTo>
                <a:cubicBezTo>
                  <a:pt x="16217" y="3886"/>
                  <a:pt x="15860" y="3815"/>
                  <a:pt x="15491" y="3743"/>
                </a:cubicBezTo>
                <a:cubicBezTo>
                  <a:pt x="14848" y="3624"/>
                  <a:pt x="14205" y="3517"/>
                  <a:pt x="13562" y="3410"/>
                </a:cubicBezTo>
                <a:cubicBezTo>
                  <a:pt x="13753" y="2207"/>
                  <a:pt x="13169" y="957"/>
                  <a:pt x="12074" y="374"/>
                </a:cubicBezTo>
                <a:cubicBezTo>
                  <a:pt x="11600" y="122"/>
                  <a:pt x="11084" y="0"/>
                  <a:pt x="105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47"/>
          <p:cNvGrpSpPr/>
          <p:nvPr/>
        </p:nvGrpSpPr>
        <p:grpSpPr>
          <a:xfrm>
            <a:off x="6159713" y="1179425"/>
            <a:ext cx="940500" cy="628500"/>
            <a:chOff x="-1125550" y="-797550"/>
            <a:chExt cx="940500" cy="628500"/>
          </a:xfrm>
        </p:grpSpPr>
        <p:sp>
          <p:nvSpPr>
            <p:cNvPr id="885" name="Google Shape;885;p47"/>
            <p:cNvSpPr/>
            <p:nvPr/>
          </p:nvSpPr>
          <p:spPr>
            <a:xfrm>
              <a:off x="-964975" y="-768800"/>
              <a:ext cx="122725" cy="164675"/>
            </a:xfrm>
            <a:custGeom>
              <a:rect b="b" l="l" r="r" t="t"/>
              <a:pathLst>
                <a:path extrusionOk="0" h="6587" w="4909">
                  <a:moveTo>
                    <a:pt x="3190" y="1"/>
                  </a:moveTo>
                  <a:cubicBezTo>
                    <a:pt x="1547" y="1"/>
                    <a:pt x="202" y="1629"/>
                    <a:pt x="74" y="3395"/>
                  </a:cubicBezTo>
                  <a:cubicBezTo>
                    <a:pt x="0" y="4918"/>
                    <a:pt x="1302" y="6586"/>
                    <a:pt x="2686" y="6586"/>
                  </a:cubicBezTo>
                  <a:cubicBezTo>
                    <a:pt x="3181" y="6586"/>
                    <a:pt x="3687" y="6373"/>
                    <a:pt x="4144" y="5863"/>
                  </a:cubicBezTo>
                  <a:cubicBezTo>
                    <a:pt x="4297" y="5709"/>
                    <a:pt x="4156" y="5497"/>
                    <a:pt x="3992" y="5497"/>
                  </a:cubicBezTo>
                  <a:cubicBezTo>
                    <a:pt x="3942" y="5497"/>
                    <a:pt x="3890" y="5516"/>
                    <a:pt x="3843" y="5563"/>
                  </a:cubicBezTo>
                  <a:cubicBezTo>
                    <a:pt x="3503" y="5949"/>
                    <a:pt x="3078" y="6121"/>
                    <a:pt x="2642" y="6121"/>
                  </a:cubicBezTo>
                  <a:cubicBezTo>
                    <a:pt x="2138" y="6121"/>
                    <a:pt x="1620" y="5890"/>
                    <a:pt x="1208" y="5496"/>
                  </a:cubicBezTo>
                  <a:cubicBezTo>
                    <a:pt x="541" y="4862"/>
                    <a:pt x="441" y="3728"/>
                    <a:pt x="574" y="2861"/>
                  </a:cubicBezTo>
                  <a:cubicBezTo>
                    <a:pt x="772" y="1479"/>
                    <a:pt x="1936" y="444"/>
                    <a:pt x="3190" y="444"/>
                  </a:cubicBezTo>
                  <a:cubicBezTo>
                    <a:pt x="3632" y="444"/>
                    <a:pt x="4085" y="573"/>
                    <a:pt x="4510" y="859"/>
                  </a:cubicBezTo>
                  <a:cubicBezTo>
                    <a:pt x="4552" y="889"/>
                    <a:pt x="4593" y="902"/>
                    <a:pt x="4630" y="902"/>
                  </a:cubicBezTo>
                  <a:cubicBezTo>
                    <a:pt x="4803" y="902"/>
                    <a:pt x="4908" y="630"/>
                    <a:pt x="4744" y="493"/>
                  </a:cubicBezTo>
                  <a:cubicBezTo>
                    <a:pt x="4216" y="151"/>
                    <a:pt x="3689" y="1"/>
                    <a:pt x="31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7"/>
            <p:cNvSpPr/>
            <p:nvPr/>
          </p:nvSpPr>
          <p:spPr>
            <a:xfrm>
              <a:off x="-827200" y="-708075"/>
              <a:ext cx="110800" cy="97475"/>
            </a:xfrm>
            <a:custGeom>
              <a:rect b="b" l="l" r="r" t="t"/>
              <a:pathLst>
                <a:path extrusionOk="0" h="3899" w="4432">
                  <a:moveTo>
                    <a:pt x="2865" y="0"/>
                  </a:moveTo>
                  <a:cubicBezTo>
                    <a:pt x="2756" y="0"/>
                    <a:pt x="2650" y="68"/>
                    <a:pt x="2669" y="198"/>
                  </a:cubicBezTo>
                  <a:cubicBezTo>
                    <a:pt x="2670" y="220"/>
                    <a:pt x="2672" y="242"/>
                    <a:pt x="2673" y="264"/>
                  </a:cubicBezTo>
                  <a:lnTo>
                    <a:pt x="2673" y="264"/>
                  </a:lnTo>
                  <a:cubicBezTo>
                    <a:pt x="2672" y="264"/>
                    <a:pt x="2670" y="265"/>
                    <a:pt x="2669" y="265"/>
                  </a:cubicBezTo>
                  <a:cubicBezTo>
                    <a:pt x="2671" y="270"/>
                    <a:pt x="2672" y="275"/>
                    <a:pt x="2674" y="280"/>
                  </a:cubicBezTo>
                  <a:lnTo>
                    <a:pt x="2674" y="280"/>
                  </a:lnTo>
                  <a:cubicBezTo>
                    <a:pt x="2739" y="1253"/>
                    <a:pt x="2788" y="2224"/>
                    <a:pt x="2268" y="3100"/>
                  </a:cubicBezTo>
                  <a:cubicBezTo>
                    <a:pt x="2135" y="3319"/>
                    <a:pt x="1983" y="3403"/>
                    <a:pt x="1829" y="3403"/>
                  </a:cubicBezTo>
                  <a:cubicBezTo>
                    <a:pt x="1442" y="3403"/>
                    <a:pt x="1044" y="2881"/>
                    <a:pt x="901" y="2667"/>
                  </a:cubicBezTo>
                  <a:cubicBezTo>
                    <a:pt x="701" y="2400"/>
                    <a:pt x="601" y="2066"/>
                    <a:pt x="567" y="1733"/>
                  </a:cubicBezTo>
                  <a:cubicBezTo>
                    <a:pt x="522" y="1255"/>
                    <a:pt x="1082" y="746"/>
                    <a:pt x="1548" y="746"/>
                  </a:cubicBezTo>
                  <a:cubicBezTo>
                    <a:pt x="1765" y="746"/>
                    <a:pt x="1962" y="857"/>
                    <a:pt x="2068" y="1132"/>
                  </a:cubicBezTo>
                  <a:cubicBezTo>
                    <a:pt x="2108" y="1225"/>
                    <a:pt x="2195" y="1265"/>
                    <a:pt x="2280" y="1265"/>
                  </a:cubicBezTo>
                  <a:cubicBezTo>
                    <a:pt x="2407" y="1265"/>
                    <a:pt x="2529" y="1173"/>
                    <a:pt x="2469" y="1032"/>
                  </a:cubicBezTo>
                  <a:cubicBezTo>
                    <a:pt x="2307" y="593"/>
                    <a:pt x="1920" y="362"/>
                    <a:pt x="1498" y="362"/>
                  </a:cubicBezTo>
                  <a:cubicBezTo>
                    <a:pt x="1311" y="362"/>
                    <a:pt x="1118" y="407"/>
                    <a:pt x="934" y="499"/>
                  </a:cubicBezTo>
                  <a:cubicBezTo>
                    <a:pt x="34" y="932"/>
                    <a:pt x="0" y="1866"/>
                    <a:pt x="434" y="2700"/>
                  </a:cubicBezTo>
                  <a:cubicBezTo>
                    <a:pt x="698" y="3252"/>
                    <a:pt x="1238" y="3839"/>
                    <a:pt x="1806" y="3839"/>
                  </a:cubicBezTo>
                  <a:cubicBezTo>
                    <a:pt x="2028" y="3839"/>
                    <a:pt x="2253" y="3749"/>
                    <a:pt x="2469" y="3534"/>
                  </a:cubicBezTo>
                  <a:cubicBezTo>
                    <a:pt x="2966" y="3016"/>
                    <a:pt x="3116" y="2267"/>
                    <a:pt x="3134" y="1517"/>
                  </a:cubicBezTo>
                  <a:lnTo>
                    <a:pt x="3134" y="1517"/>
                  </a:lnTo>
                  <a:cubicBezTo>
                    <a:pt x="3412" y="2267"/>
                    <a:pt x="3691" y="3017"/>
                    <a:pt x="3970" y="3768"/>
                  </a:cubicBezTo>
                  <a:cubicBezTo>
                    <a:pt x="4008" y="3858"/>
                    <a:pt x="4092" y="3898"/>
                    <a:pt x="4175" y="3898"/>
                  </a:cubicBezTo>
                  <a:cubicBezTo>
                    <a:pt x="4305" y="3898"/>
                    <a:pt x="4431" y="3798"/>
                    <a:pt x="4370" y="3634"/>
                  </a:cubicBezTo>
                  <a:cubicBezTo>
                    <a:pt x="3936" y="2467"/>
                    <a:pt x="3503" y="1299"/>
                    <a:pt x="3069" y="132"/>
                  </a:cubicBezTo>
                  <a:cubicBezTo>
                    <a:pt x="3040" y="43"/>
                    <a:pt x="2951" y="0"/>
                    <a:pt x="2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7"/>
            <p:cNvSpPr/>
            <p:nvPr/>
          </p:nvSpPr>
          <p:spPr>
            <a:xfrm>
              <a:off x="-728850" y="-789850"/>
              <a:ext cx="91800" cy="74250"/>
            </a:xfrm>
            <a:custGeom>
              <a:rect b="b" l="l" r="r" t="t"/>
              <a:pathLst>
                <a:path extrusionOk="0" h="2970" w="3672">
                  <a:moveTo>
                    <a:pt x="974" y="0"/>
                  </a:moveTo>
                  <a:cubicBezTo>
                    <a:pt x="603" y="0"/>
                    <a:pt x="252" y="167"/>
                    <a:pt x="69" y="567"/>
                  </a:cubicBezTo>
                  <a:cubicBezTo>
                    <a:pt x="1" y="727"/>
                    <a:pt x="150" y="886"/>
                    <a:pt x="284" y="886"/>
                  </a:cubicBezTo>
                  <a:cubicBezTo>
                    <a:pt x="346" y="886"/>
                    <a:pt x="404" y="852"/>
                    <a:pt x="436" y="767"/>
                  </a:cubicBezTo>
                  <a:cubicBezTo>
                    <a:pt x="558" y="523"/>
                    <a:pt x="778" y="419"/>
                    <a:pt x="1009" y="419"/>
                  </a:cubicBezTo>
                  <a:cubicBezTo>
                    <a:pt x="1284" y="419"/>
                    <a:pt x="1574" y="566"/>
                    <a:pt x="1737" y="801"/>
                  </a:cubicBezTo>
                  <a:cubicBezTo>
                    <a:pt x="2271" y="1468"/>
                    <a:pt x="1337" y="2302"/>
                    <a:pt x="803" y="2569"/>
                  </a:cubicBezTo>
                  <a:cubicBezTo>
                    <a:pt x="603" y="2635"/>
                    <a:pt x="703" y="2936"/>
                    <a:pt x="903" y="2936"/>
                  </a:cubicBezTo>
                  <a:cubicBezTo>
                    <a:pt x="1737" y="2969"/>
                    <a:pt x="2571" y="2969"/>
                    <a:pt x="3405" y="2969"/>
                  </a:cubicBezTo>
                  <a:cubicBezTo>
                    <a:pt x="3672" y="2969"/>
                    <a:pt x="3672" y="2569"/>
                    <a:pt x="3405" y="2535"/>
                  </a:cubicBezTo>
                  <a:lnTo>
                    <a:pt x="1589" y="2535"/>
                  </a:lnTo>
                  <a:cubicBezTo>
                    <a:pt x="2192" y="1985"/>
                    <a:pt x="2638" y="1094"/>
                    <a:pt x="2004" y="434"/>
                  </a:cubicBezTo>
                  <a:cubicBezTo>
                    <a:pt x="1737" y="167"/>
                    <a:pt x="1345" y="0"/>
                    <a:pt x="9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7"/>
            <p:cNvSpPr/>
            <p:nvPr/>
          </p:nvSpPr>
          <p:spPr>
            <a:xfrm>
              <a:off x="-606225" y="-779400"/>
              <a:ext cx="76850" cy="168600"/>
            </a:xfrm>
            <a:custGeom>
              <a:rect b="b" l="l" r="r" t="t"/>
              <a:pathLst>
                <a:path extrusionOk="0" h="6744" w="3074">
                  <a:moveTo>
                    <a:pt x="1967" y="0"/>
                  </a:moveTo>
                  <a:cubicBezTo>
                    <a:pt x="1922" y="0"/>
                    <a:pt x="1877" y="15"/>
                    <a:pt x="1835" y="49"/>
                  </a:cubicBezTo>
                  <a:cubicBezTo>
                    <a:pt x="635" y="1017"/>
                    <a:pt x="1" y="2618"/>
                    <a:pt x="268" y="4152"/>
                  </a:cubicBezTo>
                  <a:cubicBezTo>
                    <a:pt x="435" y="5042"/>
                    <a:pt x="1158" y="6744"/>
                    <a:pt x="2225" y="6744"/>
                  </a:cubicBezTo>
                  <a:cubicBezTo>
                    <a:pt x="2438" y="6744"/>
                    <a:pt x="2664" y="6676"/>
                    <a:pt x="2903" y="6521"/>
                  </a:cubicBezTo>
                  <a:cubicBezTo>
                    <a:pt x="3073" y="6407"/>
                    <a:pt x="2954" y="6125"/>
                    <a:pt x="2771" y="6125"/>
                  </a:cubicBezTo>
                  <a:cubicBezTo>
                    <a:pt x="2739" y="6125"/>
                    <a:pt x="2704" y="6134"/>
                    <a:pt x="2669" y="6154"/>
                  </a:cubicBezTo>
                  <a:cubicBezTo>
                    <a:pt x="2506" y="6269"/>
                    <a:pt x="2350" y="6318"/>
                    <a:pt x="2204" y="6318"/>
                  </a:cubicBezTo>
                  <a:cubicBezTo>
                    <a:pt x="1541" y="6318"/>
                    <a:pt x="1059" y="5317"/>
                    <a:pt x="868" y="4853"/>
                  </a:cubicBezTo>
                  <a:cubicBezTo>
                    <a:pt x="668" y="4352"/>
                    <a:pt x="635" y="3819"/>
                    <a:pt x="635" y="3285"/>
                  </a:cubicBezTo>
                  <a:cubicBezTo>
                    <a:pt x="668" y="2117"/>
                    <a:pt x="1235" y="1050"/>
                    <a:pt x="2136" y="349"/>
                  </a:cubicBezTo>
                  <a:cubicBezTo>
                    <a:pt x="2295" y="217"/>
                    <a:pt x="2138" y="0"/>
                    <a:pt x="19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7"/>
            <p:cNvSpPr/>
            <p:nvPr/>
          </p:nvSpPr>
          <p:spPr>
            <a:xfrm>
              <a:off x="-499900" y="-771500"/>
              <a:ext cx="26725" cy="134275"/>
            </a:xfrm>
            <a:custGeom>
              <a:rect b="b" l="l" r="r" t="t"/>
              <a:pathLst>
                <a:path extrusionOk="0" h="5371" w="1069">
                  <a:moveTo>
                    <a:pt x="193" y="0"/>
                  </a:moveTo>
                  <a:cubicBezTo>
                    <a:pt x="93" y="0"/>
                    <a:pt x="1" y="67"/>
                    <a:pt x="18" y="200"/>
                  </a:cubicBezTo>
                  <a:cubicBezTo>
                    <a:pt x="218" y="1868"/>
                    <a:pt x="418" y="3536"/>
                    <a:pt x="618" y="5170"/>
                  </a:cubicBezTo>
                  <a:cubicBezTo>
                    <a:pt x="635" y="5304"/>
                    <a:pt x="751" y="5371"/>
                    <a:pt x="860" y="5371"/>
                  </a:cubicBezTo>
                  <a:cubicBezTo>
                    <a:pt x="968" y="5371"/>
                    <a:pt x="1068" y="5304"/>
                    <a:pt x="1052" y="5170"/>
                  </a:cubicBezTo>
                  <a:cubicBezTo>
                    <a:pt x="851" y="3536"/>
                    <a:pt x="618" y="1868"/>
                    <a:pt x="418" y="200"/>
                  </a:cubicBezTo>
                  <a:cubicBezTo>
                    <a:pt x="401" y="67"/>
                    <a:pt x="293" y="0"/>
                    <a:pt x="1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7"/>
            <p:cNvSpPr/>
            <p:nvPr/>
          </p:nvSpPr>
          <p:spPr>
            <a:xfrm>
              <a:off x="-505300" y="-706525"/>
              <a:ext cx="85075" cy="18475"/>
            </a:xfrm>
            <a:custGeom>
              <a:rect b="b" l="l" r="r" t="t"/>
              <a:pathLst>
                <a:path extrusionOk="0" h="739" w="3403">
                  <a:moveTo>
                    <a:pt x="3166" y="1"/>
                  </a:moveTo>
                  <a:cubicBezTo>
                    <a:pt x="3156" y="1"/>
                    <a:pt x="3146" y="2"/>
                    <a:pt x="3136" y="3"/>
                  </a:cubicBezTo>
                  <a:lnTo>
                    <a:pt x="267" y="303"/>
                  </a:lnTo>
                  <a:cubicBezTo>
                    <a:pt x="10" y="335"/>
                    <a:pt x="0" y="739"/>
                    <a:pt x="238" y="739"/>
                  </a:cubicBezTo>
                  <a:cubicBezTo>
                    <a:pt x="248" y="739"/>
                    <a:pt x="257" y="738"/>
                    <a:pt x="267" y="737"/>
                  </a:cubicBezTo>
                  <a:lnTo>
                    <a:pt x="3136" y="403"/>
                  </a:lnTo>
                  <a:cubicBezTo>
                    <a:pt x="3392" y="371"/>
                    <a:pt x="3402" y="1"/>
                    <a:pt x="31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7"/>
            <p:cNvSpPr/>
            <p:nvPr/>
          </p:nvSpPr>
          <p:spPr>
            <a:xfrm>
              <a:off x="-418575" y="-791525"/>
              <a:ext cx="10025" cy="160975"/>
            </a:xfrm>
            <a:custGeom>
              <a:rect b="b" l="l" r="r" t="t"/>
              <a:pathLst>
                <a:path extrusionOk="0" h="6439" w="401">
                  <a:moveTo>
                    <a:pt x="200" y="1"/>
                  </a:moveTo>
                  <a:cubicBezTo>
                    <a:pt x="100" y="1"/>
                    <a:pt x="0" y="67"/>
                    <a:pt x="0" y="201"/>
                  </a:cubicBezTo>
                  <a:lnTo>
                    <a:pt x="0" y="6238"/>
                  </a:lnTo>
                  <a:cubicBezTo>
                    <a:pt x="0" y="6372"/>
                    <a:pt x="100" y="6438"/>
                    <a:pt x="200" y="6438"/>
                  </a:cubicBezTo>
                  <a:cubicBezTo>
                    <a:pt x="300" y="6438"/>
                    <a:pt x="400" y="6372"/>
                    <a:pt x="400" y="6238"/>
                  </a:cubicBezTo>
                  <a:lnTo>
                    <a:pt x="400" y="201"/>
                  </a:lnTo>
                  <a:cubicBezTo>
                    <a:pt x="400" y="67"/>
                    <a:pt x="30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7"/>
            <p:cNvSpPr/>
            <p:nvPr/>
          </p:nvSpPr>
          <p:spPr>
            <a:xfrm>
              <a:off x="-383475" y="-788425"/>
              <a:ext cx="97925" cy="160000"/>
            </a:xfrm>
            <a:custGeom>
              <a:rect b="b" l="l" r="r" t="t"/>
              <a:pathLst>
                <a:path extrusionOk="0" h="6400" w="3917">
                  <a:moveTo>
                    <a:pt x="2230" y="620"/>
                  </a:moveTo>
                  <a:cubicBezTo>
                    <a:pt x="3214" y="1148"/>
                    <a:pt x="3430" y="2288"/>
                    <a:pt x="3400" y="3346"/>
                  </a:cubicBezTo>
                  <a:cubicBezTo>
                    <a:pt x="3400" y="4121"/>
                    <a:pt x="3164" y="5924"/>
                    <a:pt x="2281" y="5924"/>
                  </a:cubicBezTo>
                  <a:cubicBezTo>
                    <a:pt x="2062" y="5924"/>
                    <a:pt x="1803" y="5813"/>
                    <a:pt x="1498" y="5547"/>
                  </a:cubicBezTo>
                  <a:cubicBezTo>
                    <a:pt x="1" y="4268"/>
                    <a:pt x="954" y="1735"/>
                    <a:pt x="2230" y="620"/>
                  </a:cubicBezTo>
                  <a:close/>
                  <a:moveTo>
                    <a:pt x="2418" y="1"/>
                  </a:moveTo>
                  <a:cubicBezTo>
                    <a:pt x="2381" y="1"/>
                    <a:pt x="2340" y="14"/>
                    <a:pt x="2299" y="43"/>
                  </a:cubicBezTo>
                  <a:cubicBezTo>
                    <a:pt x="2258" y="72"/>
                    <a:pt x="2217" y="102"/>
                    <a:pt x="2177" y="132"/>
                  </a:cubicBezTo>
                  <a:lnTo>
                    <a:pt x="2177" y="132"/>
                  </a:lnTo>
                  <a:cubicBezTo>
                    <a:pt x="2130" y="112"/>
                    <a:pt x="2082" y="94"/>
                    <a:pt x="2032" y="77"/>
                  </a:cubicBezTo>
                  <a:cubicBezTo>
                    <a:pt x="2012" y="72"/>
                    <a:pt x="1992" y="69"/>
                    <a:pt x="1974" y="69"/>
                  </a:cubicBezTo>
                  <a:cubicBezTo>
                    <a:pt x="1786" y="69"/>
                    <a:pt x="1708" y="316"/>
                    <a:pt x="1818" y="430"/>
                  </a:cubicBezTo>
                  <a:lnTo>
                    <a:pt x="1818" y="430"/>
                  </a:lnTo>
                  <a:cubicBezTo>
                    <a:pt x="984" y="1193"/>
                    <a:pt x="511" y="2185"/>
                    <a:pt x="397" y="3346"/>
                  </a:cubicBezTo>
                  <a:cubicBezTo>
                    <a:pt x="264" y="4580"/>
                    <a:pt x="864" y="6148"/>
                    <a:pt x="2199" y="6381"/>
                  </a:cubicBezTo>
                  <a:cubicBezTo>
                    <a:pt x="2274" y="6394"/>
                    <a:pt x="2345" y="6400"/>
                    <a:pt x="2413" y="6400"/>
                  </a:cubicBezTo>
                  <a:cubicBezTo>
                    <a:pt x="3614" y="6400"/>
                    <a:pt x="3737" y="4533"/>
                    <a:pt x="3800" y="3713"/>
                  </a:cubicBezTo>
                  <a:cubicBezTo>
                    <a:pt x="3916" y="2406"/>
                    <a:pt x="3653" y="1023"/>
                    <a:pt x="2570" y="335"/>
                  </a:cubicBezTo>
                  <a:lnTo>
                    <a:pt x="2570" y="335"/>
                  </a:lnTo>
                  <a:cubicBezTo>
                    <a:pt x="2656" y="192"/>
                    <a:pt x="2562" y="1"/>
                    <a:pt x="2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7"/>
            <p:cNvSpPr/>
            <p:nvPr/>
          </p:nvSpPr>
          <p:spPr>
            <a:xfrm>
              <a:off x="-276300" y="-797550"/>
              <a:ext cx="91250" cy="194275"/>
            </a:xfrm>
            <a:custGeom>
              <a:rect b="b" l="l" r="r" t="t"/>
              <a:pathLst>
                <a:path extrusionOk="0" h="7771" w="3650">
                  <a:moveTo>
                    <a:pt x="289" y="1"/>
                  </a:moveTo>
                  <a:cubicBezTo>
                    <a:pt x="67" y="1"/>
                    <a:pt x="0" y="349"/>
                    <a:pt x="247" y="442"/>
                  </a:cubicBezTo>
                  <a:cubicBezTo>
                    <a:pt x="3316" y="1476"/>
                    <a:pt x="2582" y="5212"/>
                    <a:pt x="1714" y="7513"/>
                  </a:cubicBezTo>
                  <a:cubicBezTo>
                    <a:pt x="1655" y="7671"/>
                    <a:pt x="1771" y="7770"/>
                    <a:pt x="1896" y="7770"/>
                  </a:cubicBezTo>
                  <a:cubicBezTo>
                    <a:pt x="1983" y="7770"/>
                    <a:pt x="2074" y="7723"/>
                    <a:pt x="2115" y="7613"/>
                  </a:cubicBezTo>
                  <a:cubicBezTo>
                    <a:pt x="3082" y="5078"/>
                    <a:pt x="3649" y="1142"/>
                    <a:pt x="347" y="8"/>
                  </a:cubicBezTo>
                  <a:cubicBezTo>
                    <a:pt x="326" y="3"/>
                    <a:pt x="307"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7"/>
            <p:cNvSpPr/>
            <p:nvPr/>
          </p:nvSpPr>
          <p:spPr>
            <a:xfrm>
              <a:off x="-1125550" y="-495675"/>
              <a:ext cx="254875" cy="326625"/>
            </a:xfrm>
            <a:custGeom>
              <a:rect b="b" l="l" r="r" t="t"/>
              <a:pathLst>
                <a:path extrusionOk="0" h="13065" w="10195">
                  <a:moveTo>
                    <a:pt x="8771" y="0"/>
                  </a:moveTo>
                  <a:cubicBezTo>
                    <a:pt x="8732" y="0"/>
                    <a:pt x="8694" y="12"/>
                    <a:pt x="8665" y="42"/>
                  </a:cubicBezTo>
                  <a:cubicBezTo>
                    <a:pt x="6664" y="1476"/>
                    <a:pt x="4729" y="2977"/>
                    <a:pt x="2828" y="4545"/>
                  </a:cubicBezTo>
                  <a:cubicBezTo>
                    <a:pt x="2694" y="4678"/>
                    <a:pt x="2794" y="4845"/>
                    <a:pt x="2928" y="4912"/>
                  </a:cubicBezTo>
                  <a:cubicBezTo>
                    <a:pt x="3623" y="5184"/>
                    <a:pt x="4318" y="5483"/>
                    <a:pt x="5013" y="5760"/>
                  </a:cubicBezTo>
                  <a:lnTo>
                    <a:pt x="5013" y="5760"/>
                  </a:lnTo>
                  <a:cubicBezTo>
                    <a:pt x="3852" y="7867"/>
                    <a:pt x="2225" y="9627"/>
                    <a:pt x="192" y="10949"/>
                  </a:cubicBezTo>
                  <a:cubicBezTo>
                    <a:pt x="1" y="11059"/>
                    <a:pt x="101" y="11326"/>
                    <a:pt x="272" y="11326"/>
                  </a:cubicBezTo>
                  <a:cubicBezTo>
                    <a:pt x="310" y="11326"/>
                    <a:pt x="351" y="11313"/>
                    <a:pt x="393" y="11283"/>
                  </a:cubicBezTo>
                  <a:cubicBezTo>
                    <a:pt x="2561" y="9915"/>
                    <a:pt x="4262" y="8014"/>
                    <a:pt x="5463" y="5779"/>
                  </a:cubicBezTo>
                  <a:cubicBezTo>
                    <a:pt x="5530" y="5646"/>
                    <a:pt x="5463" y="5512"/>
                    <a:pt x="5363" y="5446"/>
                  </a:cubicBezTo>
                  <a:cubicBezTo>
                    <a:pt x="4680" y="5189"/>
                    <a:pt x="4021" y="4909"/>
                    <a:pt x="3366" y="4646"/>
                  </a:cubicBezTo>
                  <a:lnTo>
                    <a:pt x="3366" y="4646"/>
                  </a:lnTo>
                  <a:cubicBezTo>
                    <a:pt x="5068" y="3227"/>
                    <a:pt x="6800" y="1889"/>
                    <a:pt x="8612" y="582"/>
                  </a:cubicBezTo>
                  <a:lnTo>
                    <a:pt x="8612" y="582"/>
                  </a:lnTo>
                  <a:cubicBezTo>
                    <a:pt x="8979" y="2998"/>
                    <a:pt x="9346" y="5413"/>
                    <a:pt x="9713" y="7829"/>
                  </a:cubicBezTo>
                  <a:lnTo>
                    <a:pt x="9713" y="7829"/>
                  </a:lnTo>
                  <a:cubicBezTo>
                    <a:pt x="8981" y="7603"/>
                    <a:pt x="8273" y="7305"/>
                    <a:pt x="7564" y="6980"/>
                  </a:cubicBezTo>
                  <a:cubicBezTo>
                    <a:pt x="7529" y="6966"/>
                    <a:pt x="7495" y="6959"/>
                    <a:pt x="7463" y="6959"/>
                  </a:cubicBezTo>
                  <a:cubicBezTo>
                    <a:pt x="7345" y="6959"/>
                    <a:pt x="7257" y="7049"/>
                    <a:pt x="7231" y="7180"/>
                  </a:cubicBezTo>
                  <a:cubicBezTo>
                    <a:pt x="7064" y="8614"/>
                    <a:pt x="6597" y="9915"/>
                    <a:pt x="5796" y="11116"/>
                  </a:cubicBezTo>
                  <a:cubicBezTo>
                    <a:pt x="5392" y="11737"/>
                    <a:pt x="4878" y="12488"/>
                    <a:pt x="4096" y="12488"/>
                  </a:cubicBezTo>
                  <a:cubicBezTo>
                    <a:pt x="3912" y="12488"/>
                    <a:pt x="3712" y="12446"/>
                    <a:pt x="3495" y="12350"/>
                  </a:cubicBezTo>
                  <a:cubicBezTo>
                    <a:pt x="2794" y="12050"/>
                    <a:pt x="2060" y="11750"/>
                    <a:pt x="1360" y="11416"/>
                  </a:cubicBezTo>
                  <a:cubicBezTo>
                    <a:pt x="1328" y="11405"/>
                    <a:pt x="1298" y="11399"/>
                    <a:pt x="1269" y="11399"/>
                  </a:cubicBezTo>
                  <a:cubicBezTo>
                    <a:pt x="1052" y="11399"/>
                    <a:pt x="921" y="11695"/>
                    <a:pt x="1126" y="11783"/>
                  </a:cubicBezTo>
                  <a:cubicBezTo>
                    <a:pt x="2094" y="12184"/>
                    <a:pt x="3028" y="12651"/>
                    <a:pt x="3995" y="13018"/>
                  </a:cubicBezTo>
                  <a:cubicBezTo>
                    <a:pt x="4082" y="13050"/>
                    <a:pt x="4168" y="13064"/>
                    <a:pt x="4251" y="13064"/>
                  </a:cubicBezTo>
                  <a:cubicBezTo>
                    <a:pt x="4772" y="13064"/>
                    <a:pt x="5209" y="12496"/>
                    <a:pt x="5496" y="12150"/>
                  </a:cubicBezTo>
                  <a:cubicBezTo>
                    <a:pt x="6693" y="10860"/>
                    <a:pt x="7384" y="9183"/>
                    <a:pt x="7626" y="7484"/>
                  </a:cubicBezTo>
                  <a:lnTo>
                    <a:pt x="7626" y="7484"/>
                  </a:lnTo>
                  <a:cubicBezTo>
                    <a:pt x="8368" y="7817"/>
                    <a:pt x="9134" y="8079"/>
                    <a:pt x="9899" y="8314"/>
                  </a:cubicBezTo>
                  <a:cubicBezTo>
                    <a:pt x="9925" y="8325"/>
                    <a:pt x="9950" y="8329"/>
                    <a:pt x="9974" y="8329"/>
                  </a:cubicBezTo>
                  <a:cubicBezTo>
                    <a:pt x="10103" y="8329"/>
                    <a:pt x="10194" y="8188"/>
                    <a:pt x="10166" y="8047"/>
                  </a:cubicBezTo>
                  <a:cubicBezTo>
                    <a:pt x="9766" y="5412"/>
                    <a:pt x="9366" y="2777"/>
                    <a:pt x="8965" y="142"/>
                  </a:cubicBezTo>
                  <a:cubicBezTo>
                    <a:pt x="8965" y="71"/>
                    <a:pt x="8865" y="0"/>
                    <a:pt x="87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7"/>
            <p:cNvSpPr/>
            <p:nvPr/>
          </p:nvSpPr>
          <p:spPr>
            <a:xfrm>
              <a:off x="-753825" y="-441275"/>
              <a:ext cx="90925" cy="153275"/>
            </a:xfrm>
            <a:custGeom>
              <a:rect b="b" l="l" r="r" t="t"/>
              <a:pathLst>
                <a:path extrusionOk="0" h="6131" w="3637">
                  <a:moveTo>
                    <a:pt x="2807" y="1"/>
                  </a:moveTo>
                  <a:cubicBezTo>
                    <a:pt x="2703" y="1"/>
                    <a:pt x="2602" y="67"/>
                    <a:pt x="2602" y="201"/>
                  </a:cubicBezTo>
                  <a:cubicBezTo>
                    <a:pt x="2765" y="1744"/>
                    <a:pt x="2927" y="3286"/>
                    <a:pt x="3090" y="4829"/>
                  </a:cubicBezTo>
                  <a:lnTo>
                    <a:pt x="3090" y="4829"/>
                  </a:lnTo>
                  <a:cubicBezTo>
                    <a:pt x="2270" y="3299"/>
                    <a:pt x="1392" y="1799"/>
                    <a:pt x="401" y="367"/>
                  </a:cubicBezTo>
                  <a:cubicBezTo>
                    <a:pt x="362" y="302"/>
                    <a:pt x="292" y="273"/>
                    <a:pt x="222" y="273"/>
                  </a:cubicBezTo>
                  <a:cubicBezTo>
                    <a:pt x="112" y="273"/>
                    <a:pt x="1" y="345"/>
                    <a:pt x="1" y="468"/>
                  </a:cubicBezTo>
                  <a:lnTo>
                    <a:pt x="1" y="5471"/>
                  </a:lnTo>
                  <a:cubicBezTo>
                    <a:pt x="1" y="5605"/>
                    <a:pt x="109" y="5671"/>
                    <a:pt x="217" y="5671"/>
                  </a:cubicBezTo>
                  <a:cubicBezTo>
                    <a:pt x="326" y="5671"/>
                    <a:pt x="434" y="5605"/>
                    <a:pt x="434" y="5471"/>
                  </a:cubicBezTo>
                  <a:lnTo>
                    <a:pt x="434" y="1166"/>
                  </a:lnTo>
                  <a:lnTo>
                    <a:pt x="434" y="1166"/>
                  </a:lnTo>
                  <a:cubicBezTo>
                    <a:pt x="1473" y="2742"/>
                    <a:pt x="2407" y="4351"/>
                    <a:pt x="3236" y="6038"/>
                  </a:cubicBezTo>
                  <a:cubicBezTo>
                    <a:pt x="3274" y="6101"/>
                    <a:pt x="3340" y="6131"/>
                    <a:pt x="3408" y="6131"/>
                  </a:cubicBezTo>
                  <a:cubicBezTo>
                    <a:pt x="3520" y="6131"/>
                    <a:pt x="3637" y="6050"/>
                    <a:pt x="3637" y="5905"/>
                  </a:cubicBezTo>
                  <a:cubicBezTo>
                    <a:pt x="3436" y="4003"/>
                    <a:pt x="3236" y="2102"/>
                    <a:pt x="3036" y="201"/>
                  </a:cubicBezTo>
                  <a:cubicBezTo>
                    <a:pt x="3019" y="67"/>
                    <a:pt x="2911" y="1"/>
                    <a:pt x="28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7"/>
            <p:cNvSpPr/>
            <p:nvPr/>
          </p:nvSpPr>
          <p:spPr>
            <a:xfrm>
              <a:off x="-658075" y="-377625"/>
              <a:ext cx="103575" cy="143275"/>
            </a:xfrm>
            <a:custGeom>
              <a:rect b="b" l="l" r="r" t="t"/>
              <a:pathLst>
                <a:path extrusionOk="0" h="5731" w="4143">
                  <a:moveTo>
                    <a:pt x="2557" y="408"/>
                  </a:moveTo>
                  <a:cubicBezTo>
                    <a:pt x="2668" y="408"/>
                    <a:pt x="2785" y="424"/>
                    <a:pt x="2909" y="457"/>
                  </a:cubicBezTo>
                  <a:cubicBezTo>
                    <a:pt x="2927" y="461"/>
                    <a:pt x="2945" y="464"/>
                    <a:pt x="2962" y="464"/>
                  </a:cubicBezTo>
                  <a:lnTo>
                    <a:pt x="2962" y="464"/>
                  </a:lnTo>
                  <a:cubicBezTo>
                    <a:pt x="2918" y="1016"/>
                    <a:pt x="2809" y="1520"/>
                    <a:pt x="2542" y="2024"/>
                  </a:cubicBezTo>
                  <a:cubicBezTo>
                    <a:pt x="2452" y="2031"/>
                    <a:pt x="2368" y="2034"/>
                    <a:pt x="2290" y="2034"/>
                  </a:cubicBezTo>
                  <a:cubicBezTo>
                    <a:pt x="1581" y="2034"/>
                    <a:pt x="1334" y="1761"/>
                    <a:pt x="1574" y="1191"/>
                  </a:cubicBezTo>
                  <a:cubicBezTo>
                    <a:pt x="1762" y="680"/>
                    <a:pt x="2102" y="408"/>
                    <a:pt x="2557" y="408"/>
                  </a:cubicBezTo>
                  <a:close/>
                  <a:moveTo>
                    <a:pt x="2620" y="0"/>
                  </a:moveTo>
                  <a:cubicBezTo>
                    <a:pt x="1462" y="0"/>
                    <a:pt x="766" y="1319"/>
                    <a:pt x="1274" y="2425"/>
                  </a:cubicBezTo>
                  <a:cubicBezTo>
                    <a:pt x="1413" y="2722"/>
                    <a:pt x="1669" y="2843"/>
                    <a:pt x="1946" y="2843"/>
                  </a:cubicBezTo>
                  <a:cubicBezTo>
                    <a:pt x="2134" y="2843"/>
                    <a:pt x="2332" y="2786"/>
                    <a:pt x="2508" y="2692"/>
                  </a:cubicBezTo>
                  <a:cubicBezTo>
                    <a:pt x="2830" y="2516"/>
                    <a:pt x="3030" y="2168"/>
                    <a:pt x="3156" y="1773"/>
                  </a:cubicBezTo>
                  <a:lnTo>
                    <a:pt x="3156" y="1773"/>
                  </a:lnTo>
                  <a:cubicBezTo>
                    <a:pt x="3205" y="2213"/>
                    <a:pt x="3242" y="2652"/>
                    <a:pt x="3242" y="3092"/>
                  </a:cubicBezTo>
                  <a:cubicBezTo>
                    <a:pt x="3269" y="4323"/>
                    <a:pt x="2393" y="5319"/>
                    <a:pt x="1288" y="5319"/>
                  </a:cubicBezTo>
                  <a:cubicBezTo>
                    <a:pt x="1016" y="5319"/>
                    <a:pt x="730" y="5258"/>
                    <a:pt x="440" y="5127"/>
                  </a:cubicBezTo>
                  <a:cubicBezTo>
                    <a:pt x="409" y="5115"/>
                    <a:pt x="378" y="5110"/>
                    <a:pt x="349" y="5110"/>
                  </a:cubicBezTo>
                  <a:cubicBezTo>
                    <a:pt x="132" y="5110"/>
                    <a:pt x="1" y="5405"/>
                    <a:pt x="207" y="5494"/>
                  </a:cubicBezTo>
                  <a:cubicBezTo>
                    <a:pt x="560" y="5653"/>
                    <a:pt x="921" y="5731"/>
                    <a:pt x="1274" y="5731"/>
                  </a:cubicBezTo>
                  <a:cubicBezTo>
                    <a:pt x="1954" y="5731"/>
                    <a:pt x="2604" y="5442"/>
                    <a:pt x="3109" y="4893"/>
                  </a:cubicBezTo>
                  <a:cubicBezTo>
                    <a:pt x="4143" y="3759"/>
                    <a:pt x="3543" y="1591"/>
                    <a:pt x="3376" y="257"/>
                  </a:cubicBezTo>
                  <a:cubicBezTo>
                    <a:pt x="3359" y="136"/>
                    <a:pt x="3252" y="69"/>
                    <a:pt x="3154" y="69"/>
                  </a:cubicBezTo>
                  <a:cubicBezTo>
                    <a:pt x="3134" y="69"/>
                    <a:pt x="3114" y="71"/>
                    <a:pt x="3096" y="77"/>
                  </a:cubicBezTo>
                  <a:lnTo>
                    <a:pt x="3096" y="77"/>
                  </a:lnTo>
                  <a:cubicBezTo>
                    <a:pt x="3080" y="68"/>
                    <a:pt x="3062" y="61"/>
                    <a:pt x="3042" y="56"/>
                  </a:cubicBezTo>
                  <a:cubicBezTo>
                    <a:pt x="2896" y="18"/>
                    <a:pt x="2755" y="0"/>
                    <a:pt x="26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7"/>
            <p:cNvSpPr/>
            <p:nvPr/>
          </p:nvSpPr>
          <p:spPr>
            <a:xfrm>
              <a:off x="-564300" y="-449175"/>
              <a:ext cx="44775" cy="62025"/>
            </a:xfrm>
            <a:custGeom>
              <a:rect b="b" l="l" r="r" t="t"/>
              <a:pathLst>
                <a:path extrusionOk="0" h="2481" w="1791">
                  <a:moveTo>
                    <a:pt x="719" y="0"/>
                  </a:moveTo>
                  <a:cubicBezTo>
                    <a:pt x="490" y="0"/>
                    <a:pt x="260" y="111"/>
                    <a:pt x="92" y="317"/>
                  </a:cubicBezTo>
                  <a:cubicBezTo>
                    <a:pt x="0" y="476"/>
                    <a:pt x="144" y="621"/>
                    <a:pt x="286" y="621"/>
                  </a:cubicBezTo>
                  <a:cubicBezTo>
                    <a:pt x="351" y="621"/>
                    <a:pt x="417" y="590"/>
                    <a:pt x="459" y="517"/>
                  </a:cubicBezTo>
                  <a:cubicBezTo>
                    <a:pt x="529" y="431"/>
                    <a:pt x="610" y="396"/>
                    <a:pt x="687" y="396"/>
                  </a:cubicBezTo>
                  <a:cubicBezTo>
                    <a:pt x="940" y="396"/>
                    <a:pt x="1150" y="771"/>
                    <a:pt x="792" y="950"/>
                  </a:cubicBezTo>
                  <a:cubicBezTo>
                    <a:pt x="625" y="1050"/>
                    <a:pt x="692" y="1351"/>
                    <a:pt x="892" y="1351"/>
                  </a:cubicBezTo>
                  <a:cubicBezTo>
                    <a:pt x="908" y="1349"/>
                    <a:pt x="923" y="1348"/>
                    <a:pt x="938" y="1348"/>
                  </a:cubicBezTo>
                  <a:cubicBezTo>
                    <a:pt x="1212" y="1348"/>
                    <a:pt x="1386" y="1631"/>
                    <a:pt x="1259" y="1884"/>
                  </a:cubicBezTo>
                  <a:cubicBezTo>
                    <a:pt x="1199" y="2025"/>
                    <a:pt x="1041" y="2081"/>
                    <a:pt x="881" y="2081"/>
                  </a:cubicBezTo>
                  <a:cubicBezTo>
                    <a:pt x="777" y="2081"/>
                    <a:pt x="671" y="2057"/>
                    <a:pt x="592" y="2018"/>
                  </a:cubicBezTo>
                  <a:cubicBezTo>
                    <a:pt x="565" y="2006"/>
                    <a:pt x="537" y="2001"/>
                    <a:pt x="510" y="2001"/>
                  </a:cubicBezTo>
                  <a:cubicBezTo>
                    <a:pt x="310" y="2001"/>
                    <a:pt x="157" y="2296"/>
                    <a:pt x="392" y="2385"/>
                  </a:cubicBezTo>
                  <a:cubicBezTo>
                    <a:pt x="527" y="2447"/>
                    <a:pt x="688" y="2480"/>
                    <a:pt x="851" y="2480"/>
                  </a:cubicBezTo>
                  <a:cubicBezTo>
                    <a:pt x="1210" y="2480"/>
                    <a:pt x="1578" y="2318"/>
                    <a:pt x="1693" y="1951"/>
                  </a:cubicBezTo>
                  <a:cubicBezTo>
                    <a:pt x="1790" y="1585"/>
                    <a:pt x="1621" y="1184"/>
                    <a:pt x="1301" y="1008"/>
                  </a:cubicBezTo>
                  <a:lnTo>
                    <a:pt x="1301" y="1008"/>
                  </a:lnTo>
                  <a:cubicBezTo>
                    <a:pt x="1434" y="748"/>
                    <a:pt x="1448" y="416"/>
                    <a:pt x="1226" y="216"/>
                  </a:cubicBezTo>
                  <a:cubicBezTo>
                    <a:pt x="1079" y="69"/>
                    <a:pt x="899"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8" name="Google Shape;898;p47"/>
          <p:cNvGrpSpPr/>
          <p:nvPr/>
        </p:nvGrpSpPr>
        <p:grpSpPr>
          <a:xfrm rot="2050008">
            <a:off x="2684233" y="534873"/>
            <a:ext cx="507321" cy="625345"/>
            <a:chOff x="4880025" y="2619575"/>
            <a:chExt cx="507325" cy="625350"/>
          </a:xfrm>
        </p:grpSpPr>
        <p:sp>
          <p:nvSpPr>
            <p:cNvPr id="899" name="Google Shape;899;p47"/>
            <p:cNvSpPr/>
            <p:nvPr/>
          </p:nvSpPr>
          <p:spPr>
            <a:xfrm>
              <a:off x="4884050" y="2959075"/>
              <a:ext cx="10200" cy="194425"/>
            </a:xfrm>
            <a:custGeom>
              <a:rect b="b" l="l" r="r" t="t"/>
              <a:pathLst>
                <a:path extrusionOk="0" h="7777" w="408">
                  <a:moveTo>
                    <a:pt x="180" y="1"/>
                  </a:moveTo>
                  <a:cubicBezTo>
                    <a:pt x="91" y="1"/>
                    <a:pt x="1" y="61"/>
                    <a:pt x="1" y="180"/>
                  </a:cubicBezTo>
                  <a:lnTo>
                    <a:pt x="49" y="7616"/>
                  </a:lnTo>
                  <a:cubicBezTo>
                    <a:pt x="49" y="7723"/>
                    <a:pt x="138" y="7777"/>
                    <a:pt x="228" y="7777"/>
                  </a:cubicBezTo>
                  <a:cubicBezTo>
                    <a:pt x="318" y="7777"/>
                    <a:pt x="407" y="7723"/>
                    <a:pt x="407" y="7616"/>
                  </a:cubicBezTo>
                  <a:lnTo>
                    <a:pt x="360" y="180"/>
                  </a:lnTo>
                  <a:cubicBezTo>
                    <a:pt x="360" y="61"/>
                    <a:pt x="270" y="1"/>
                    <a:pt x="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7"/>
            <p:cNvSpPr/>
            <p:nvPr/>
          </p:nvSpPr>
          <p:spPr>
            <a:xfrm>
              <a:off x="4880025" y="3150575"/>
              <a:ext cx="143175" cy="92225"/>
            </a:xfrm>
            <a:custGeom>
              <a:rect b="b" l="l" r="r" t="t"/>
              <a:pathLst>
                <a:path extrusionOk="0" h="3689" w="5727">
                  <a:moveTo>
                    <a:pt x="265" y="0"/>
                  </a:moveTo>
                  <a:cubicBezTo>
                    <a:pt x="111" y="0"/>
                    <a:pt x="1" y="237"/>
                    <a:pt x="162" y="338"/>
                  </a:cubicBezTo>
                  <a:cubicBezTo>
                    <a:pt x="1859" y="1510"/>
                    <a:pt x="3605" y="2609"/>
                    <a:pt x="5374" y="3661"/>
                  </a:cubicBezTo>
                  <a:cubicBezTo>
                    <a:pt x="5408" y="3680"/>
                    <a:pt x="5440" y="3688"/>
                    <a:pt x="5470" y="3688"/>
                  </a:cubicBezTo>
                  <a:cubicBezTo>
                    <a:pt x="5633" y="3688"/>
                    <a:pt x="5726" y="3451"/>
                    <a:pt x="5565" y="3351"/>
                  </a:cubicBezTo>
                  <a:cubicBezTo>
                    <a:pt x="3796" y="2299"/>
                    <a:pt x="2051" y="1199"/>
                    <a:pt x="353" y="27"/>
                  </a:cubicBezTo>
                  <a:cubicBezTo>
                    <a:pt x="323" y="9"/>
                    <a:pt x="293" y="0"/>
                    <a:pt x="2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7"/>
            <p:cNvSpPr/>
            <p:nvPr/>
          </p:nvSpPr>
          <p:spPr>
            <a:xfrm>
              <a:off x="4885875" y="2888025"/>
              <a:ext cx="190175" cy="75975"/>
            </a:xfrm>
            <a:custGeom>
              <a:rect b="b" l="l" r="r" t="t"/>
              <a:pathLst>
                <a:path extrusionOk="0" h="3039" w="7607">
                  <a:moveTo>
                    <a:pt x="7376" y="0"/>
                  </a:moveTo>
                  <a:cubicBezTo>
                    <a:pt x="7357" y="0"/>
                    <a:pt x="7337" y="3"/>
                    <a:pt x="7316" y="10"/>
                  </a:cubicBezTo>
                  <a:cubicBezTo>
                    <a:pt x="4949" y="894"/>
                    <a:pt x="2558" y="1803"/>
                    <a:pt x="191" y="2687"/>
                  </a:cubicBezTo>
                  <a:cubicBezTo>
                    <a:pt x="1" y="2751"/>
                    <a:pt x="35" y="3038"/>
                    <a:pt x="210" y="3038"/>
                  </a:cubicBezTo>
                  <a:cubicBezTo>
                    <a:pt x="233" y="3038"/>
                    <a:pt x="259" y="3033"/>
                    <a:pt x="287" y="3022"/>
                  </a:cubicBezTo>
                  <a:cubicBezTo>
                    <a:pt x="2653" y="2161"/>
                    <a:pt x="5044" y="1253"/>
                    <a:pt x="7411" y="368"/>
                  </a:cubicBezTo>
                  <a:cubicBezTo>
                    <a:pt x="7607" y="303"/>
                    <a:pt x="7565" y="0"/>
                    <a:pt x="73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7"/>
            <p:cNvSpPr/>
            <p:nvPr/>
          </p:nvSpPr>
          <p:spPr>
            <a:xfrm>
              <a:off x="5014975" y="3171775"/>
              <a:ext cx="185875" cy="73150"/>
            </a:xfrm>
            <a:custGeom>
              <a:rect b="b" l="l" r="r" t="t"/>
              <a:pathLst>
                <a:path extrusionOk="0" h="2926" w="7435">
                  <a:moveTo>
                    <a:pt x="7218" y="0"/>
                  </a:moveTo>
                  <a:cubicBezTo>
                    <a:pt x="7197" y="0"/>
                    <a:pt x="7173" y="5"/>
                    <a:pt x="7148" y="16"/>
                  </a:cubicBezTo>
                  <a:cubicBezTo>
                    <a:pt x="4829" y="853"/>
                    <a:pt x="2510" y="1714"/>
                    <a:pt x="191" y="2574"/>
                  </a:cubicBezTo>
                  <a:cubicBezTo>
                    <a:pt x="1" y="2638"/>
                    <a:pt x="53" y="2925"/>
                    <a:pt x="217" y="2925"/>
                  </a:cubicBezTo>
                  <a:cubicBezTo>
                    <a:pt x="238" y="2925"/>
                    <a:pt x="262" y="2920"/>
                    <a:pt x="287" y="2909"/>
                  </a:cubicBezTo>
                  <a:cubicBezTo>
                    <a:pt x="2606" y="2072"/>
                    <a:pt x="4925" y="1212"/>
                    <a:pt x="7244" y="351"/>
                  </a:cubicBezTo>
                  <a:cubicBezTo>
                    <a:pt x="7434" y="287"/>
                    <a:pt x="7382" y="0"/>
                    <a:pt x="72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7"/>
            <p:cNvSpPr/>
            <p:nvPr/>
          </p:nvSpPr>
          <p:spPr>
            <a:xfrm>
              <a:off x="5193075" y="2974475"/>
              <a:ext cx="15575" cy="202200"/>
            </a:xfrm>
            <a:custGeom>
              <a:rect b="b" l="l" r="r" t="t"/>
              <a:pathLst>
                <a:path extrusionOk="0" h="8088" w="623">
                  <a:moveTo>
                    <a:pt x="419" y="1"/>
                  </a:moveTo>
                  <a:cubicBezTo>
                    <a:pt x="329" y="1"/>
                    <a:pt x="240" y="54"/>
                    <a:pt x="240" y="162"/>
                  </a:cubicBezTo>
                  <a:cubicBezTo>
                    <a:pt x="263" y="2744"/>
                    <a:pt x="0" y="5326"/>
                    <a:pt x="24" y="7908"/>
                  </a:cubicBezTo>
                  <a:cubicBezTo>
                    <a:pt x="24" y="8028"/>
                    <a:pt x="114" y="8087"/>
                    <a:pt x="204" y="8087"/>
                  </a:cubicBezTo>
                  <a:cubicBezTo>
                    <a:pt x="293" y="8087"/>
                    <a:pt x="383" y="8028"/>
                    <a:pt x="383" y="7908"/>
                  </a:cubicBezTo>
                  <a:cubicBezTo>
                    <a:pt x="359" y="5326"/>
                    <a:pt x="622" y="2744"/>
                    <a:pt x="598" y="162"/>
                  </a:cubicBezTo>
                  <a:cubicBezTo>
                    <a:pt x="598" y="54"/>
                    <a:pt x="508" y="1"/>
                    <a:pt x="4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7"/>
            <p:cNvSpPr/>
            <p:nvPr/>
          </p:nvSpPr>
          <p:spPr>
            <a:xfrm>
              <a:off x="5064200" y="2885575"/>
              <a:ext cx="142875" cy="94600"/>
            </a:xfrm>
            <a:custGeom>
              <a:rect b="b" l="l" r="r" t="t"/>
              <a:pathLst>
                <a:path extrusionOk="0" h="3784" w="5715">
                  <a:moveTo>
                    <a:pt x="254" y="1"/>
                  </a:moveTo>
                  <a:cubicBezTo>
                    <a:pt x="104" y="1"/>
                    <a:pt x="0" y="248"/>
                    <a:pt x="159" y="347"/>
                  </a:cubicBezTo>
                  <a:cubicBezTo>
                    <a:pt x="1832" y="1542"/>
                    <a:pt x="3697" y="2451"/>
                    <a:pt x="5299" y="3742"/>
                  </a:cubicBezTo>
                  <a:cubicBezTo>
                    <a:pt x="5338" y="3771"/>
                    <a:pt x="5380" y="3783"/>
                    <a:pt x="5420" y="3783"/>
                  </a:cubicBezTo>
                  <a:cubicBezTo>
                    <a:pt x="5578" y="3783"/>
                    <a:pt x="5714" y="3593"/>
                    <a:pt x="5562" y="3479"/>
                  </a:cubicBezTo>
                  <a:cubicBezTo>
                    <a:pt x="3936" y="2164"/>
                    <a:pt x="2047" y="1231"/>
                    <a:pt x="350" y="36"/>
                  </a:cubicBezTo>
                  <a:cubicBezTo>
                    <a:pt x="317" y="11"/>
                    <a:pt x="284" y="1"/>
                    <a:pt x="2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7"/>
            <p:cNvSpPr/>
            <p:nvPr/>
          </p:nvSpPr>
          <p:spPr>
            <a:xfrm>
              <a:off x="5094725" y="2870000"/>
              <a:ext cx="122550" cy="80725"/>
            </a:xfrm>
            <a:custGeom>
              <a:rect b="b" l="l" r="r" t="t"/>
              <a:pathLst>
                <a:path extrusionOk="0" h="3229" w="4902">
                  <a:moveTo>
                    <a:pt x="247" y="1"/>
                  </a:moveTo>
                  <a:cubicBezTo>
                    <a:pt x="100" y="1"/>
                    <a:pt x="0" y="231"/>
                    <a:pt x="157" y="348"/>
                  </a:cubicBezTo>
                  <a:cubicBezTo>
                    <a:pt x="1591" y="1352"/>
                    <a:pt x="3074" y="2285"/>
                    <a:pt x="4556" y="3193"/>
                  </a:cubicBezTo>
                  <a:cubicBezTo>
                    <a:pt x="4589" y="3218"/>
                    <a:pt x="4622" y="3228"/>
                    <a:pt x="4652" y="3228"/>
                  </a:cubicBezTo>
                  <a:cubicBezTo>
                    <a:pt x="4801" y="3228"/>
                    <a:pt x="4902" y="2982"/>
                    <a:pt x="4723" y="2882"/>
                  </a:cubicBezTo>
                  <a:cubicBezTo>
                    <a:pt x="3241" y="1974"/>
                    <a:pt x="1759" y="1042"/>
                    <a:pt x="348" y="37"/>
                  </a:cubicBezTo>
                  <a:cubicBezTo>
                    <a:pt x="314" y="12"/>
                    <a:pt x="279" y="1"/>
                    <a:pt x="2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7"/>
            <p:cNvSpPr/>
            <p:nvPr/>
          </p:nvSpPr>
          <p:spPr>
            <a:xfrm>
              <a:off x="5109650" y="2848475"/>
              <a:ext cx="122750" cy="80525"/>
            </a:xfrm>
            <a:custGeom>
              <a:rect b="b" l="l" r="r" t="t"/>
              <a:pathLst>
                <a:path extrusionOk="0" h="3221" w="4910">
                  <a:moveTo>
                    <a:pt x="248" y="1"/>
                  </a:moveTo>
                  <a:cubicBezTo>
                    <a:pt x="101" y="1"/>
                    <a:pt x="1" y="231"/>
                    <a:pt x="158" y="349"/>
                  </a:cubicBezTo>
                  <a:cubicBezTo>
                    <a:pt x="1592" y="1353"/>
                    <a:pt x="3074" y="2285"/>
                    <a:pt x="4557" y="3194"/>
                  </a:cubicBezTo>
                  <a:cubicBezTo>
                    <a:pt x="4587" y="3212"/>
                    <a:pt x="4617" y="3220"/>
                    <a:pt x="4645" y="3220"/>
                  </a:cubicBezTo>
                  <a:cubicBezTo>
                    <a:pt x="4799" y="3220"/>
                    <a:pt x="4909" y="2984"/>
                    <a:pt x="4748" y="2883"/>
                  </a:cubicBezTo>
                  <a:cubicBezTo>
                    <a:pt x="3242" y="1974"/>
                    <a:pt x="1783" y="1042"/>
                    <a:pt x="349" y="38"/>
                  </a:cubicBezTo>
                  <a:cubicBezTo>
                    <a:pt x="314" y="12"/>
                    <a:pt x="280" y="1"/>
                    <a:pt x="2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7"/>
            <p:cNvSpPr/>
            <p:nvPr/>
          </p:nvSpPr>
          <p:spPr>
            <a:xfrm>
              <a:off x="5070575" y="2623675"/>
              <a:ext cx="186450" cy="73150"/>
            </a:xfrm>
            <a:custGeom>
              <a:rect b="b" l="l" r="r" t="t"/>
              <a:pathLst>
                <a:path extrusionOk="0" h="2926" w="7458">
                  <a:moveTo>
                    <a:pt x="7242" y="0"/>
                  </a:moveTo>
                  <a:cubicBezTo>
                    <a:pt x="7220" y="0"/>
                    <a:pt x="7197" y="5"/>
                    <a:pt x="7172" y="16"/>
                  </a:cubicBezTo>
                  <a:cubicBezTo>
                    <a:pt x="4853" y="853"/>
                    <a:pt x="2534" y="1714"/>
                    <a:pt x="191" y="2575"/>
                  </a:cubicBezTo>
                  <a:cubicBezTo>
                    <a:pt x="0" y="2638"/>
                    <a:pt x="53" y="2925"/>
                    <a:pt x="216" y="2925"/>
                  </a:cubicBezTo>
                  <a:cubicBezTo>
                    <a:pt x="238" y="2925"/>
                    <a:pt x="261" y="2920"/>
                    <a:pt x="286" y="2909"/>
                  </a:cubicBezTo>
                  <a:cubicBezTo>
                    <a:pt x="2629" y="2072"/>
                    <a:pt x="4948" y="1212"/>
                    <a:pt x="7267" y="351"/>
                  </a:cubicBezTo>
                  <a:cubicBezTo>
                    <a:pt x="7457" y="288"/>
                    <a:pt x="7405" y="0"/>
                    <a:pt x="72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7"/>
            <p:cNvSpPr/>
            <p:nvPr/>
          </p:nvSpPr>
          <p:spPr>
            <a:xfrm>
              <a:off x="5066350" y="2693100"/>
              <a:ext cx="12000" cy="202650"/>
            </a:xfrm>
            <a:custGeom>
              <a:rect b="b" l="l" r="r" t="t"/>
              <a:pathLst>
                <a:path extrusionOk="0" h="8106" w="480">
                  <a:moveTo>
                    <a:pt x="288" y="1"/>
                  </a:moveTo>
                  <a:cubicBezTo>
                    <a:pt x="192" y="1"/>
                    <a:pt x="97" y="61"/>
                    <a:pt x="97" y="180"/>
                  </a:cubicBezTo>
                  <a:cubicBezTo>
                    <a:pt x="120" y="2762"/>
                    <a:pt x="1" y="5344"/>
                    <a:pt x="25" y="7926"/>
                  </a:cubicBezTo>
                  <a:cubicBezTo>
                    <a:pt x="25" y="8046"/>
                    <a:pt x="114" y="8106"/>
                    <a:pt x="204" y="8106"/>
                  </a:cubicBezTo>
                  <a:cubicBezTo>
                    <a:pt x="294" y="8106"/>
                    <a:pt x="383" y="8046"/>
                    <a:pt x="383" y="7926"/>
                  </a:cubicBezTo>
                  <a:cubicBezTo>
                    <a:pt x="383" y="5344"/>
                    <a:pt x="479" y="2762"/>
                    <a:pt x="479" y="180"/>
                  </a:cubicBezTo>
                  <a:cubicBezTo>
                    <a:pt x="479" y="61"/>
                    <a:pt x="383" y="1"/>
                    <a:pt x="2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7"/>
            <p:cNvSpPr/>
            <p:nvPr/>
          </p:nvSpPr>
          <p:spPr>
            <a:xfrm>
              <a:off x="5070450" y="2624425"/>
              <a:ext cx="186125" cy="73450"/>
            </a:xfrm>
            <a:custGeom>
              <a:rect b="b" l="l" r="r" t="t"/>
              <a:pathLst>
                <a:path extrusionOk="0" h="2938" w="7445">
                  <a:moveTo>
                    <a:pt x="7213" y="1"/>
                  </a:moveTo>
                  <a:cubicBezTo>
                    <a:pt x="7195" y="1"/>
                    <a:pt x="7174" y="4"/>
                    <a:pt x="7153" y="10"/>
                  </a:cubicBezTo>
                  <a:cubicBezTo>
                    <a:pt x="4834" y="871"/>
                    <a:pt x="2515" y="1732"/>
                    <a:pt x="196" y="2568"/>
                  </a:cubicBezTo>
                  <a:cubicBezTo>
                    <a:pt x="1" y="2655"/>
                    <a:pt x="61" y="2937"/>
                    <a:pt x="233" y="2937"/>
                  </a:cubicBezTo>
                  <a:cubicBezTo>
                    <a:pt x="251" y="2937"/>
                    <a:pt x="271" y="2934"/>
                    <a:pt x="291" y="2927"/>
                  </a:cubicBezTo>
                  <a:cubicBezTo>
                    <a:pt x="2610" y="2066"/>
                    <a:pt x="4929" y="1230"/>
                    <a:pt x="7248" y="369"/>
                  </a:cubicBezTo>
                  <a:cubicBezTo>
                    <a:pt x="7444" y="304"/>
                    <a:pt x="7402" y="1"/>
                    <a:pt x="72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7"/>
            <p:cNvSpPr/>
            <p:nvPr/>
          </p:nvSpPr>
          <p:spPr>
            <a:xfrm>
              <a:off x="5199575" y="2905350"/>
              <a:ext cx="186700" cy="73425"/>
            </a:xfrm>
            <a:custGeom>
              <a:rect b="b" l="l" r="r" t="t"/>
              <a:pathLst>
                <a:path extrusionOk="0" h="2937" w="7468">
                  <a:moveTo>
                    <a:pt x="7231" y="1"/>
                  </a:moveTo>
                  <a:cubicBezTo>
                    <a:pt x="7214" y="1"/>
                    <a:pt x="7195" y="4"/>
                    <a:pt x="7176" y="10"/>
                  </a:cubicBezTo>
                  <a:cubicBezTo>
                    <a:pt x="4833" y="871"/>
                    <a:pt x="2514" y="1731"/>
                    <a:pt x="195" y="2568"/>
                  </a:cubicBezTo>
                  <a:cubicBezTo>
                    <a:pt x="0" y="2655"/>
                    <a:pt x="60" y="2937"/>
                    <a:pt x="232" y="2937"/>
                  </a:cubicBezTo>
                  <a:cubicBezTo>
                    <a:pt x="250" y="2937"/>
                    <a:pt x="270" y="2934"/>
                    <a:pt x="290" y="2927"/>
                  </a:cubicBezTo>
                  <a:cubicBezTo>
                    <a:pt x="2609" y="2066"/>
                    <a:pt x="4928" y="1229"/>
                    <a:pt x="7271" y="369"/>
                  </a:cubicBezTo>
                  <a:cubicBezTo>
                    <a:pt x="7467" y="303"/>
                    <a:pt x="7406" y="1"/>
                    <a:pt x="72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7"/>
            <p:cNvSpPr/>
            <p:nvPr/>
          </p:nvSpPr>
          <p:spPr>
            <a:xfrm>
              <a:off x="5377175" y="2715825"/>
              <a:ext cx="10175" cy="194425"/>
            </a:xfrm>
            <a:custGeom>
              <a:rect b="b" l="l" r="r" t="t"/>
              <a:pathLst>
                <a:path extrusionOk="0" h="7777" w="407">
                  <a:moveTo>
                    <a:pt x="191" y="0"/>
                  </a:moveTo>
                  <a:cubicBezTo>
                    <a:pt x="96" y="0"/>
                    <a:pt x="0" y="60"/>
                    <a:pt x="0" y="180"/>
                  </a:cubicBezTo>
                  <a:lnTo>
                    <a:pt x="48" y="7615"/>
                  </a:lnTo>
                  <a:cubicBezTo>
                    <a:pt x="48" y="7723"/>
                    <a:pt x="138" y="7776"/>
                    <a:pt x="227" y="7776"/>
                  </a:cubicBezTo>
                  <a:cubicBezTo>
                    <a:pt x="317" y="7776"/>
                    <a:pt x="407" y="7723"/>
                    <a:pt x="407" y="7615"/>
                  </a:cubicBezTo>
                  <a:lnTo>
                    <a:pt x="383" y="180"/>
                  </a:lnTo>
                  <a:cubicBezTo>
                    <a:pt x="383" y="60"/>
                    <a:pt x="287"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7"/>
            <p:cNvSpPr/>
            <p:nvPr/>
          </p:nvSpPr>
          <p:spPr>
            <a:xfrm>
              <a:off x="5248925" y="2619575"/>
              <a:ext cx="136200" cy="101850"/>
            </a:xfrm>
            <a:custGeom>
              <a:rect b="b" l="l" r="r" t="t"/>
              <a:pathLst>
                <a:path extrusionOk="0" h="4074" w="5448">
                  <a:moveTo>
                    <a:pt x="247" y="0"/>
                  </a:moveTo>
                  <a:cubicBezTo>
                    <a:pt x="101" y="0"/>
                    <a:pt x="0" y="230"/>
                    <a:pt x="157" y="348"/>
                  </a:cubicBezTo>
                  <a:cubicBezTo>
                    <a:pt x="1831" y="1519"/>
                    <a:pt x="3457" y="2762"/>
                    <a:pt x="5058" y="4030"/>
                  </a:cubicBezTo>
                  <a:cubicBezTo>
                    <a:pt x="5095" y="4061"/>
                    <a:pt x="5136" y="4074"/>
                    <a:pt x="5175" y="4074"/>
                  </a:cubicBezTo>
                  <a:cubicBezTo>
                    <a:pt x="5318" y="4074"/>
                    <a:pt x="5447" y="3903"/>
                    <a:pt x="5297" y="3791"/>
                  </a:cubicBezTo>
                  <a:cubicBezTo>
                    <a:pt x="3696" y="2476"/>
                    <a:pt x="2046" y="1232"/>
                    <a:pt x="349" y="37"/>
                  </a:cubicBezTo>
                  <a:cubicBezTo>
                    <a:pt x="314" y="11"/>
                    <a:pt x="280" y="0"/>
                    <a:pt x="2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7"/>
            <p:cNvSpPr/>
            <p:nvPr/>
          </p:nvSpPr>
          <p:spPr>
            <a:xfrm>
              <a:off x="4918125" y="2981800"/>
              <a:ext cx="10800" cy="166325"/>
            </a:xfrm>
            <a:custGeom>
              <a:rect b="b" l="l" r="r" t="t"/>
              <a:pathLst>
                <a:path extrusionOk="0" h="6653" w="432">
                  <a:moveTo>
                    <a:pt x="180" y="0"/>
                  </a:moveTo>
                  <a:cubicBezTo>
                    <a:pt x="90" y="0"/>
                    <a:pt x="1" y="60"/>
                    <a:pt x="1" y="180"/>
                  </a:cubicBezTo>
                  <a:lnTo>
                    <a:pt x="72" y="6491"/>
                  </a:lnTo>
                  <a:cubicBezTo>
                    <a:pt x="72" y="6599"/>
                    <a:pt x="162" y="6653"/>
                    <a:pt x="252" y="6653"/>
                  </a:cubicBezTo>
                  <a:cubicBezTo>
                    <a:pt x="341" y="6653"/>
                    <a:pt x="431" y="6599"/>
                    <a:pt x="431" y="6491"/>
                  </a:cubicBezTo>
                  <a:lnTo>
                    <a:pt x="359" y="180"/>
                  </a:lnTo>
                  <a:cubicBezTo>
                    <a:pt x="359" y="60"/>
                    <a:pt x="270" y="0"/>
                    <a:pt x="1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7"/>
            <p:cNvSpPr/>
            <p:nvPr/>
          </p:nvSpPr>
          <p:spPr>
            <a:xfrm>
              <a:off x="5160200" y="2992400"/>
              <a:ext cx="11375" cy="166350"/>
            </a:xfrm>
            <a:custGeom>
              <a:rect b="b" l="l" r="r" t="t"/>
              <a:pathLst>
                <a:path extrusionOk="0" h="6654" w="455">
                  <a:moveTo>
                    <a:pt x="275" y="1"/>
                  </a:moveTo>
                  <a:cubicBezTo>
                    <a:pt x="186" y="1"/>
                    <a:pt x="96" y="55"/>
                    <a:pt x="96" y="162"/>
                  </a:cubicBezTo>
                  <a:cubicBezTo>
                    <a:pt x="72" y="2266"/>
                    <a:pt x="48" y="4370"/>
                    <a:pt x="0" y="6474"/>
                  </a:cubicBezTo>
                  <a:cubicBezTo>
                    <a:pt x="0" y="6593"/>
                    <a:pt x="90" y="6653"/>
                    <a:pt x="183" y="6653"/>
                  </a:cubicBezTo>
                  <a:cubicBezTo>
                    <a:pt x="275" y="6653"/>
                    <a:pt x="371" y="6593"/>
                    <a:pt x="383" y="6474"/>
                  </a:cubicBezTo>
                  <a:cubicBezTo>
                    <a:pt x="407" y="4370"/>
                    <a:pt x="431" y="2266"/>
                    <a:pt x="455" y="162"/>
                  </a:cubicBezTo>
                  <a:cubicBezTo>
                    <a:pt x="455" y="55"/>
                    <a:pt x="365" y="1"/>
                    <a:pt x="2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47"/>
          <p:cNvGrpSpPr/>
          <p:nvPr/>
        </p:nvGrpSpPr>
        <p:grpSpPr>
          <a:xfrm rot="192164">
            <a:off x="7596034" y="574759"/>
            <a:ext cx="727759" cy="802301"/>
            <a:chOff x="12792950" y="2474800"/>
            <a:chExt cx="771525" cy="850550"/>
          </a:xfrm>
        </p:grpSpPr>
        <p:sp>
          <p:nvSpPr>
            <p:cNvPr id="916" name="Google Shape;916;p47"/>
            <p:cNvSpPr/>
            <p:nvPr/>
          </p:nvSpPr>
          <p:spPr>
            <a:xfrm>
              <a:off x="12792950" y="2621125"/>
              <a:ext cx="529550" cy="704225"/>
            </a:xfrm>
            <a:custGeom>
              <a:rect b="b" l="l" r="r" t="t"/>
              <a:pathLst>
                <a:path extrusionOk="0" h="28169" w="21182">
                  <a:moveTo>
                    <a:pt x="15384" y="15223"/>
                  </a:moveTo>
                  <a:cubicBezTo>
                    <a:pt x="15348" y="15223"/>
                    <a:pt x="15312" y="15235"/>
                    <a:pt x="15288" y="15259"/>
                  </a:cubicBezTo>
                  <a:cubicBezTo>
                    <a:pt x="15253" y="15271"/>
                    <a:pt x="15229" y="15283"/>
                    <a:pt x="15205" y="15318"/>
                  </a:cubicBezTo>
                  <a:cubicBezTo>
                    <a:pt x="15181" y="15342"/>
                    <a:pt x="15169" y="15366"/>
                    <a:pt x="15157" y="15402"/>
                  </a:cubicBezTo>
                  <a:cubicBezTo>
                    <a:pt x="15146" y="15425"/>
                    <a:pt x="15146" y="15461"/>
                    <a:pt x="15146" y="15497"/>
                  </a:cubicBezTo>
                  <a:lnTo>
                    <a:pt x="15169" y="15568"/>
                  </a:lnTo>
                  <a:cubicBezTo>
                    <a:pt x="15181" y="15604"/>
                    <a:pt x="15205" y="15640"/>
                    <a:pt x="15241" y="15676"/>
                  </a:cubicBezTo>
                  <a:cubicBezTo>
                    <a:pt x="15253" y="15687"/>
                    <a:pt x="15276" y="15699"/>
                    <a:pt x="15300" y="15711"/>
                  </a:cubicBezTo>
                  <a:cubicBezTo>
                    <a:pt x="15336" y="15723"/>
                    <a:pt x="15384" y="15735"/>
                    <a:pt x="15431" y="15735"/>
                  </a:cubicBezTo>
                  <a:lnTo>
                    <a:pt x="15467" y="15735"/>
                  </a:lnTo>
                  <a:cubicBezTo>
                    <a:pt x="15503" y="15735"/>
                    <a:pt x="15527" y="15723"/>
                    <a:pt x="15562" y="15699"/>
                  </a:cubicBezTo>
                  <a:cubicBezTo>
                    <a:pt x="15586" y="15687"/>
                    <a:pt x="15610" y="15664"/>
                    <a:pt x="15634" y="15640"/>
                  </a:cubicBezTo>
                  <a:cubicBezTo>
                    <a:pt x="15657" y="15616"/>
                    <a:pt x="15669" y="15592"/>
                    <a:pt x="15681" y="15556"/>
                  </a:cubicBezTo>
                  <a:cubicBezTo>
                    <a:pt x="15693" y="15521"/>
                    <a:pt x="15693" y="15485"/>
                    <a:pt x="15693" y="15449"/>
                  </a:cubicBezTo>
                  <a:cubicBezTo>
                    <a:pt x="15693" y="15437"/>
                    <a:pt x="15681" y="15414"/>
                    <a:pt x="15681" y="15390"/>
                  </a:cubicBezTo>
                  <a:cubicBezTo>
                    <a:pt x="15669" y="15342"/>
                    <a:pt x="15634" y="15306"/>
                    <a:pt x="15610" y="15283"/>
                  </a:cubicBezTo>
                  <a:cubicBezTo>
                    <a:pt x="15586" y="15271"/>
                    <a:pt x="15562" y="15259"/>
                    <a:pt x="15550" y="15247"/>
                  </a:cubicBezTo>
                  <a:cubicBezTo>
                    <a:pt x="15503" y="15223"/>
                    <a:pt x="15467" y="15223"/>
                    <a:pt x="15419" y="15223"/>
                  </a:cubicBezTo>
                  <a:close/>
                  <a:moveTo>
                    <a:pt x="5037" y="22795"/>
                  </a:moveTo>
                  <a:cubicBezTo>
                    <a:pt x="5013" y="22807"/>
                    <a:pt x="4989" y="22807"/>
                    <a:pt x="4966" y="22807"/>
                  </a:cubicBezTo>
                  <a:cubicBezTo>
                    <a:pt x="4918" y="22831"/>
                    <a:pt x="4882" y="22855"/>
                    <a:pt x="4858" y="22891"/>
                  </a:cubicBezTo>
                  <a:cubicBezTo>
                    <a:pt x="4847" y="22903"/>
                    <a:pt x="4835" y="22926"/>
                    <a:pt x="4823" y="22938"/>
                  </a:cubicBezTo>
                  <a:cubicBezTo>
                    <a:pt x="4799" y="22986"/>
                    <a:pt x="4799" y="23034"/>
                    <a:pt x="4799" y="23069"/>
                  </a:cubicBezTo>
                  <a:lnTo>
                    <a:pt x="4799" y="23105"/>
                  </a:lnTo>
                  <a:cubicBezTo>
                    <a:pt x="4799" y="23141"/>
                    <a:pt x="4811" y="23176"/>
                    <a:pt x="4835" y="23212"/>
                  </a:cubicBezTo>
                  <a:cubicBezTo>
                    <a:pt x="4847" y="23236"/>
                    <a:pt x="4858" y="23260"/>
                    <a:pt x="4894" y="23284"/>
                  </a:cubicBezTo>
                  <a:cubicBezTo>
                    <a:pt x="4918" y="23307"/>
                    <a:pt x="4942" y="23319"/>
                    <a:pt x="4978" y="23331"/>
                  </a:cubicBezTo>
                  <a:cubicBezTo>
                    <a:pt x="5013" y="23343"/>
                    <a:pt x="5037" y="23343"/>
                    <a:pt x="5073" y="23343"/>
                  </a:cubicBezTo>
                  <a:cubicBezTo>
                    <a:pt x="5097" y="23343"/>
                    <a:pt x="5120" y="23331"/>
                    <a:pt x="5144" y="23331"/>
                  </a:cubicBezTo>
                  <a:cubicBezTo>
                    <a:pt x="5180" y="23307"/>
                    <a:pt x="5216" y="23284"/>
                    <a:pt x="5251" y="23248"/>
                  </a:cubicBezTo>
                  <a:cubicBezTo>
                    <a:pt x="5263" y="23236"/>
                    <a:pt x="5275" y="23212"/>
                    <a:pt x="5287" y="23200"/>
                  </a:cubicBezTo>
                  <a:cubicBezTo>
                    <a:pt x="5299" y="23153"/>
                    <a:pt x="5311" y="23117"/>
                    <a:pt x="5311" y="23069"/>
                  </a:cubicBezTo>
                  <a:lnTo>
                    <a:pt x="5311" y="23034"/>
                  </a:lnTo>
                  <a:cubicBezTo>
                    <a:pt x="5311" y="22998"/>
                    <a:pt x="5299" y="22962"/>
                    <a:pt x="5275" y="22938"/>
                  </a:cubicBezTo>
                  <a:cubicBezTo>
                    <a:pt x="5263" y="22903"/>
                    <a:pt x="5251" y="22879"/>
                    <a:pt x="5216" y="22855"/>
                  </a:cubicBezTo>
                  <a:cubicBezTo>
                    <a:pt x="5192" y="22831"/>
                    <a:pt x="5168" y="22819"/>
                    <a:pt x="5132" y="22807"/>
                  </a:cubicBezTo>
                  <a:cubicBezTo>
                    <a:pt x="5097" y="22795"/>
                    <a:pt x="5073" y="22795"/>
                    <a:pt x="5037" y="22795"/>
                  </a:cubicBezTo>
                  <a:close/>
                  <a:moveTo>
                    <a:pt x="9856" y="505"/>
                  </a:moveTo>
                  <a:cubicBezTo>
                    <a:pt x="10455" y="505"/>
                    <a:pt x="11054" y="523"/>
                    <a:pt x="11645" y="567"/>
                  </a:cubicBezTo>
                  <a:cubicBezTo>
                    <a:pt x="11883" y="578"/>
                    <a:pt x="12121" y="602"/>
                    <a:pt x="12359" y="674"/>
                  </a:cubicBezTo>
                  <a:cubicBezTo>
                    <a:pt x="12598" y="733"/>
                    <a:pt x="12681" y="817"/>
                    <a:pt x="12705" y="1067"/>
                  </a:cubicBezTo>
                  <a:cubicBezTo>
                    <a:pt x="12729" y="1198"/>
                    <a:pt x="12717" y="1329"/>
                    <a:pt x="12693" y="1459"/>
                  </a:cubicBezTo>
                  <a:cubicBezTo>
                    <a:pt x="12681" y="1590"/>
                    <a:pt x="12657" y="1781"/>
                    <a:pt x="12574" y="1876"/>
                  </a:cubicBezTo>
                  <a:cubicBezTo>
                    <a:pt x="12467" y="2019"/>
                    <a:pt x="12324" y="2007"/>
                    <a:pt x="12157" y="2019"/>
                  </a:cubicBezTo>
                  <a:cubicBezTo>
                    <a:pt x="11859" y="2019"/>
                    <a:pt x="11574" y="2031"/>
                    <a:pt x="11276" y="2031"/>
                  </a:cubicBezTo>
                  <a:cubicBezTo>
                    <a:pt x="11145" y="2043"/>
                    <a:pt x="11074" y="2114"/>
                    <a:pt x="11050" y="2210"/>
                  </a:cubicBezTo>
                  <a:cubicBezTo>
                    <a:pt x="11002" y="2269"/>
                    <a:pt x="10966" y="2352"/>
                    <a:pt x="11002" y="2460"/>
                  </a:cubicBezTo>
                  <a:cubicBezTo>
                    <a:pt x="11633" y="4746"/>
                    <a:pt x="11990" y="7115"/>
                    <a:pt x="12788" y="9365"/>
                  </a:cubicBezTo>
                  <a:cubicBezTo>
                    <a:pt x="12826" y="9479"/>
                    <a:pt x="12912" y="9525"/>
                    <a:pt x="13001" y="9525"/>
                  </a:cubicBezTo>
                  <a:cubicBezTo>
                    <a:pt x="13051" y="9525"/>
                    <a:pt x="13102" y="9510"/>
                    <a:pt x="13145" y="9484"/>
                  </a:cubicBezTo>
                  <a:cubicBezTo>
                    <a:pt x="13169" y="9496"/>
                    <a:pt x="13193" y="9496"/>
                    <a:pt x="13229" y="9496"/>
                  </a:cubicBezTo>
                  <a:cubicBezTo>
                    <a:pt x="13269" y="9495"/>
                    <a:pt x="13309" y="9495"/>
                    <a:pt x="13349" y="9495"/>
                  </a:cubicBezTo>
                  <a:cubicBezTo>
                    <a:pt x="15068" y="9495"/>
                    <a:pt x="16711" y="10238"/>
                    <a:pt x="17955" y="11413"/>
                  </a:cubicBezTo>
                  <a:cubicBezTo>
                    <a:pt x="19289" y="12675"/>
                    <a:pt x="20110" y="14425"/>
                    <a:pt x="20408" y="16223"/>
                  </a:cubicBezTo>
                  <a:cubicBezTo>
                    <a:pt x="20741" y="18140"/>
                    <a:pt x="20575" y="20176"/>
                    <a:pt x="19801" y="21962"/>
                  </a:cubicBezTo>
                  <a:cubicBezTo>
                    <a:pt x="19158" y="23474"/>
                    <a:pt x="18074" y="24772"/>
                    <a:pt x="16753" y="25736"/>
                  </a:cubicBezTo>
                  <a:cubicBezTo>
                    <a:pt x="14989" y="27031"/>
                    <a:pt x="12889" y="27661"/>
                    <a:pt x="10769" y="27661"/>
                  </a:cubicBezTo>
                  <a:cubicBezTo>
                    <a:pt x="9439" y="27661"/>
                    <a:pt x="8102" y="27413"/>
                    <a:pt x="6835" y="26927"/>
                  </a:cubicBezTo>
                  <a:cubicBezTo>
                    <a:pt x="5180" y="26284"/>
                    <a:pt x="3620" y="25284"/>
                    <a:pt x="2453" y="23938"/>
                  </a:cubicBezTo>
                  <a:cubicBezTo>
                    <a:pt x="1191" y="22462"/>
                    <a:pt x="584" y="20664"/>
                    <a:pt x="727" y="18723"/>
                  </a:cubicBezTo>
                  <a:cubicBezTo>
                    <a:pt x="989" y="15354"/>
                    <a:pt x="2977" y="12223"/>
                    <a:pt x="5811" y="10425"/>
                  </a:cubicBezTo>
                  <a:cubicBezTo>
                    <a:pt x="6168" y="10199"/>
                    <a:pt x="6537" y="9996"/>
                    <a:pt x="6918" y="9806"/>
                  </a:cubicBezTo>
                  <a:lnTo>
                    <a:pt x="6930" y="9806"/>
                  </a:lnTo>
                  <a:cubicBezTo>
                    <a:pt x="6942" y="9794"/>
                    <a:pt x="6954" y="9782"/>
                    <a:pt x="6978" y="9770"/>
                  </a:cubicBezTo>
                  <a:cubicBezTo>
                    <a:pt x="7037" y="9722"/>
                    <a:pt x="7085" y="9663"/>
                    <a:pt x="7085" y="9568"/>
                  </a:cubicBezTo>
                  <a:cubicBezTo>
                    <a:pt x="7144" y="7282"/>
                    <a:pt x="7216" y="4996"/>
                    <a:pt x="7275" y="2722"/>
                  </a:cubicBezTo>
                  <a:cubicBezTo>
                    <a:pt x="7442" y="2602"/>
                    <a:pt x="7371" y="2257"/>
                    <a:pt x="7097" y="2257"/>
                  </a:cubicBezTo>
                  <a:lnTo>
                    <a:pt x="6216" y="2257"/>
                  </a:lnTo>
                  <a:cubicBezTo>
                    <a:pt x="6055" y="2257"/>
                    <a:pt x="5866" y="2275"/>
                    <a:pt x="5687" y="2275"/>
                  </a:cubicBezTo>
                  <a:cubicBezTo>
                    <a:pt x="5575" y="2275"/>
                    <a:pt x="5467" y="2268"/>
                    <a:pt x="5370" y="2245"/>
                  </a:cubicBezTo>
                  <a:cubicBezTo>
                    <a:pt x="4942" y="2138"/>
                    <a:pt x="4799" y="1364"/>
                    <a:pt x="5037" y="1031"/>
                  </a:cubicBezTo>
                  <a:cubicBezTo>
                    <a:pt x="5180" y="817"/>
                    <a:pt x="5490" y="793"/>
                    <a:pt x="5728" y="757"/>
                  </a:cubicBezTo>
                  <a:cubicBezTo>
                    <a:pt x="5990" y="721"/>
                    <a:pt x="6263" y="686"/>
                    <a:pt x="6537" y="662"/>
                  </a:cubicBezTo>
                  <a:cubicBezTo>
                    <a:pt x="7097" y="602"/>
                    <a:pt x="7656" y="567"/>
                    <a:pt x="8216" y="543"/>
                  </a:cubicBezTo>
                  <a:cubicBezTo>
                    <a:pt x="8761" y="520"/>
                    <a:pt x="9309" y="505"/>
                    <a:pt x="9856" y="505"/>
                  </a:cubicBezTo>
                  <a:close/>
                  <a:moveTo>
                    <a:pt x="9675" y="1"/>
                  </a:moveTo>
                  <a:cubicBezTo>
                    <a:pt x="8633" y="1"/>
                    <a:pt x="7591" y="51"/>
                    <a:pt x="6549" y="150"/>
                  </a:cubicBezTo>
                  <a:cubicBezTo>
                    <a:pt x="6037" y="197"/>
                    <a:pt x="5394" y="186"/>
                    <a:pt x="4930" y="459"/>
                  </a:cubicBezTo>
                  <a:cubicBezTo>
                    <a:pt x="4537" y="686"/>
                    <a:pt x="4394" y="1126"/>
                    <a:pt x="4418" y="1555"/>
                  </a:cubicBezTo>
                  <a:cubicBezTo>
                    <a:pt x="4466" y="2019"/>
                    <a:pt x="4668" y="2567"/>
                    <a:pt x="5156" y="2722"/>
                  </a:cubicBezTo>
                  <a:cubicBezTo>
                    <a:pt x="5297" y="2766"/>
                    <a:pt x="5452" y="2777"/>
                    <a:pt x="5608" y="2777"/>
                  </a:cubicBezTo>
                  <a:cubicBezTo>
                    <a:pt x="5741" y="2777"/>
                    <a:pt x="5875" y="2769"/>
                    <a:pt x="6001" y="2769"/>
                  </a:cubicBezTo>
                  <a:lnTo>
                    <a:pt x="6763" y="2769"/>
                  </a:lnTo>
                  <a:cubicBezTo>
                    <a:pt x="6704" y="4984"/>
                    <a:pt x="6644" y="7198"/>
                    <a:pt x="6585" y="9413"/>
                  </a:cubicBezTo>
                  <a:cubicBezTo>
                    <a:pt x="3477" y="10961"/>
                    <a:pt x="1144" y="13913"/>
                    <a:pt x="417" y="17319"/>
                  </a:cubicBezTo>
                  <a:cubicBezTo>
                    <a:pt x="1" y="19307"/>
                    <a:pt x="167" y="21379"/>
                    <a:pt x="1239" y="23129"/>
                  </a:cubicBezTo>
                  <a:cubicBezTo>
                    <a:pt x="2215" y="24736"/>
                    <a:pt x="3763" y="25998"/>
                    <a:pt x="5418" y="26844"/>
                  </a:cubicBezTo>
                  <a:cubicBezTo>
                    <a:pt x="7096" y="27710"/>
                    <a:pt x="8960" y="28168"/>
                    <a:pt x="10818" y="28168"/>
                  </a:cubicBezTo>
                  <a:cubicBezTo>
                    <a:pt x="12663" y="28168"/>
                    <a:pt x="14502" y="27716"/>
                    <a:pt x="16146" y="26760"/>
                  </a:cubicBezTo>
                  <a:cubicBezTo>
                    <a:pt x="17634" y="25891"/>
                    <a:pt x="18908" y="24641"/>
                    <a:pt x="19777" y="23153"/>
                  </a:cubicBezTo>
                  <a:cubicBezTo>
                    <a:pt x="20801" y="21402"/>
                    <a:pt x="21182" y="19343"/>
                    <a:pt x="21063" y="17342"/>
                  </a:cubicBezTo>
                  <a:cubicBezTo>
                    <a:pt x="20932" y="15414"/>
                    <a:pt x="20313" y="13461"/>
                    <a:pt x="19110" y="11925"/>
                  </a:cubicBezTo>
                  <a:cubicBezTo>
                    <a:pt x="17991" y="10484"/>
                    <a:pt x="16348" y="9425"/>
                    <a:pt x="14550" y="9091"/>
                  </a:cubicBezTo>
                  <a:cubicBezTo>
                    <a:pt x="14098" y="9008"/>
                    <a:pt x="13645" y="8984"/>
                    <a:pt x="13193" y="8984"/>
                  </a:cubicBezTo>
                  <a:cubicBezTo>
                    <a:pt x="12478" y="6889"/>
                    <a:pt x="12121" y="4686"/>
                    <a:pt x="11550" y="2543"/>
                  </a:cubicBezTo>
                  <a:cubicBezTo>
                    <a:pt x="11788" y="2531"/>
                    <a:pt x="12026" y="2531"/>
                    <a:pt x="12264" y="2519"/>
                  </a:cubicBezTo>
                  <a:cubicBezTo>
                    <a:pt x="12478" y="2519"/>
                    <a:pt x="12705" y="2495"/>
                    <a:pt x="12871" y="2341"/>
                  </a:cubicBezTo>
                  <a:cubicBezTo>
                    <a:pt x="13229" y="2019"/>
                    <a:pt x="13276" y="1305"/>
                    <a:pt x="13193" y="864"/>
                  </a:cubicBezTo>
                  <a:cubicBezTo>
                    <a:pt x="13098" y="328"/>
                    <a:pt x="12633" y="186"/>
                    <a:pt x="12157" y="102"/>
                  </a:cubicBezTo>
                  <a:cubicBezTo>
                    <a:pt x="11550" y="7"/>
                    <a:pt x="10919" y="19"/>
                    <a:pt x="10300" y="7"/>
                  </a:cubicBezTo>
                  <a:cubicBezTo>
                    <a:pt x="10091" y="3"/>
                    <a:pt x="9883" y="1"/>
                    <a:pt x="96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7"/>
            <p:cNvSpPr/>
            <p:nvPr/>
          </p:nvSpPr>
          <p:spPr>
            <a:xfrm>
              <a:off x="12926500" y="2641700"/>
              <a:ext cx="174100" cy="21375"/>
            </a:xfrm>
            <a:custGeom>
              <a:rect b="b" l="l" r="r" t="t"/>
              <a:pathLst>
                <a:path extrusionOk="0" h="855" w="6964">
                  <a:moveTo>
                    <a:pt x="6663" y="1"/>
                  </a:moveTo>
                  <a:cubicBezTo>
                    <a:pt x="6647" y="1"/>
                    <a:pt x="6630" y="2"/>
                    <a:pt x="6613" y="5"/>
                  </a:cubicBezTo>
                  <a:cubicBezTo>
                    <a:pt x="5263" y="233"/>
                    <a:pt x="3898" y="347"/>
                    <a:pt x="2534" y="347"/>
                  </a:cubicBezTo>
                  <a:cubicBezTo>
                    <a:pt x="1829" y="347"/>
                    <a:pt x="1124" y="316"/>
                    <a:pt x="421" y="255"/>
                  </a:cubicBezTo>
                  <a:cubicBezTo>
                    <a:pt x="414" y="255"/>
                    <a:pt x="406" y="255"/>
                    <a:pt x="399" y="255"/>
                  </a:cubicBezTo>
                  <a:cubicBezTo>
                    <a:pt x="84" y="255"/>
                    <a:pt x="0" y="732"/>
                    <a:pt x="326" y="756"/>
                  </a:cubicBezTo>
                  <a:cubicBezTo>
                    <a:pt x="1059" y="822"/>
                    <a:pt x="1795" y="855"/>
                    <a:pt x="2531" y="855"/>
                  </a:cubicBezTo>
                  <a:cubicBezTo>
                    <a:pt x="3910" y="855"/>
                    <a:pt x="5289" y="738"/>
                    <a:pt x="6648" y="506"/>
                  </a:cubicBezTo>
                  <a:cubicBezTo>
                    <a:pt x="6963" y="460"/>
                    <a:pt x="6938" y="1"/>
                    <a:pt x="66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7"/>
            <p:cNvSpPr/>
            <p:nvPr/>
          </p:nvSpPr>
          <p:spPr>
            <a:xfrm>
              <a:off x="12974300" y="2864950"/>
              <a:ext cx="114100" cy="17350"/>
            </a:xfrm>
            <a:custGeom>
              <a:rect b="b" l="l" r="r" t="t"/>
              <a:pathLst>
                <a:path extrusionOk="0" h="694" w="4564">
                  <a:moveTo>
                    <a:pt x="4265" y="0"/>
                  </a:moveTo>
                  <a:cubicBezTo>
                    <a:pt x="4248" y="0"/>
                    <a:pt x="4231" y="2"/>
                    <a:pt x="4212" y="5"/>
                  </a:cubicBezTo>
                  <a:cubicBezTo>
                    <a:pt x="3546" y="125"/>
                    <a:pt x="2877" y="184"/>
                    <a:pt x="2206" y="184"/>
                  </a:cubicBezTo>
                  <a:cubicBezTo>
                    <a:pt x="1606" y="184"/>
                    <a:pt x="1004" y="136"/>
                    <a:pt x="402" y="41"/>
                  </a:cubicBezTo>
                  <a:cubicBezTo>
                    <a:pt x="388" y="39"/>
                    <a:pt x="374" y="38"/>
                    <a:pt x="360" y="38"/>
                  </a:cubicBezTo>
                  <a:cubicBezTo>
                    <a:pt x="73" y="38"/>
                    <a:pt x="0" y="495"/>
                    <a:pt x="307" y="541"/>
                  </a:cubicBezTo>
                  <a:cubicBezTo>
                    <a:pt x="928" y="642"/>
                    <a:pt x="1556" y="693"/>
                    <a:pt x="2184" y="693"/>
                  </a:cubicBezTo>
                  <a:cubicBezTo>
                    <a:pt x="2881" y="693"/>
                    <a:pt x="3577" y="631"/>
                    <a:pt x="4260" y="505"/>
                  </a:cubicBezTo>
                  <a:cubicBezTo>
                    <a:pt x="4564" y="460"/>
                    <a:pt x="4549" y="0"/>
                    <a:pt x="42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7"/>
            <p:cNvSpPr/>
            <p:nvPr/>
          </p:nvSpPr>
          <p:spPr>
            <a:xfrm>
              <a:off x="12818250" y="2984800"/>
              <a:ext cx="478375" cy="309875"/>
            </a:xfrm>
            <a:custGeom>
              <a:rect b="b" l="l" r="r" t="t"/>
              <a:pathLst>
                <a:path extrusionOk="0" h="12395" w="19135">
                  <a:moveTo>
                    <a:pt x="3432" y="512"/>
                  </a:moveTo>
                  <a:cubicBezTo>
                    <a:pt x="3825" y="512"/>
                    <a:pt x="4202" y="660"/>
                    <a:pt x="4454" y="1021"/>
                  </a:cubicBezTo>
                  <a:cubicBezTo>
                    <a:pt x="4906" y="1664"/>
                    <a:pt x="4787" y="2533"/>
                    <a:pt x="5382" y="3105"/>
                  </a:cubicBezTo>
                  <a:cubicBezTo>
                    <a:pt x="5737" y="3437"/>
                    <a:pt x="6205" y="3545"/>
                    <a:pt x="6684" y="3545"/>
                  </a:cubicBezTo>
                  <a:cubicBezTo>
                    <a:pt x="6977" y="3545"/>
                    <a:pt x="7273" y="3505"/>
                    <a:pt x="7549" y="3450"/>
                  </a:cubicBezTo>
                  <a:cubicBezTo>
                    <a:pt x="7961" y="3361"/>
                    <a:pt x="8484" y="3204"/>
                    <a:pt x="8970" y="3204"/>
                  </a:cubicBezTo>
                  <a:cubicBezTo>
                    <a:pt x="9326" y="3204"/>
                    <a:pt x="9662" y="3289"/>
                    <a:pt x="9919" y="3545"/>
                  </a:cubicBezTo>
                  <a:cubicBezTo>
                    <a:pt x="10252" y="3891"/>
                    <a:pt x="10371" y="4450"/>
                    <a:pt x="10443" y="4891"/>
                  </a:cubicBezTo>
                  <a:cubicBezTo>
                    <a:pt x="10526" y="5355"/>
                    <a:pt x="10443" y="5831"/>
                    <a:pt x="10514" y="6296"/>
                  </a:cubicBezTo>
                  <a:cubicBezTo>
                    <a:pt x="10616" y="7000"/>
                    <a:pt x="11237" y="7192"/>
                    <a:pt x="11862" y="7192"/>
                  </a:cubicBezTo>
                  <a:cubicBezTo>
                    <a:pt x="12039" y="7192"/>
                    <a:pt x="12217" y="7177"/>
                    <a:pt x="12383" y="7153"/>
                  </a:cubicBezTo>
                  <a:cubicBezTo>
                    <a:pt x="13264" y="7034"/>
                    <a:pt x="14086" y="6617"/>
                    <a:pt x="14765" y="6046"/>
                  </a:cubicBezTo>
                  <a:cubicBezTo>
                    <a:pt x="15443" y="5462"/>
                    <a:pt x="15955" y="4748"/>
                    <a:pt x="16420" y="3986"/>
                  </a:cubicBezTo>
                  <a:cubicBezTo>
                    <a:pt x="16670" y="3593"/>
                    <a:pt x="16920" y="3188"/>
                    <a:pt x="17241" y="2867"/>
                  </a:cubicBezTo>
                  <a:cubicBezTo>
                    <a:pt x="17398" y="2710"/>
                    <a:pt x="17587" y="2545"/>
                    <a:pt x="17802" y="2545"/>
                  </a:cubicBezTo>
                  <a:cubicBezTo>
                    <a:pt x="17848" y="2545"/>
                    <a:pt x="17895" y="2552"/>
                    <a:pt x="17944" y="2569"/>
                  </a:cubicBezTo>
                  <a:cubicBezTo>
                    <a:pt x="18182" y="2641"/>
                    <a:pt x="18325" y="2879"/>
                    <a:pt x="18384" y="3093"/>
                  </a:cubicBezTo>
                  <a:cubicBezTo>
                    <a:pt x="18622" y="3903"/>
                    <a:pt x="18432" y="4927"/>
                    <a:pt x="18217" y="5724"/>
                  </a:cubicBezTo>
                  <a:cubicBezTo>
                    <a:pt x="18003" y="6534"/>
                    <a:pt x="17634" y="7320"/>
                    <a:pt x="17182" y="8022"/>
                  </a:cubicBezTo>
                  <a:cubicBezTo>
                    <a:pt x="15482" y="10591"/>
                    <a:pt x="12553" y="11889"/>
                    <a:pt x="9571" y="11889"/>
                  </a:cubicBezTo>
                  <a:cubicBezTo>
                    <a:pt x="8959" y="11889"/>
                    <a:pt x="8346" y="11834"/>
                    <a:pt x="7740" y="11725"/>
                  </a:cubicBezTo>
                  <a:cubicBezTo>
                    <a:pt x="4239" y="11082"/>
                    <a:pt x="870" y="8451"/>
                    <a:pt x="763" y="4653"/>
                  </a:cubicBezTo>
                  <a:cubicBezTo>
                    <a:pt x="763" y="4248"/>
                    <a:pt x="798" y="3855"/>
                    <a:pt x="870" y="3474"/>
                  </a:cubicBezTo>
                  <a:cubicBezTo>
                    <a:pt x="1156" y="2569"/>
                    <a:pt x="1477" y="1569"/>
                    <a:pt x="2239" y="950"/>
                  </a:cubicBezTo>
                  <a:cubicBezTo>
                    <a:pt x="2566" y="684"/>
                    <a:pt x="3009" y="512"/>
                    <a:pt x="3432" y="512"/>
                  </a:cubicBezTo>
                  <a:close/>
                  <a:moveTo>
                    <a:pt x="3365" y="0"/>
                  </a:moveTo>
                  <a:cubicBezTo>
                    <a:pt x="3220" y="0"/>
                    <a:pt x="3074" y="15"/>
                    <a:pt x="2930" y="45"/>
                  </a:cubicBezTo>
                  <a:cubicBezTo>
                    <a:pt x="2049" y="236"/>
                    <a:pt x="1394" y="962"/>
                    <a:pt x="989" y="1748"/>
                  </a:cubicBezTo>
                  <a:cubicBezTo>
                    <a:pt x="763" y="2164"/>
                    <a:pt x="608" y="2617"/>
                    <a:pt x="465" y="3069"/>
                  </a:cubicBezTo>
                  <a:cubicBezTo>
                    <a:pt x="429" y="3105"/>
                    <a:pt x="406" y="3141"/>
                    <a:pt x="394" y="3188"/>
                  </a:cubicBezTo>
                  <a:cubicBezTo>
                    <a:pt x="1" y="5058"/>
                    <a:pt x="489" y="7034"/>
                    <a:pt x="1584" y="8582"/>
                  </a:cubicBezTo>
                  <a:cubicBezTo>
                    <a:pt x="2668" y="10118"/>
                    <a:pt x="4311" y="11213"/>
                    <a:pt x="6085" y="11808"/>
                  </a:cubicBezTo>
                  <a:cubicBezTo>
                    <a:pt x="7217" y="12197"/>
                    <a:pt x="8418" y="12395"/>
                    <a:pt x="9615" y="12395"/>
                  </a:cubicBezTo>
                  <a:cubicBezTo>
                    <a:pt x="12231" y="12395"/>
                    <a:pt x="14831" y="11451"/>
                    <a:pt x="16670" y="9499"/>
                  </a:cubicBezTo>
                  <a:cubicBezTo>
                    <a:pt x="17884" y="8201"/>
                    <a:pt x="18717" y="6510"/>
                    <a:pt x="18932" y="4724"/>
                  </a:cubicBezTo>
                  <a:cubicBezTo>
                    <a:pt x="19015" y="3926"/>
                    <a:pt x="19134" y="2760"/>
                    <a:pt x="18384" y="2224"/>
                  </a:cubicBezTo>
                  <a:cubicBezTo>
                    <a:pt x="18192" y="2087"/>
                    <a:pt x="18004" y="2029"/>
                    <a:pt x="17823" y="2029"/>
                  </a:cubicBezTo>
                  <a:cubicBezTo>
                    <a:pt x="17184" y="2029"/>
                    <a:pt x="16632" y="2747"/>
                    <a:pt x="16289" y="3248"/>
                  </a:cubicBezTo>
                  <a:cubicBezTo>
                    <a:pt x="15729" y="4093"/>
                    <a:pt x="15241" y="4962"/>
                    <a:pt x="14467" y="5629"/>
                  </a:cubicBezTo>
                  <a:cubicBezTo>
                    <a:pt x="13764" y="6224"/>
                    <a:pt x="12834" y="6691"/>
                    <a:pt x="11893" y="6691"/>
                  </a:cubicBezTo>
                  <a:cubicBezTo>
                    <a:pt x="11799" y="6691"/>
                    <a:pt x="11704" y="6687"/>
                    <a:pt x="11609" y="6677"/>
                  </a:cubicBezTo>
                  <a:cubicBezTo>
                    <a:pt x="11359" y="6653"/>
                    <a:pt x="11121" y="6582"/>
                    <a:pt x="11038" y="6320"/>
                  </a:cubicBezTo>
                  <a:cubicBezTo>
                    <a:pt x="10966" y="6093"/>
                    <a:pt x="11014" y="5831"/>
                    <a:pt x="11014" y="5605"/>
                  </a:cubicBezTo>
                  <a:cubicBezTo>
                    <a:pt x="11014" y="5069"/>
                    <a:pt x="10931" y="4546"/>
                    <a:pt x="10764" y="4046"/>
                  </a:cubicBezTo>
                  <a:cubicBezTo>
                    <a:pt x="10470" y="3175"/>
                    <a:pt x="9851" y="2712"/>
                    <a:pt x="8941" y="2712"/>
                  </a:cubicBezTo>
                  <a:cubicBezTo>
                    <a:pt x="8930" y="2712"/>
                    <a:pt x="8918" y="2712"/>
                    <a:pt x="8907" y="2712"/>
                  </a:cubicBezTo>
                  <a:cubicBezTo>
                    <a:pt x="8172" y="2712"/>
                    <a:pt x="7438" y="3043"/>
                    <a:pt x="6704" y="3043"/>
                  </a:cubicBezTo>
                  <a:cubicBezTo>
                    <a:pt x="6557" y="3043"/>
                    <a:pt x="6410" y="3030"/>
                    <a:pt x="6263" y="2998"/>
                  </a:cubicBezTo>
                  <a:cubicBezTo>
                    <a:pt x="5275" y="2772"/>
                    <a:pt x="5370" y="1640"/>
                    <a:pt x="4989" y="914"/>
                  </a:cubicBezTo>
                  <a:cubicBezTo>
                    <a:pt x="4667" y="309"/>
                    <a:pt x="4025" y="0"/>
                    <a:pt x="33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7"/>
            <p:cNvSpPr/>
            <p:nvPr/>
          </p:nvSpPr>
          <p:spPr>
            <a:xfrm>
              <a:off x="12962925" y="2919375"/>
              <a:ext cx="114900" cy="112725"/>
            </a:xfrm>
            <a:custGeom>
              <a:rect b="b" l="l" r="r" t="t"/>
              <a:pathLst>
                <a:path extrusionOk="0" h="4509" w="4596">
                  <a:moveTo>
                    <a:pt x="2232" y="511"/>
                  </a:moveTo>
                  <a:cubicBezTo>
                    <a:pt x="2670" y="511"/>
                    <a:pt x="3101" y="647"/>
                    <a:pt x="3429" y="959"/>
                  </a:cubicBezTo>
                  <a:cubicBezTo>
                    <a:pt x="3941" y="1436"/>
                    <a:pt x="4072" y="2269"/>
                    <a:pt x="3798" y="2888"/>
                  </a:cubicBezTo>
                  <a:cubicBezTo>
                    <a:pt x="3501" y="3543"/>
                    <a:pt x="2810" y="3960"/>
                    <a:pt x="2096" y="3996"/>
                  </a:cubicBezTo>
                  <a:cubicBezTo>
                    <a:pt x="2060" y="3998"/>
                    <a:pt x="2025" y="3999"/>
                    <a:pt x="1989" y="3999"/>
                  </a:cubicBezTo>
                  <a:cubicBezTo>
                    <a:pt x="1631" y="3999"/>
                    <a:pt x="1270" y="3889"/>
                    <a:pt x="988" y="3650"/>
                  </a:cubicBezTo>
                  <a:cubicBezTo>
                    <a:pt x="703" y="3412"/>
                    <a:pt x="560" y="3043"/>
                    <a:pt x="524" y="2674"/>
                  </a:cubicBezTo>
                  <a:cubicBezTo>
                    <a:pt x="441" y="1829"/>
                    <a:pt x="929" y="1031"/>
                    <a:pt x="1643" y="590"/>
                  </a:cubicBezTo>
                  <a:cubicBezTo>
                    <a:pt x="1835" y="539"/>
                    <a:pt x="2034" y="511"/>
                    <a:pt x="2232" y="511"/>
                  </a:cubicBezTo>
                  <a:close/>
                  <a:moveTo>
                    <a:pt x="2216" y="0"/>
                  </a:moveTo>
                  <a:cubicBezTo>
                    <a:pt x="1859" y="0"/>
                    <a:pt x="1499" y="72"/>
                    <a:pt x="1167" y="209"/>
                  </a:cubicBezTo>
                  <a:cubicBezTo>
                    <a:pt x="1072" y="257"/>
                    <a:pt x="1036" y="328"/>
                    <a:pt x="1024" y="412"/>
                  </a:cubicBezTo>
                  <a:cubicBezTo>
                    <a:pt x="405" y="924"/>
                    <a:pt x="0" y="1698"/>
                    <a:pt x="0" y="2519"/>
                  </a:cubicBezTo>
                  <a:cubicBezTo>
                    <a:pt x="0" y="3543"/>
                    <a:pt x="715" y="4388"/>
                    <a:pt x="1750" y="4496"/>
                  </a:cubicBezTo>
                  <a:cubicBezTo>
                    <a:pt x="1835" y="4504"/>
                    <a:pt x="1920" y="4509"/>
                    <a:pt x="2004" y="4509"/>
                  </a:cubicBezTo>
                  <a:cubicBezTo>
                    <a:pt x="2837" y="4509"/>
                    <a:pt x="3654" y="4090"/>
                    <a:pt x="4108" y="3376"/>
                  </a:cubicBezTo>
                  <a:cubicBezTo>
                    <a:pt x="4596" y="2614"/>
                    <a:pt x="4548" y="1579"/>
                    <a:pt x="4025" y="852"/>
                  </a:cubicBezTo>
                  <a:cubicBezTo>
                    <a:pt x="3592" y="271"/>
                    <a:pt x="2911" y="0"/>
                    <a:pt x="22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7"/>
            <p:cNvSpPr/>
            <p:nvPr/>
          </p:nvSpPr>
          <p:spPr>
            <a:xfrm>
              <a:off x="13081375" y="2998100"/>
              <a:ext cx="62850" cy="55900"/>
            </a:xfrm>
            <a:custGeom>
              <a:rect b="b" l="l" r="r" t="t"/>
              <a:pathLst>
                <a:path extrusionOk="0" h="2236" w="2514">
                  <a:moveTo>
                    <a:pt x="1243" y="509"/>
                  </a:moveTo>
                  <a:cubicBezTo>
                    <a:pt x="1387" y="509"/>
                    <a:pt x="1529" y="554"/>
                    <a:pt x="1644" y="644"/>
                  </a:cubicBezTo>
                  <a:cubicBezTo>
                    <a:pt x="1668" y="656"/>
                    <a:pt x="1692" y="680"/>
                    <a:pt x="1715" y="704"/>
                  </a:cubicBezTo>
                  <a:cubicBezTo>
                    <a:pt x="1715" y="716"/>
                    <a:pt x="1727" y="727"/>
                    <a:pt x="1739" y="727"/>
                  </a:cubicBezTo>
                  <a:cubicBezTo>
                    <a:pt x="1739" y="739"/>
                    <a:pt x="1751" y="763"/>
                    <a:pt x="1763" y="775"/>
                  </a:cubicBezTo>
                  <a:cubicBezTo>
                    <a:pt x="1775" y="787"/>
                    <a:pt x="1787" y="811"/>
                    <a:pt x="1799" y="823"/>
                  </a:cubicBezTo>
                  <a:cubicBezTo>
                    <a:pt x="1799" y="823"/>
                    <a:pt x="1811" y="835"/>
                    <a:pt x="1811" y="847"/>
                  </a:cubicBezTo>
                  <a:cubicBezTo>
                    <a:pt x="1834" y="882"/>
                    <a:pt x="1846" y="918"/>
                    <a:pt x="1858" y="954"/>
                  </a:cubicBezTo>
                  <a:cubicBezTo>
                    <a:pt x="1870" y="978"/>
                    <a:pt x="1870" y="989"/>
                    <a:pt x="1870" y="1001"/>
                  </a:cubicBezTo>
                  <a:cubicBezTo>
                    <a:pt x="1882" y="1013"/>
                    <a:pt x="1882" y="1013"/>
                    <a:pt x="1882" y="1013"/>
                  </a:cubicBezTo>
                  <a:cubicBezTo>
                    <a:pt x="1882" y="1013"/>
                    <a:pt x="1882" y="1025"/>
                    <a:pt x="1882" y="1025"/>
                  </a:cubicBezTo>
                  <a:cubicBezTo>
                    <a:pt x="1882" y="1061"/>
                    <a:pt x="1894" y="1108"/>
                    <a:pt x="1894" y="1144"/>
                  </a:cubicBezTo>
                  <a:cubicBezTo>
                    <a:pt x="1894" y="1156"/>
                    <a:pt x="1894" y="1168"/>
                    <a:pt x="1894" y="1180"/>
                  </a:cubicBezTo>
                  <a:cubicBezTo>
                    <a:pt x="1894" y="1192"/>
                    <a:pt x="1894" y="1204"/>
                    <a:pt x="1894" y="1204"/>
                  </a:cubicBezTo>
                  <a:cubicBezTo>
                    <a:pt x="1882" y="1228"/>
                    <a:pt x="1882" y="1251"/>
                    <a:pt x="1882" y="1263"/>
                  </a:cubicBezTo>
                  <a:cubicBezTo>
                    <a:pt x="1882" y="1274"/>
                    <a:pt x="1862" y="1324"/>
                    <a:pt x="1868" y="1324"/>
                  </a:cubicBezTo>
                  <a:cubicBezTo>
                    <a:pt x="1868" y="1324"/>
                    <a:pt x="1869" y="1324"/>
                    <a:pt x="1870" y="1323"/>
                  </a:cubicBezTo>
                  <a:lnTo>
                    <a:pt x="1870" y="1323"/>
                  </a:lnTo>
                  <a:cubicBezTo>
                    <a:pt x="1834" y="1430"/>
                    <a:pt x="1751" y="1549"/>
                    <a:pt x="1644" y="1620"/>
                  </a:cubicBezTo>
                  <a:cubicBezTo>
                    <a:pt x="1620" y="1632"/>
                    <a:pt x="1596" y="1656"/>
                    <a:pt x="1573" y="1668"/>
                  </a:cubicBezTo>
                  <a:lnTo>
                    <a:pt x="1561" y="1668"/>
                  </a:lnTo>
                  <a:cubicBezTo>
                    <a:pt x="1537" y="1680"/>
                    <a:pt x="1513" y="1692"/>
                    <a:pt x="1501" y="1692"/>
                  </a:cubicBezTo>
                  <a:cubicBezTo>
                    <a:pt x="1477" y="1704"/>
                    <a:pt x="1453" y="1716"/>
                    <a:pt x="1442" y="1716"/>
                  </a:cubicBezTo>
                  <a:lnTo>
                    <a:pt x="1430" y="1716"/>
                  </a:lnTo>
                  <a:cubicBezTo>
                    <a:pt x="1382" y="1728"/>
                    <a:pt x="1323" y="1728"/>
                    <a:pt x="1275" y="1728"/>
                  </a:cubicBezTo>
                  <a:cubicBezTo>
                    <a:pt x="1120" y="1716"/>
                    <a:pt x="930" y="1656"/>
                    <a:pt x="799" y="1561"/>
                  </a:cubicBezTo>
                  <a:cubicBezTo>
                    <a:pt x="751" y="1525"/>
                    <a:pt x="691" y="1478"/>
                    <a:pt x="668" y="1442"/>
                  </a:cubicBezTo>
                  <a:cubicBezTo>
                    <a:pt x="656" y="1418"/>
                    <a:pt x="644" y="1406"/>
                    <a:pt x="632" y="1394"/>
                  </a:cubicBezTo>
                  <a:cubicBezTo>
                    <a:pt x="632" y="1382"/>
                    <a:pt x="620" y="1382"/>
                    <a:pt x="620" y="1382"/>
                  </a:cubicBezTo>
                  <a:cubicBezTo>
                    <a:pt x="620" y="1370"/>
                    <a:pt x="620" y="1370"/>
                    <a:pt x="620" y="1370"/>
                  </a:cubicBezTo>
                  <a:cubicBezTo>
                    <a:pt x="596" y="1335"/>
                    <a:pt x="584" y="1287"/>
                    <a:pt x="572" y="1239"/>
                  </a:cubicBezTo>
                  <a:cubicBezTo>
                    <a:pt x="572" y="1239"/>
                    <a:pt x="560" y="1216"/>
                    <a:pt x="560" y="1204"/>
                  </a:cubicBezTo>
                  <a:cubicBezTo>
                    <a:pt x="560" y="1180"/>
                    <a:pt x="560" y="1156"/>
                    <a:pt x="549" y="1132"/>
                  </a:cubicBezTo>
                  <a:cubicBezTo>
                    <a:pt x="549" y="1120"/>
                    <a:pt x="549" y="1097"/>
                    <a:pt x="549" y="1085"/>
                  </a:cubicBezTo>
                  <a:cubicBezTo>
                    <a:pt x="549" y="1073"/>
                    <a:pt x="549" y="1073"/>
                    <a:pt x="549" y="1061"/>
                  </a:cubicBezTo>
                  <a:cubicBezTo>
                    <a:pt x="549" y="1061"/>
                    <a:pt x="549" y="1061"/>
                    <a:pt x="560" y="1049"/>
                  </a:cubicBezTo>
                  <a:cubicBezTo>
                    <a:pt x="572" y="942"/>
                    <a:pt x="572" y="930"/>
                    <a:pt x="632" y="835"/>
                  </a:cubicBezTo>
                  <a:cubicBezTo>
                    <a:pt x="634" y="826"/>
                    <a:pt x="636" y="820"/>
                    <a:pt x="637" y="816"/>
                  </a:cubicBezTo>
                  <a:lnTo>
                    <a:pt x="637" y="816"/>
                  </a:lnTo>
                  <a:cubicBezTo>
                    <a:pt x="636" y="818"/>
                    <a:pt x="634" y="821"/>
                    <a:pt x="632" y="823"/>
                  </a:cubicBezTo>
                  <a:cubicBezTo>
                    <a:pt x="634" y="819"/>
                    <a:pt x="636" y="815"/>
                    <a:pt x="639" y="811"/>
                  </a:cubicBezTo>
                  <a:lnTo>
                    <a:pt x="639" y="811"/>
                  </a:lnTo>
                  <a:cubicBezTo>
                    <a:pt x="638" y="812"/>
                    <a:pt x="638" y="814"/>
                    <a:pt x="637" y="816"/>
                  </a:cubicBezTo>
                  <a:lnTo>
                    <a:pt x="637" y="816"/>
                  </a:lnTo>
                  <a:cubicBezTo>
                    <a:pt x="639" y="813"/>
                    <a:pt x="640" y="810"/>
                    <a:pt x="640" y="808"/>
                  </a:cubicBezTo>
                  <a:lnTo>
                    <a:pt x="640" y="808"/>
                  </a:lnTo>
                  <a:cubicBezTo>
                    <a:pt x="640" y="809"/>
                    <a:pt x="639" y="810"/>
                    <a:pt x="639" y="811"/>
                  </a:cubicBezTo>
                  <a:lnTo>
                    <a:pt x="639" y="811"/>
                  </a:lnTo>
                  <a:cubicBezTo>
                    <a:pt x="640" y="808"/>
                    <a:pt x="641" y="806"/>
                    <a:pt x="641" y="806"/>
                  </a:cubicBezTo>
                  <a:lnTo>
                    <a:pt x="641" y="806"/>
                  </a:lnTo>
                  <a:cubicBezTo>
                    <a:pt x="641" y="806"/>
                    <a:pt x="641" y="807"/>
                    <a:pt x="640" y="808"/>
                  </a:cubicBezTo>
                  <a:lnTo>
                    <a:pt x="640" y="808"/>
                  </a:lnTo>
                  <a:cubicBezTo>
                    <a:pt x="653" y="790"/>
                    <a:pt x="670" y="773"/>
                    <a:pt x="680" y="763"/>
                  </a:cubicBezTo>
                  <a:cubicBezTo>
                    <a:pt x="691" y="751"/>
                    <a:pt x="703" y="739"/>
                    <a:pt x="715" y="727"/>
                  </a:cubicBezTo>
                  <a:cubicBezTo>
                    <a:pt x="727" y="716"/>
                    <a:pt x="727" y="704"/>
                    <a:pt x="727" y="704"/>
                  </a:cubicBezTo>
                  <a:cubicBezTo>
                    <a:pt x="727" y="704"/>
                    <a:pt x="739" y="704"/>
                    <a:pt x="739" y="692"/>
                  </a:cubicBezTo>
                  <a:cubicBezTo>
                    <a:pt x="834" y="632"/>
                    <a:pt x="858" y="608"/>
                    <a:pt x="965" y="585"/>
                  </a:cubicBezTo>
                  <a:cubicBezTo>
                    <a:pt x="989" y="573"/>
                    <a:pt x="1025" y="549"/>
                    <a:pt x="1049" y="537"/>
                  </a:cubicBezTo>
                  <a:cubicBezTo>
                    <a:pt x="1112" y="518"/>
                    <a:pt x="1177" y="509"/>
                    <a:pt x="1243" y="509"/>
                  </a:cubicBezTo>
                  <a:close/>
                  <a:moveTo>
                    <a:pt x="1239" y="0"/>
                  </a:moveTo>
                  <a:cubicBezTo>
                    <a:pt x="1003" y="0"/>
                    <a:pt x="764" y="66"/>
                    <a:pt x="560" y="192"/>
                  </a:cubicBezTo>
                  <a:cubicBezTo>
                    <a:pt x="549" y="204"/>
                    <a:pt x="537" y="216"/>
                    <a:pt x="525" y="227"/>
                  </a:cubicBezTo>
                  <a:cubicBezTo>
                    <a:pt x="203" y="442"/>
                    <a:pt x="1" y="823"/>
                    <a:pt x="49" y="1204"/>
                  </a:cubicBezTo>
                  <a:cubicBezTo>
                    <a:pt x="72" y="1454"/>
                    <a:pt x="179" y="1692"/>
                    <a:pt x="358" y="1859"/>
                  </a:cubicBezTo>
                  <a:cubicBezTo>
                    <a:pt x="549" y="2049"/>
                    <a:pt x="799" y="2156"/>
                    <a:pt x="1049" y="2204"/>
                  </a:cubicBezTo>
                  <a:cubicBezTo>
                    <a:pt x="1138" y="2225"/>
                    <a:pt x="1226" y="2235"/>
                    <a:pt x="1313" y="2235"/>
                  </a:cubicBezTo>
                  <a:cubicBezTo>
                    <a:pt x="1714" y="2235"/>
                    <a:pt x="2079" y="2016"/>
                    <a:pt x="2275" y="1644"/>
                  </a:cubicBezTo>
                  <a:cubicBezTo>
                    <a:pt x="2513" y="1216"/>
                    <a:pt x="2394" y="680"/>
                    <a:pt x="2061" y="335"/>
                  </a:cubicBezTo>
                  <a:cubicBezTo>
                    <a:pt x="1840" y="108"/>
                    <a:pt x="1541" y="0"/>
                    <a:pt x="1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7"/>
            <p:cNvSpPr/>
            <p:nvPr/>
          </p:nvSpPr>
          <p:spPr>
            <a:xfrm>
              <a:off x="13099850" y="2949300"/>
              <a:ext cx="17575" cy="12825"/>
            </a:xfrm>
            <a:custGeom>
              <a:rect b="b" l="l" r="r" t="t"/>
              <a:pathLst>
                <a:path extrusionOk="0" h="513" w="703">
                  <a:moveTo>
                    <a:pt x="333" y="1"/>
                  </a:moveTo>
                  <a:cubicBezTo>
                    <a:pt x="0" y="1"/>
                    <a:pt x="48" y="513"/>
                    <a:pt x="381" y="513"/>
                  </a:cubicBezTo>
                  <a:cubicBezTo>
                    <a:pt x="703" y="513"/>
                    <a:pt x="655"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7"/>
            <p:cNvSpPr/>
            <p:nvPr/>
          </p:nvSpPr>
          <p:spPr>
            <a:xfrm>
              <a:off x="13134075" y="2923275"/>
              <a:ext cx="14900" cy="13750"/>
            </a:xfrm>
            <a:custGeom>
              <a:rect b="b" l="l" r="r" t="t"/>
              <a:pathLst>
                <a:path extrusionOk="0" h="550" w="596">
                  <a:moveTo>
                    <a:pt x="340" y="1"/>
                  </a:moveTo>
                  <a:cubicBezTo>
                    <a:pt x="307" y="1"/>
                    <a:pt x="276" y="9"/>
                    <a:pt x="250" y="18"/>
                  </a:cubicBezTo>
                  <a:lnTo>
                    <a:pt x="179" y="53"/>
                  </a:lnTo>
                  <a:cubicBezTo>
                    <a:pt x="143" y="65"/>
                    <a:pt x="119" y="77"/>
                    <a:pt x="96" y="101"/>
                  </a:cubicBezTo>
                  <a:cubicBezTo>
                    <a:pt x="60" y="125"/>
                    <a:pt x="48" y="149"/>
                    <a:pt x="36" y="184"/>
                  </a:cubicBezTo>
                  <a:cubicBezTo>
                    <a:pt x="12" y="220"/>
                    <a:pt x="12" y="244"/>
                    <a:pt x="12" y="280"/>
                  </a:cubicBezTo>
                  <a:cubicBezTo>
                    <a:pt x="0" y="315"/>
                    <a:pt x="12" y="351"/>
                    <a:pt x="24" y="387"/>
                  </a:cubicBezTo>
                  <a:cubicBezTo>
                    <a:pt x="36" y="399"/>
                    <a:pt x="48" y="422"/>
                    <a:pt x="60" y="446"/>
                  </a:cubicBezTo>
                  <a:cubicBezTo>
                    <a:pt x="84" y="482"/>
                    <a:pt x="119" y="506"/>
                    <a:pt x="155" y="530"/>
                  </a:cubicBezTo>
                  <a:cubicBezTo>
                    <a:pt x="179" y="530"/>
                    <a:pt x="191" y="542"/>
                    <a:pt x="215" y="542"/>
                  </a:cubicBezTo>
                  <a:cubicBezTo>
                    <a:pt x="234" y="546"/>
                    <a:pt x="254" y="549"/>
                    <a:pt x="274" y="549"/>
                  </a:cubicBezTo>
                  <a:cubicBezTo>
                    <a:pt x="302" y="549"/>
                    <a:pt x="330" y="544"/>
                    <a:pt x="358" y="530"/>
                  </a:cubicBezTo>
                  <a:cubicBezTo>
                    <a:pt x="381" y="518"/>
                    <a:pt x="405" y="506"/>
                    <a:pt x="429" y="494"/>
                  </a:cubicBezTo>
                  <a:cubicBezTo>
                    <a:pt x="453" y="482"/>
                    <a:pt x="488" y="470"/>
                    <a:pt x="512" y="446"/>
                  </a:cubicBezTo>
                  <a:cubicBezTo>
                    <a:pt x="536" y="422"/>
                    <a:pt x="548" y="399"/>
                    <a:pt x="572" y="363"/>
                  </a:cubicBezTo>
                  <a:cubicBezTo>
                    <a:pt x="584" y="339"/>
                    <a:pt x="584" y="303"/>
                    <a:pt x="584" y="268"/>
                  </a:cubicBezTo>
                  <a:cubicBezTo>
                    <a:pt x="596" y="232"/>
                    <a:pt x="584" y="196"/>
                    <a:pt x="572" y="172"/>
                  </a:cubicBezTo>
                  <a:cubicBezTo>
                    <a:pt x="560" y="149"/>
                    <a:pt x="548" y="125"/>
                    <a:pt x="548" y="113"/>
                  </a:cubicBezTo>
                  <a:cubicBezTo>
                    <a:pt x="512" y="77"/>
                    <a:pt x="488" y="41"/>
                    <a:pt x="441" y="30"/>
                  </a:cubicBezTo>
                  <a:cubicBezTo>
                    <a:pt x="417" y="18"/>
                    <a:pt x="405" y="18"/>
                    <a:pt x="381" y="6"/>
                  </a:cubicBezTo>
                  <a:cubicBezTo>
                    <a:pt x="367" y="2"/>
                    <a:pt x="353" y="1"/>
                    <a:pt x="3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7"/>
            <p:cNvSpPr/>
            <p:nvPr/>
          </p:nvSpPr>
          <p:spPr>
            <a:xfrm>
              <a:off x="13151025" y="2971325"/>
              <a:ext cx="14025" cy="14625"/>
            </a:xfrm>
            <a:custGeom>
              <a:rect b="b" l="l" r="r" t="t"/>
              <a:pathLst>
                <a:path extrusionOk="0" h="585" w="561">
                  <a:moveTo>
                    <a:pt x="275" y="1"/>
                  </a:moveTo>
                  <a:cubicBezTo>
                    <a:pt x="239" y="1"/>
                    <a:pt x="203" y="1"/>
                    <a:pt x="168" y="24"/>
                  </a:cubicBezTo>
                  <a:cubicBezTo>
                    <a:pt x="156" y="36"/>
                    <a:pt x="132" y="36"/>
                    <a:pt x="120" y="48"/>
                  </a:cubicBezTo>
                  <a:cubicBezTo>
                    <a:pt x="84" y="72"/>
                    <a:pt x="49" y="108"/>
                    <a:pt x="37" y="155"/>
                  </a:cubicBezTo>
                  <a:cubicBezTo>
                    <a:pt x="25" y="167"/>
                    <a:pt x="13" y="191"/>
                    <a:pt x="13" y="215"/>
                  </a:cubicBezTo>
                  <a:cubicBezTo>
                    <a:pt x="1" y="263"/>
                    <a:pt x="1" y="310"/>
                    <a:pt x="25" y="346"/>
                  </a:cubicBezTo>
                  <a:cubicBezTo>
                    <a:pt x="37" y="370"/>
                    <a:pt x="49" y="394"/>
                    <a:pt x="61" y="417"/>
                  </a:cubicBezTo>
                  <a:cubicBezTo>
                    <a:pt x="72" y="453"/>
                    <a:pt x="84" y="477"/>
                    <a:pt x="108" y="501"/>
                  </a:cubicBezTo>
                  <a:cubicBezTo>
                    <a:pt x="132" y="525"/>
                    <a:pt x="156" y="548"/>
                    <a:pt x="191" y="560"/>
                  </a:cubicBezTo>
                  <a:cubicBezTo>
                    <a:pt x="215" y="584"/>
                    <a:pt x="251" y="584"/>
                    <a:pt x="287" y="584"/>
                  </a:cubicBezTo>
                  <a:cubicBezTo>
                    <a:pt x="322" y="584"/>
                    <a:pt x="358" y="584"/>
                    <a:pt x="382" y="572"/>
                  </a:cubicBezTo>
                  <a:cubicBezTo>
                    <a:pt x="406" y="560"/>
                    <a:pt x="430" y="548"/>
                    <a:pt x="442" y="536"/>
                  </a:cubicBezTo>
                  <a:cubicBezTo>
                    <a:pt x="477" y="513"/>
                    <a:pt x="513" y="477"/>
                    <a:pt x="525" y="441"/>
                  </a:cubicBezTo>
                  <a:cubicBezTo>
                    <a:pt x="537" y="417"/>
                    <a:pt x="549" y="394"/>
                    <a:pt x="549" y="382"/>
                  </a:cubicBezTo>
                  <a:cubicBezTo>
                    <a:pt x="561" y="334"/>
                    <a:pt x="549" y="286"/>
                    <a:pt x="537" y="239"/>
                  </a:cubicBezTo>
                  <a:lnTo>
                    <a:pt x="501" y="167"/>
                  </a:lnTo>
                  <a:cubicBezTo>
                    <a:pt x="489" y="144"/>
                    <a:pt x="477" y="108"/>
                    <a:pt x="453" y="84"/>
                  </a:cubicBezTo>
                  <a:cubicBezTo>
                    <a:pt x="430" y="60"/>
                    <a:pt x="406" y="36"/>
                    <a:pt x="370" y="24"/>
                  </a:cubicBezTo>
                  <a:cubicBezTo>
                    <a:pt x="346" y="13"/>
                    <a:pt x="311" y="1"/>
                    <a:pt x="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7"/>
            <p:cNvSpPr/>
            <p:nvPr/>
          </p:nvSpPr>
          <p:spPr>
            <a:xfrm>
              <a:off x="12887900" y="3170625"/>
              <a:ext cx="13125" cy="13675"/>
            </a:xfrm>
            <a:custGeom>
              <a:rect b="b" l="l" r="r" t="t"/>
              <a:pathLst>
                <a:path extrusionOk="0" h="547" w="525">
                  <a:moveTo>
                    <a:pt x="270" y="1"/>
                  </a:moveTo>
                  <a:cubicBezTo>
                    <a:pt x="260" y="1"/>
                    <a:pt x="249" y="2"/>
                    <a:pt x="239" y="6"/>
                  </a:cubicBezTo>
                  <a:cubicBezTo>
                    <a:pt x="215" y="6"/>
                    <a:pt x="191" y="6"/>
                    <a:pt x="168" y="18"/>
                  </a:cubicBezTo>
                  <a:cubicBezTo>
                    <a:pt x="132" y="30"/>
                    <a:pt x="96" y="53"/>
                    <a:pt x="60" y="89"/>
                  </a:cubicBezTo>
                  <a:cubicBezTo>
                    <a:pt x="48" y="113"/>
                    <a:pt x="37" y="125"/>
                    <a:pt x="25" y="149"/>
                  </a:cubicBezTo>
                  <a:cubicBezTo>
                    <a:pt x="13" y="184"/>
                    <a:pt x="1" y="232"/>
                    <a:pt x="1" y="280"/>
                  </a:cubicBezTo>
                  <a:lnTo>
                    <a:pt x="1" y="315"/>
                  </a:lnTo>
                  <a:cubicBezTo>
                    <a:pt x="13" y="351"/>
                    <a:pt x="13" y="375"/>
                    <a:pt x="37" y="411"/>
                  </a:cubicBezTo>
                  <a:cubicBezTo>
                    <a:pt x="48" y="434"/>
                    <a:pt x="72" y="470"/>
                    <a:pt x="96" y="482"/>
                  </a:cubicBezTo>
                  <a:cubicBezTo>
                    <a:pt x="120" y="506"/>
                    <a:pt x="156" y="530"/>
                    <a:pt x="179" y="530"/>
                  </a:cubicBezTo>
                  <a:cubicBezTo>
                    <a:pt x="205" y="538"/>
                    <a:pt x="230" y="547"/>
                    <a:pt x="255" y="547"/>
                  </a:cubicBezTo>
                  <a:cubicBezTo>
                    <a:pt x="266" y="547"/>
                    <a:pt x="276" y="545"/>
                    <a:pt x="287" y="542"/>
                  </a:cubicBezTo>
                  <a:cubicBezTo>
                    <a:pt x="310" y="542"/>
                    <a:pt x="322" y="530"/>
                    <a:pt x="346" y="530"/>
                  </a:cubicBezTo>
                  <a:cubicBezTo>
                    <a:pt x="394" y="518"/>
                    <a:pt x="429" y="494"/>
                    <a:pt x="453" y="458"/>
                  </a:cubicBezTo>
                  <a:cubicBezTo>
                    <a:pt x="465" y="434"/>
                    <a:pt x="477" y="423"/>
                    <a:pt x="489" y="399"/>
                  </a:cubicBezTo>
                  <a:cubicBezTo>
                    <a:pt x="513" y="363"/>
                    <a:pt x="525" y="315"/>
                    <a:pt x="513" y="268"/>
                  </a:cubicBezTo>
                  <a:lnTo>
                    <a:pt x="513" y="232"/>
                  </a:lnTo>
                  <a:cubicBezTo>
                    <a:pt x="513" y="196"/>
                    <a:pt x="501" y="161"/>
                    <a:pt x="489" y="137"/>
                  </a:cubicBezTo>
                  <a:cubicBezTo>
                    <a:pt x="477" y="101"/>
                    <a:pt x="453" y="77"/>
                    <a:pt x="429" y="53"/>
                  </a:cubicBezTo>
                  <a:cubicBezTo>
                    <a:pt x="406" y="42"/>
                    <a:pt x="370" y="18"/>
                    <a:pt x="334" y="18"/>
                  </a:cubicBezTo>
                  <a:cubicBezTo>
                    <a:pt x="317" y="9"/>
                    <a:pt x="295"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7"/>
            <p:cNvSpPr/>
            <p:nvPr/>
          </p:nvSpPr>
          <p:spPr>
            <a:xfrm>
              <a:off x="12918575" y="3145750"/>
              <a:ext cx="17575" cy="12825"/>
            </a:xfrm>
            <a:custGeom>
              <a:rect b="b" l="l" r="r" t="t"/>
              <a:pathLst>
                <a:path extrusionOk="0" h="513" w="703">
                  <a:moveTo>
                    <a:pt x="322" y="1"/>
                  </a:moveTo>
                  <a:cubicBezTo>
                    <a:pt x="0" y="1"/>
                    <a:pt x="48" y="513"/>
                    <a:pt x="369" y="513"/>
                  </a:cubicBezTo>
                  <a:cubicBezTo>
                    <a:pt x="703" y="513"/>
                    <a:pt x="655"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7"/>
            <p:cNvSpPr/>
            <p:nvPr/>
          </p:nvSpPr>
          <p:spPr>
            <a:xfrm>
              <a:off x="12938500" y="3228200"/>
              <a:ext cx="14925" cy="13725"/>
            </a:xfrm>
            <a:custGeom>
              <a:rect b="b" l="l" r="r" t="t"/>
              <a:pathLst>
                <a:path extrusionOk="0" h="549" w="597">
                  <a:moveTo>
                    <a:pt x="275" y="1"/>
                  </a:moveTo>
                  <a:cubicBezTo>
                    <a:pt x="239" y="1"/>
                    <a:pt x="203" y="1"/>
                    <a:pt x="179" y="25"/>
                  </a:cubicBezTo>
                  <a:cubicBezTo>
                    <a:pt x="144" y="36"/>
                    <a:pt x="120" y="48"/>
                    <a:pt x="96" y="72"/>
                  </a:cubicBezTo>
                  <a:cubicBezTo>
                    <a:pt x="72" y="96"/>
                    <a:pt x="49" y="120"/>
                    <a:pt x="37" y="155"/>
                  </a:cubicBezTo>
                  <a:cubicBezTo>
                    <a:pt x="25" y="167"/>
                    <a:pt x="25" y="191"/>
                    <a:pt x="13" y="215"/>
                  </a:cubicBezTo>
                  <a:cubicBezTo>
                    <a:pt x="1" y="263"/>
                    <a:pt x="13" y="310"/>
                    <a:pt x="25" y="346"/>
                  </a:cubicBezTo>
                  <a:cubicBezTo>
                    <a:pt x="37" y="370"/>
                    <a:pt x="49" y="394"/>
                    <a:pt x="60" y="406"/>
                  </a:cubicBezTo>
                  <a:cubicBezTo>
                    <a:pt x="84" y="441"/>
                    <a:pt x="120" y="477"/>
                    <a:pt x="156" y="489"/>
                  </a:cubicBezTo>
                  <a:cubicBezTo>
                    <a:pt x="179" y="501"/>
                    <a:pt x="203" y="513"/>
                    <a:pt x="227" y="525"/>
                  </a:cubicBezTo>
                  <a:cubicBezTo>
                    <a:pt x="263" y="548"/>
                    <a:pt x="287" y="548"/>
                    <a:pt x="322" y="548"/>
                  </a:cubicBezTo>
                  <a:cubicBezTo>
                    <a:pt x="358" y="548"/>
                    <a:pt x="394" y="548"/>
                    <a:pt x="430" y="536"/>
                  </a:cubicBezTo>
                  <a:cubicBezTo>
                    <a:pt x="453" y="525"/>
                    <a:pt x="489" y="513"/>
                    <a:pt x="513" y="477"/>
                  </a:cubicBezTo>
                  <a:cubicBezTo>
                    <a:pt x="537" y="465"/>
                    <a:pt x="549" y="441"/>
                    <a:pt x="572" y="406"/>
                  </a:cubicBezTo>
                  <a:cubicBezTo>
                    <a:pt x="572" y="382"/>
                    <a:pt x="584" y="358"/>
                    <a:pt x="584" y="346"/>
                  </a:cubicBezTo>
                  <a:cubicBezTo>
                    <a:pt x="596" y="298"/>
                    <a:pt x="596" y="251"/>
                    <a:pt x="572" y="203"/>
                  </a:cubicBezTo>
                  <a:cubicBezTo>
                    <a:pt x="560" y="191"/>
                    <a:pt x="560" y="167"/>
                    <a:pt x="549" y="144"/>
                  </a:cubicBezTo>
                  <a:cubicBezTo>
                    <a:pt x="525" y="108"/>
                    <a:pt x="489" y="84"/>
                    <a:pt x="441" y="60"/>
                  </a:cubicBezTo>
                  <a:cubicBezTo>
                    <a:pt x="418" y="48"/>
                    <a:pt x="394" y="36"/>
                    <a:pt x="370" y="25"/>
                  </a:cubicBezTo>
                  <a:cubicBezTo>
                    <a:pt x="346" y="13"/>
                    <a:pt x="310" y="1"/>
                    <a:pt x="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7"/>
            <p:cNvSpPr/>
            <p:nvPr/>
          </p:nvSpPr>
          <p:spPr>
            <a:xfrm>
              <a:off x="12986725" y="3186525"/>
              <a:ext cx="13725" cy="13725"/>
            </a:xfrm>
            <a:custGeom>
              <a:rect b="b" l="l" r="r" t="t"/>
              <a:pathLst>
                <a:path extrusionOk="0" h="549" w="549">
                  <a:moveTo>
                    <a:pt x="239" y="1"/>
                  </a:moveTo>
                  <a:cubicBezTo>
                    <a:pt x="203" y="1"/>
                    <a:pt x="167" y="13"/>
                    <a:pt x="132" y="37"/>
                  </a:cubicBezTo>
                  <a:cubicBezTo>
                    <a:pt x="108" y="48"/>
                    <a:pt x="84" y="72"/>
                    <a:pt x="60" y="96"/>
                  </a:cubicBezTo>
                  <a:cubicBezTo>
                    <a:pt x="48" y="108"/>
                    <a:pt x="36" y="132"/>
                    <a:pt x="25" y="144"/>
                  </a:cubicBezTo>
                  <a:cubicBezTo>
                    <a:pt x="1" y="191"/>
                    <a:pt x="1" y="239"/>
                    <a:pt x="1" y="287"/>
                  </a:cubicBezTo>
                  <a:cubicBezTo>
                    <a:pt x="1" y="298"/>
                    <a:pt x="13" y="322"/>
                    <a:pt x="13" y="346"/>
                  </a:cubicBezTo>
                  <a:cubicBezTo>
                    <a:pt x="36" y="394"/>
                    <a:pt x="60" y="429"/>
                    <a:pt x="96" y="453"/>
                  </a:cubicBezTo>
                  <a:lnTo>
                    <a:pt x="132" y="489"/>
                  </a:lnTo>
                  <a:cubicBezTo>
                    <a:pt x="155" y="513"/>
                    <a:pt x="179" y="525"/>
                    <a:pt x="215" y="537"/>
                  </a:cubicBezTo>
                  <a:cubicBezTo>
                    <a:pt x="239" y="549"/>
                    <a:pt x="275" y="549"/>
                    <a:pt x="310" y="549"/>
                  </a:cubicBezTo>
                  <a:cubicBezTo>
                    <a:pt x="346" y="549"/>
                    <a:pt x="382" y="537"/>
                    <a:pt x="406" y="525"/>
                  </a:cubicBezTo>
                  <a:cubicBezTo>
                    <a:pt x="441" y="501"/>
                    <a:pt x="465" y="489"/>
                    <a:pt x="489" y="453"/>
                  </a:cubicBezTo>
                  <a:cubicBezTo>
                    <a:pt x="501" y="441"/>
                    <a:pt x="513" y="418"/>
                    <a:pt x="525" y="406"/>
                  </a:cubicBezTo>
                  <a:cubicBezTo>
                    <a:pt x="536" y="358"/>
                    <a:pt x="548" y="322"/>
                    <a:pt x="548" y="275"/>
                  </a:cubicBezTo>
                  <a:lnTo>
                    <a:pt x="525" y="203"/>
                  </a:lnTo>
                  <a:cubicBezTo>
                    <a:pt x="513" y="168"/>
                    <a:pt x="489" y="132"/>
                    <a:pt x="453" y="96"/>
                  </a:cubicBezTo>
                  <a:lnTo>
                    <a:pt x="417" y="60"/>
                  </a:lnTo>
                  <a:cubicBezTo>
                    <a:pt x="394" y="37"/>
                    <a:pt x="370" y="25"/>
                    <a:pt x="334" y="13"/>
                  </a:cubicBezTo>
                  <a:cubicBezTo>
                    <a:pt x="298" y="1"/>
                    <a:pt x="263" y="1"/>
                    <a:pt x="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7"/>
            <p:cNvSpPr/>
            <p:nvPr/>
          </p:nvSpPr>
          <p:spPr>
            <a:xfrm>
              <a:off x="13003100" y="3239825"/>
              <a:ext cx="17575" cy="12825"/>
            </a:xfrm>
            <a:custGeom>
              <a:rect b="b" l="l" r="r" t="t"/>
              <a:pathLst>
                <a:path extrusionOk="0" h="513" w="703">
                  <a:moveTo>
                    <a:pt x="322" y="0"/>
                  </a:moveTo>
                  <a:cubicBezTo>
                    <a:pt x="1" y="0"/>
                    <a:pt x="48" y="512"/>
                    <a:pt x="370" y="512"/>
                  </a:cubicBezTo>
                  <a:cubicBezTo>
                    <a:pt x="703" y="512"/>
                    <a:pt x="655"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7"/>
            <p:cNvSpPr/>
            <p:nvPr/>
          </p:nvSpPr>
          <p:spPr>
            <a:xfrm>
              <a:off x="13061750" y="3239225"/>
              <a:ext cx="17575" cy="12525"/>
            </a:xfrm>
            <a:custGeom>
              <a:rect b="b" l="l" r="r" t="t"/>
              <a:pathLst>
                <a:path extrusionOk="0" h="501" w="703">
                  <a:moveTo>
                    <a:pt x="322" y="0"/>
                  </a:moveTo>
                  <a:cubicBezTo>
                    <a:pt x="0" y="0"/>
                    <a:pt x="48" y="500"/>
                    <a:pt x="369" y="500"/>
                  </a:cubicBezTo>
                  <a:cubicBezTo>
                    <a:pt x="703" y="500"/>
                    <a:pt x="655"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7"/>
            <p:cNvSpPr/>
            <p:nvPr/>
          </p:nvSpPr>
          <p:spPr>
            <a:xfrm>
              <a:off x="12869750" y="3119850"/>
              <a:ext cx="17575" cy="12825"/>
            </a:xfrm>
            <a:custGeom>
              <a:rect b="b" l="l" r="r" t="t"/>
              <a:pathLst>
                <a:path extrusionOk="0" h="513" w="703">
                  <a:moveTo>
                    <a:pt x="322" y="1"/>
                  </a:moveTo>
                  <a:cubicBezTo>
                    <a:pt x="1" y="1"/>
                    <a:pt x="36" y="513"/>
                    <a:pt x="370" y="513"/>
                  </a:cubicBezTo>
                  <a:cubicBezTo>
                    <a:pt x="703" y="513"/>
                    <a:pt x="655"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7"/>
            <p:cNvSpPr/>
            <p:nvPr/>
          </p:nvSpPr>
          <p:spPr>
            <a:xfrm>
              <a:off x="12897125" y="3066575"/>
              <a:ext cx="17600" cy="12825"/>
            </a:xfrm>
            <a:custGeom>
              <a:rect b="b" l="l" r="r" t="t"/>
              <a:pathLst>
                <a:path extrusionOk="0" h="513" w="704">
                  <a:moveTo>
                    <a:pt x="334" y="1"/>
                  </a:moveTo>
                  <a:cubicBezTo>
                    <a:pt x="1" y="1"/>
                    <a:pt x="49" y="513"/>
                    <a:pt x="382" y="513"/>
                  </a:cubicBezTo>
                  <a:cubicBezTo>
                    <a:pt x="703" y="513"/>
                    <a:pt x="656" y="1"/>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7"/>
            <p:cNvSpPr/>
            <p:nvPr/>
          </p:nvSpPr>
          <p:spPr>
            <a:xfrm>
              <a:off x="12901300" y="3118075"/>
              <a:ext cx="12825" cy="13725"/>
            </a:xfrm>
            <a:custGeom>
              <a:rect b="b" l="l" r="r" t="t"/>
              <a:pathLst>
                <a:path extrusionOk="0" h="549" w="513">
                  <a:moveTo>
                    <a:pt x="239" y="0"/>
                  </a:moveTo>
                  <a:cubicBezTo>
                    <a:pt x="215" y="12"/>
                    <a:pt x="191" y="12"/>
                    <a:pt x="167" y="24"/>
                  </a:cubicBezTo>
                  <a:cubicBezTo>
                    <a:pt x="132" y="36"/>
                    <a:pt x="96" y="60"/>
                    <a:pt x="60" y="96"/>
                  </a:cubicBezTo>
                  <a:cubicBezTo>
                    <a:pt x="48" y="108"/>
                    <a:pt x="36" y="131"/>
                    <a:pt x="24" y="143"/>
                  </a:cubicBezTo>
                  <a:cubicBezTo>
                    <a:pt x="13" y="191"/>
                    <a:pt x="1" y="239"/>
                    <a:pt x="1" y="286"/>
                  </a:cubicBezTo>
                  <a:lnTo>
                    <a:pt x="1" y="322"/>
                  </a:lnTo>
                  <a:cubicBezTo>
                    <a:pt x="1" y="346"/>
                    <a:pt x="13" y="381"/>
                    <a:pt x="36" y="417"/>
                  </a:cubicBezTo>
                  <a:cubicBezTo>
                    <a:pt x="48" y="441"/>
                    <a:pt x="72" y="465"/>
                    <a:pt x="96" y="489"/>
                  </a:cubicBezTo>
                  <a:cubicBezTo>
                    <a:pt x="120" y="512"/>
                    <a:pt x="143" y="524"/>
                    <a:pt x="179" y="536"/>
                  </a:cubicBezTo>
                  <a:cubicBezTo>
                    <a:pt x="215" y="548"/>
                    <a:pt x="251" y="548"/>
                    <a:pt x="274" y="548"/>
                  </a:cubicBezTo>
                  <a:cubicBezTo>
                    <a:pt x="298" y="548"/>
                    <a:pt x="322" y="536"/>
                    <a:pt x="346" y="536"/>
                  </a:cubicBezTo>
                  <a:cubicBezTo>
                    <a:pt x="394" y="512"/>
                    <a:pt x="429" y="489"/>
                    <a:pt x="453" y="453"/>
                  </a:cubicBezTo>
                  <a:cubicBezTo>
                    <a:pt x="465" y="441"/>
                    <a:pt x="477" y="417"/>
                    <a:pt x="489" y="405"/>
                  </a:cubicBezTo>
                  <a:cubicBezTo>
                    <a:pt x="513" y="358"/>
                    <a:pt x="513" y="322"/>
                    <a:pt x="513" y="274"/>
                  </a:cubicBezTo>
                  <a:lnTo>
                    <a:pt x="513" y="239"/>
                  </a:lnTo>
                  <a:cubicBezTo>
                    <a:pt x="513" y="203"/>
                    <a:pt x="501" y="167"/>
                    <a:pt x="477" y="143"/>
                  </a:cubicBezTo>
                  <a:cubicBezTo>
                    <a:pt x="465" y="108"/>
                    <a:pt x="453" y="84"/>
                    <a:pt x="417" y="60"/>
                  </a:cubicBezTo>
                  <a:cubicBezTo>
                    <a:pt x="394" y="36"/>
                    <a:pt x="370" y="24"/>
                    <a:pt x="334" y="12"/>
                  </a:cubicBezTo>
                  <a:cubicBezTo>
                    <a:pt x="298" y="0"/>
                    <a:pt x="274"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7"/>
            <p:cNvSpPr/>
            <p:nvPr/>
          </p:nvSpPr>
          <p:spPr>
            <a:xfrm>
              <a:off x="13136275" y="2600150"/>
              <a:ext cx="144775" cy="226525"/>
            </a:xfrm>
            <a:custGeom>
              <a:rect b="b" l="l" r="r" t="t"/>
              <a:pathLst>
                <a:path extrusionOk="0" h="9061" w="5791">
                  <a:moveTo>
                    <a:pt x="5436" y="0"/>
                  </a:moveTo>
                  <a:cubicBezTo>
                    <a:pt x="5432" y="0"/>
                    <a:pt x="5429" y="0"/>
                    <a:pt x="5425" y="1"/>
                  </a:cubicBezTo>
                  <a:cubicBezTo>
                    <a:pt x="4913" y="36"/>
                    <a:pt x="4413" y="60"/>
                    <a:pt x="3913" y="96"/>
                  </a:cubicBezTo>
                  <a:cubicBezTo>
                    <a:pt x="3663" y="108"/>
                    <a:pt x="3401" y="120"/>
                    <a:pt x="3151" y="143"/>
                  </a:cubicBezTo>
                  <a:cubicBezTo>
                    <a:pt x="2984" y="143"/>
                    <a:pt x="2806" y="155"/>
                    <a:pt x="2663" y="263"/>
                  </a:cubicBezTo>
                  <a:cubicBezTo>
                    <a:pt x="2389" y="477"/>
                    <a:pt x="2341" y="1025"/>
                    <a:pt x="2246" y="1346"/>
                  </a:cubicBezTo>
                  <a:cubicBezTo>
                    <a:pt x="2091" y="1858"/>
                    <a:pt x="1948" y="2358"/>
                    <a:pt x="1794" y="2870"/>
                  </a:cubicBezTo>
                  <a:cubicBezTo>
                    <a:pt x="1222" y="4834"/>
                    <a:pt x="639" y="6799"/>
                    <a:pt x="55" y="8775"/>
                  </a:cubicBezTo>
                  <a:cubicBezTo>
                    <a:pt x="0" y="8954"/>
                    <a:pt x="147" y="9061"/>
                    <a:pt x="296" y="9061"/>
                  </a:cubicBezTo>
                  <a:cubicBezTo>
                    <a:pt x="407" y="9061"/>
                    <a:pt x="520" y="9002"/>
                    <a:pt x="555" y="8871"/>
                  </a:cubicBezTo>
                  <a:cubicBezTo>
                    <a:pt x="1079" y="7097"/>
                    <a:pt x="1603" y="5335"/>
                    <a:pt x="2115" y="3572"/>
                  </a:cubicBezTo>
                  <a:lnTo>
                    <a:pt x="2889" y="953"/>
                  </a:lnTo>
                  <a:cubicBezTo>
                    <a:pt x="2925" y="846"/>
                    <a:pt x="2925" y="739"/>
                    <a:pt x="3020" y="679"/>
                  </a:cubicBezTo>
                  <a:cubicBezTo>
                    <a:pt x="3075" y="647"/>
                    <a:pt x="3147" y="642"/>
                    <a:pt x="3220" y="642"/>
                  </a:cubicBezTo>
                  <a:cubicBezTo>
                    <a:pt x="3257" y="642"/>
                    <a:pt x="3294" y="644"/>
                    <a:pt x="3329" y="644"/>
                  </a:cubicBezTo>
                  <a:cubicBezTo>
                    <a:pt x="3579" y="632"/>
                    <a:pt x="3829" y="608"/>
                    <a:pt x="4080" y="596"/>
                  </a:cubicBezTo>
                  <a:cubicBezTo>
                    <a:pt x="4544" y="572"/>
                    <a:pt x="5008" y="536"/>
                    <a:pt x="5461" y="513"/>
                  </a:cubicBezTo>
                  <a:cubicBezTo>
                    <a:pt x="5790" y="489"/>
                    <a:pt x="5747" y="0"/>
                    <a:pt x="54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7"/>
            <p:cNvSpPr/>
            <p:nvPr/>
          </p:nvSpPr>
          <p:spPr>
            <a:xfrm>
              <a:off x="13293025" y="2510950"/>
              <a:ext cx="74725" cy="190375"/>
            </a:xfrm>
            <a:custGeom>
              <a:rect b="b" l="l" r="r" t="t"/>
              <a:pathLst>
                <a:path extrusionOk="0" h="7615" w="2989">
                  <a:moveTo>
                    <a:pt x="1715" y="485"/>
                  </a:moveTo>
                  <a:cubicBezTo>
                    <a:pt x="1727" y="497"/>
                    <a:pt x="1727" y="497"/>
                    <a:pt x="1739" y="497"/>
                  </a:cubicBezTo>
                  <a:cubicBezTo>
                    <a:pt x="2179" y="747"/>
                    <a:pt x="2084" y="1414"/>
                    <a:pt x="1989" y="1818"/>
                  </a:cubicBezTo>
                  <a:cubicBezTo>
                    <a:pt x="1870" y="2295"/>
                    <a:pt x="1679" y="2735"/>
                    <a:pt x="1465" y="3176"/>
                  </a:cubicBezTo>
                  <a:cubicBezTo>
                    <a:pt x="1191" y="2830"/>
                    <a:pt x="905" y="2485"/>
                    <a:pt x="738" y="2068"/>
                  </a:cubicBezTo>
                  <a:cubicBezTo>
                    <a:pt x="607" y="1747"/>
                    <a:pt x="524" y="1366"/>
                    <a:pt x="679" y="1033"/>
                  </a:cubicBezTo>
                  <a:cubicBezTo>
                    <a:pt x="803" y="763"/>
                    <a:pt x="1053" y="566"/>
                    <a:pt x="1343" y="566"/>
                  </a:cubicBezTo>
                  <a:cubicBezTo>
                    <a:pt x="1387" y="566"/>
                    <a:pt x="1431" y="571"/>
                    <a:pt x="1477" y="580"/>
                  </a:cubicBezTo>
                  <a:cubicBezTo>
                    <a:pt x="1496" y="584"/>
                    <a:pt x="1514" y="586"/>
                    <a:pt x="1531" y="586"/>
                  </a:cubicBezTo>
                  <a:cubicBezTo>
                    <a:pt x="1612" y="586"/>
                    <a:pt x="1676" y="544"/>
                    <a:pt x="1715" y="485"/>
                  </a:cubicBezTo>
                  <a:close/>
                  <a:moveTo>
                    <a:pt x="1512" y="4176"/>
                  </a:moveTo>
                  <a:cubicBezTo>
                    <a:pt x="1667" y="4450"/>
                    <a:pt x="1786" y="4735"/>
                    <a:pt x="1870" y="5057"/>
                  </a:cubicBezTo>
                  <a:cubicBezTo>
                    <a:pt x="2001" y="5593"/>
                    <a:pt x="2060" y="6378"/>
                    <a:pt x="1691" y="6843"/>
                  </a:cubicBezTo>
                  <a:cubicBezTo>
                    <a:pt x="1545" y="7021"/>
                    <a:pt x="1389" y="7094"/>
                    <a:pt x="1241" y="7094"/>
                  </a:cubicBezTo>
                  <a:cubicBezTo>
                    <a:pt x="896" y="7094"/>
                    <a:pt x="603" y="6689"/>
                    <a:pt x="619" y="6271"/>
                  </a:cubicBezTo>
                  <a:cubicBezTo>
                    <a:pt x="655" y="5652"/>
                    <a:pt x="1048" y="5033"/>
                    <a:pt x="1346" y="4497"/>
                  </a:cubicBezTo>
                  <a:cubicBezTo>
                    <a:pt x="1393" y="4390"/>
                    <a:pt x="1453" y="4283"/>
                    <a:pt x="1512" y="4176"/>
                  </a:cubicBezTo>
                  <a:close/>
                  <a:moveTo>
                    <a:pt x="1837" y="1"/>
                  </a:moveTo>
                  <a:cubicBezTo>
                    <a:pt x="1754" y="1"/>
                    <a:pt x="1685" y="50"/>
                    <a:pt x="1643" y="116"/>
                  </a:cubicBezTo>
                  <a:cubicBezTo>
                    <a:pt x="1620" y="104"/>
                    <a:pt x="1596" y="92"/>
                    <a:pt x="1572" y="80"/>
                  </a:cubicBezTo>
                  <a:cubicBezTo>
                    <a:pt x="1495" y="64"/>
                    <a:pt x="1418" y="57"/>
                    <a:pt x="1342" y="57"/>
                  </a:cubicBezTo>
                  <a:cubicBezTo>
                    <a:pt x="959" y="57"/>
                    <a:pt x="596" y="250"/>
                    <a:pt x="357" y="568"/>
                  </a:cubicBezTo>
                  <a:cubicBezTo>
                    <a:pt x="60" y="985"/>
                    <a:pt x="24" y="1509"/>
                    <a:pt x="167" y="1985"/>
                  </a:cubicBezTo>
                  <a:cubicBezTo>
                    <a:pt x="322" y="2557"/>
                    <a:pt x="703" y="3021"/>
                    <a:pt x="1060" y="3485"/>
                  </a:cubicBezTo>
                  <a:cubicBezTo>
                    <a:pt x="1108" y="3557"/>
                    <a:pt x="1155" y="3616"/>
                    <a:pt x="1203" y="3676"/>
                  </a:cubicBezTo>
                  <a:cubicBezTo>
                    <a:pt x="953" y="4152"/>
                    <a:pt x="679" y="4616"/>
                    <a:pt x="453" y="5104"/>
                  </a:cubicBezTo>
                  <a:cubicBezTo>
                    <a:pt x="215" y="5605"/>
                    <a:pt x="0" y="6188"/>
                    <a:pt x="167" y="6748"/>
                  </a:cubicBezTo>
                  <a:cubicBezTo>
                    <a:pt x="286" y="7164"/>
                    <a:pt x="619" y="7545"/>
                    <a:pt x="1072" y="7605"/>
                  </a:cubicBezTo>
                  <a:cubicBezTo>
                    <a:pt x="1118" y="7611"/>
                    <a:pt x="1163" y="7614"/>
                    <a:pt x="1208" y="7614"/>
                  </a:cubicBezTo>
                  <a:cubicBezTo>
                    <a:pt x="1653" y="7614"/>
                    <a:pt x="2045" y="7304"/>
                    <a:pt x="2251" y="6914"/>
                  </a:cubicBezTo>
                  <a:cubicBezTo>
                    <a:pt x="2751" y="5926"/>
                    <a:pt x="2393" y="4604"/>
                    <a:pt x="1858" y="3723"/>
                  </a:cubicBezTo>
                  <a:cubicBezTo>
                    <a:pt x="1834" y="3700"/>
                    <a:pt x="1822" y="3676"/>
                    <a:pt x="1798" y="3640"/>
                  </a:cubicBezTo>
                  <a:cubicBezTo>
                    <a:pt x="1917" y="3414"/>
                    <a:pt x="2036" y="3176"/>
                    <a:pt x="2131" y="2949"/>
                  </a:cubicBezTo>
                  <a:cubicBezTo>
                    <a:pt x="2501" y="2092"/>
                    <a:pt x="2989" y="628"/>
                    <a:pt x="1953" y="32"/>
                  </a:cubicBezTo>
                  <a:cubicBezTo>
                    <a:pt x="1913" y="10"/>
                    <a:pt x="1874" y="1"/>
                    <a:pt x="18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7"/>
            <p:cNvSpPr/>
            <p:nvPr/>
          </p:nvSpPr>
          <p:spPr>
            <a:xfrm>
              <a:off x="13365950" y="2523700"/>
              <a:ext cx="72950" cy="157175"/>
            </a:xfrm>
            <a:custGeom>
              <a:rect b="b" l="l" r="r" t="t"/>
              <a:pathLst>
                <a:path extrusionOk="0" h="6287" w="2918">
                  <a:moveTo>
                    <a:pt x="1523" y="490"/>
                  </a:moveTo>
                  <a:cubicBezTo>
                    <a:pt x="1597" y="490"/>
                    <a:pt x="1709" y="580"/>
                    <a:pt x="1727" y="606"/>
                  </a:cubicBezTo>
                  <a:cubicBezTo>
                    <a:pt x="1810" y="689"/>
                    <a:pt x="1846" y="808"/>
                    <a:pt x="1881" y="915"/>
                  </a:cubicBezTo>
                  <a:cubicBezTo>
                    <a:pt x="1989" y="1177"/>
                    <a:pt x="2060" y="1439"/>
                    <a:pt x="2120" y="1701"/>
                  </a:cubicBezTo>
                  <a:cubicBezTo>
                    <a:pt x="2239" y="2201"/>
                    <a:pt x="2298" y="2725"/>
                    <a:pt x="2322" y="3249"/>
                  </a:cubicBezTo>
                  <a:cubicBezTo>
                    <a:pt x="2334" y="3761"/>
                    <a:pt x="2322" y="4273"/>
                    <a:pt x="2262" y="4785"/>
                  </a:cubicBezTo>
                  <a:cubicBezTo>
                    <a:pt x="2227" y="5130"/>
                    <a:pt x="2143" y="5678"/>
                    <a:pt x="1727" y="5761"/>
                  </a:cubicBezTo>
                  <a:cubicBezTo>
                    <a:pt x="1684" y="5771"/>
                    <a:pt x="1642" y="5776"/>
                    <a:pt x="1601" y="5776"/>
                  </a:cubicBezTo>
                  <a:cubicBezTo>
                    <a:pt x="1194" y="5776"/>
                    <a:pt x="868" y="5323"/>
                    <a:pt x="738" y="4987"/>
                  </a:cubicBezTo>
                  <a:cubicBezTo>
                    <a:pt x="548" y="4535"/>
                    <a:pt x="524" y="4023"/>
                    <a:pt x="548" y="3547"/>
                  </a:cubicBezTo>
                  <a:cubicBezTo>
                    <a:pt x="572" y="2570"/>
                    <a:pt x="822" y="1606"/>
                    <a:pt x="1239" y="725"/>
                  </a:cubicBezTo>
                  <a:cubicBezTo>
                    <a:pt x="1334" y="713"/>
                    <a:pt x="1429" y="654"/>
                    <a:pt x="1465" y="534"/>
                  </a:cubicBezTo>
                  <a:cubicBezTo>
                    <a:pt x="1474" y="502"/>
                    <a:pt x="1496" y="490"/>
                    <a:pt x="1523" y="490"/>
                  </a:cubicBezTo>
                  <a:close/>
                  <a:moveTo>
                    <a:pt x="1567" y="0"/>
                  </a:moveTo>
                  <a:cubicBezTo>
                    <a:pt x="1440" y="0"/>
                    <a:pt x="1316" y="36"/>
                    <a:pt x="1215" y="106"/>
                  </a:cubicBezTo>
                  <a:cubicBezTo>
                    <a:pt x="1188" y="97"/>
                    <a:pt x="1161" y="93"/>
                    <a:pt x="1133" y="93"/>
                  </a:cubicBezTo>
                  <a:cubicBezTo>
                    <a:pt x="1048" y="93"/>
                    <a:pt x="962" y="135"/>
                    <a:pt x="917" y="225"/>
                  </a:cubicBezTo>
                  <a:cubicBezTo>
                    <a:pt x="381" y="1237"/>
                    <a:pt x="84" y="2344"/>
                    <a:pt x="36" y="3487"/>
                  </a:cubicBezTo>
                  <a:cubicBezTo>
                    <a:pt x="0" y="4428"/>
                    <a:pt x="131" y="5607"/>
                    <a:pt x="1036" y="6118"/>
                  </a:cubicBezTo>
                  <a:cubicBezTo>
                    <a:pt x="1223" y="6227"/>
                    <a:pt x="1431" y="6287"/>
                    <a:pt x="1636" y="6287"/>
                  </a:cubicBezTo>
                  <a:cubicBezTo>
                    <a:pt x="1836" y="6287"/>
                    <a:pt x="2033" y="6230"/>
                    <a:pt x="2203" y="6107"/>
                  </a:cubicBezTo>
                  <a:cubicBezTo>
                    <a:pt x="2548" y="5857"/>
                    <a:pt x="2679" y="5428"/>
                    <a:pt x="2751" y="5035"/>
                  </a:cubicBezTo>
                  <a:cubicBezTo>
                    <a:pt x="2917" y="3940"/>
                    <a:pt x="2882" y="2761"/>
                    <a:pt x="2643" y="1689"/>
                  </a:cubicBezTo>
                  <a:cubicBezTo>
                    <a:pt x="2536" y="1201"/>
                    <a:pt x="2417" y="511"/>
                    <a:pt x="2012" y="165"/>
                  </a:cubicBezTo>
                  <a:cubicBezTo>
                    <a:pt x="1881" y="54"/>
                    <a:pt x="1722" y="0"/>
                    <a:pt x="15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7"/>
            <p:cNvSpPr/>
            <p:nvPr/>
          </p:nvSpPr>
          <p:spPr>
            <a:xfrm>
              <a:off x="13421900" y="2474800"/>
              <a:ext cx="53600" cy="53950"/>
            </a:xfrm>
            <a:custGeom>
              <a:rect b="b" l="l" r="r" t="t"/>
              <a:pathLst>
                <a:path extrusionOk="0" h="2158" w="2144">
                  <a:moveTo>
                    <a:pt x="1132" y="514"/>
                  </a:moveTo>
                  <a:cubicBezTo>
                    <a:pt x="1167" y="514"/>
                    <a:pt x="1203" y="526"/>
                    <a:pt x="1239" y="526"/>
                  </a:cubicBezTo>
                  <a:lnTo>
                    <a:pt x="1251" y="526"/>
                  </a:lnTo>
                  <a:cubicBezTo>
                    <a:pt x="1263" y="538"/>
                    <a:pt x="1275" y="550"/>
                    <a:pt x="1298" y="550"/>
                  </a:cubicBezTo>
                  <a:cubicBezTo>
                    <a:pt x="1310" y="562"/>
                    <a:pt x="1322" y="562"/>
                    <a:pt x="1334" y="574"/>
                  </a:cubicBezTo>
                  <a:lnTo>
                    <a:pt x="1346" y="574"/>
                  </a:lnTo>
                  <a:cubicBezTo>
                    <a:pt x="1346" y="574"/>
                    <a:pt x="1346" y="574"/>
                    <a:pt x="1346" y="585"/>
                  </a:cubicBezTo>
                  <a:cubicBezTo>
                    <a:pt x="1358" y="597"/>
                    <a:pt x="1370" y="597"/>
                    <a:pt x="1382" y="609"/>
                  </a:cubicBezTo>
                  <a:cubicBezTo>
                    <a:pt x="1394" y="621"/>
                    <a:pt x="1406" y="621"/>
                    <a:pt x="1406" y="633"/>
                  </a:cubicBezTo>
                  <a:cubicBezTo>
                    <a:pt x="1429" y="669"/>
                    <a:pt x="1453" y="693"/>
                    <a:pt x="1465" y="716"/>
                  </a:cubicBezTo>
                  <a:cubicBezTo>
                    <a:pt x="1471" y="722"/>
                    <a:pt x="1474" y="722"/>
                    <a:pt x="1476" y="722"/>
                  </a:cubicBezTo>
                  <a:cubicBezTo>
                    <a:pt x="1477" y="722"/>
                    <a:pt x="1477" y="722"/>
                    <a:pt x="1477" y="728"/>
                  </a:cubicBezTo>
                  <a:cubicBezTo>
                    <a:pt x="1477" y="740"/>
                    <a:pt x="1489" y="752"/>
                    <a:pt x="1501" y="776"/>
                  </a:cubicBezTo>
                  <a:cubicBezTo>
                    <a:pt x="1513" y="800"/>
                    <a:pt x="1525" y="835"/>
                    <a:pt x="1525" y="871"/>
                  </a:cubicBezTo>
                  <a:cubicBezTo>
                    <a:pt x="1537" y="871"/>
                    <a:pt x="1537" y="871"/>
                    <a:pt x="1537" y="883"/>
                  </a:cubicBezTo>
                  <a:cubicBezTo>
                    <a:pt x="1537" y="907"/>
                    <a:pt x="1537" y="931"/>
                    <a:pt x="1537" y="955"/>
                  </a:cubicBezTo>
                  <a:cubicBezTo>
                    <a:pt x="1548" y="978"/>
                    <a:pt x="1548" y="990"/>
                    <a:pt x="1548" y="1014"/>
                  </a:cubicBezTo>
                  <a:cubicBezTo>
                    <a:pt x="1548" y="1014"/>
                    <a:pt x="1548" y="1038"/>
                    <a:pt x="1548" y="1050"/>
                  </a:cubicBezTo>
                  <a:cubicBezTo>
                    <a:pt x="1537" y="1074"/>
                    <a:pt x="1537" y="1097"/>
                    <a:pt x="1537" y="1133"/>
                  </a:cubicBezTo>
                  <a:cubicBezTo>
                    <a:pt x="1525" y="1145"/>
                    <a:pt x="1525" y="1169"/>
                    <a:pt x="1525" y="1181"/>
                  </a:cubicBezTo>
                  <a:cubicBezTo>
                    <a:pt x="1513" y="1193"/>
                    <a:pt x="1513" y="1193"/>
                    <a:pt x="1513" y="1205"/>
                  </a:cubicBezTo>
                  <a:cubicBezTo>
                    <a:pt x="1501" y="1240"/>
                    <a:pt x="1477" y="1276"/>
                    <a:pt x="1465" y="1312"/>
                  </a:cubicBezTo>
                  <a:cubicBezTo>
                    <a:pt x="1465" y="1324"/>
                    <a:pt x="1441" y="1347"/>
                    <a:pt x="1441" y="1347"/>
                  </a:cubicBezTo>
                  <a:cubicBezTo>
                    <a:pt x="1441" y="1359"/>
                    <a:pt x="1429" y="1371"/>
                    <a:pt x="1429" y="1371"/>
                  </a:cubicBezTo>
                  <a:cubicBezTo>
                    <a:pt x="1406" y="1407"/>
                    <a:pt x="1382" y="1443"/>
                    <a:pt x="1346" y="1467"/>
                  </a:cubicBezTo>
                  <a:cubicBezTo>
                    <a:pt x="1346" y="1467"/>
                    <a:pt x="1334" y="1478"/>
                    <a:pt x="1334" y="1490"/>
                  </a:cubicBezTo>
                  <a:cubicBezTo>
                    <a:pt x="1322" y="1502"/>
                    <a:pt x="1298" y="1514"/>
                    <a:pt x="1287" y="1514"/>
                  </a:cubicBezTo>
                  <a:cubicBezTo>
                    <a:pt x="1263" y="1538"/>
                    <a:pt x="1227" y="1574"/>
                    <a:pt x="1191" y="1586"/>
                  </a:cubicBezTo>
                  <a:lnTo>
                    <a:pt x="1179" y="1586"/>
                  </a:lnTo>
                  <a:cubicBezTo>
                    <a:pt x="1167" y="1597"/>
                    <a:pt x="1156" y="1597"/>
                    <a:pt x="1144" y="1609"/>
                  </a:cubicBezTo>
                  <a:cubicBezTo>
                    <a:pt x="1120" y="1609"/>
                    <a:pt x="1072" y="1633"/>
                    <a:pt x="1060" y="1633"/>
                  </a:cubicBezTo>
                  <a:cubicBezTo>
                    <a:pt x="1060" y="1633"/>
                    <a:pt x="1072" y="1633"/>
                    <a:pt x="1084" y="1622"/>
                  </a:cubicBezTo>
                  <a:lnTo>
                    <a:pt x="1084" y="1622"/>
                  </a:lnTo>
                  <a:cubicBezTo>
                    <a:pt x="1072" y="1633"/>
                    <a:pt x="1060" y="1633"/>
                    <a:pt x="1048" y="1633"/>
                  </a:cubicBezTo>
                  <a:lnTo>
                    <a:pt x="1001" y="1633"/>
                  </a:lnTo>
                  <a:cubicBezTo>
                    <a:pt x="989" y="1645"/>
                    <a:pt x="977" y="1645"/>
                    <a:pt x="953" y="1645"/>
                  </a:cubicBezTo>
                  <a:lnTo>
                    <a:pt x="894" y="1645"/>
                  </a:lnTo>
                  <a:cubicBezTo>
                    <a:pt x="882" y="1645"/>
                    <a:pt x="858" y="1633"/>
                    <a:pt x="846" y="1633"/>
                  </a:cubicBezTo>
                  <a:cubicBezTo>
                    <a:pt x="822" y="1633"/>
                    <a:pt x="786" y="1621"/>
                    <a:pt x="763" y="1621"/>
                  </a:cubicBezTo>
                  <a:cubicBezTo>
                    <a:pt x="763" y="1609"/>
                    <a:pt x="763" y="1609"/>
                    <a:pt x="763" y="1609"/>
                  </a:cubicBezTo>
                  <a:cubicBezTo>
                    <a:pt x="739" y="1609"/>
                    <a:pt x="727" y="1597"/>
                    <a:pt x="715" y="1597"/>
                  </a:cubicBezTo>
                  <a:cubicBezTo>
                    <a:pt x="715" y="1597"/>
                    <a:pt x="703" y="1586"/>
                    <a:pt x="691" y="1586"/>
                  </a:cubicBezTo>
                  <a:cubicBezTo>
                    <a:pt x="679" y="1574"/>
                    <a:pt x="667" y="1574"/>
                    <a:pt x="667" y="1562"/>
                  </a:cubicBezTo>
                  <a:cubicBezTo>
                    <a:pt x="644" y="1550"/>
                    <a:pt x="608" y="1526"/>
                    <a:pt x="596" y="1502"/>
                  </a:cubicBezTo>
                  <a:cubicBezTo>
                    <a:pt x="584" y="1490"/>
                    <a:pt x="584" y="1478"/>
                    <a:pt x="572" y="1455"/>
                  </a:cubicBezTo>
                  <a:cubicBezTo>
                    <a:pt x="560" y="1431"/>
                    <a:pt x="548" y="1407"/>
                    <a:pt x="548" y="1395"/>
                  </a:cubicBezTo>
                  <a:cubicBezTo>
                    <a:pt x="536" y="1383"/>
                    <a:pt x="536" y="1383"/>
                    <a:pt x="536" y="1383"/>
                  </a:cubicBezTo>
                  <a:cubicBezTo>
                    <a:pt x="536" y="1347"/>
                    <a:pt x="536" y="1324"/>
                    <a:pt x="525" y="1300"/>
                  </a:cubicBezTo>
                  <a:cubicBezTo>
                    <a:pt x="525" y="1276"/>
                    <a:pt x="525" y="1264"/>
                    <a:pt x="525" y="1240"/>
                  </a:cubicBezTo>
                  <a:cubicBezTo>
                    <a:pt x="525" y="1228"/>
                    <a:pt x="525" y="1216"/>
                    <a:pt x="525" y="1205"/>
                  </a:cubicBezTo>
                  <a:cubicBezTo>
                    <a:pt x="536" y="1157"/>
                    <a:pt x="548" y="1109"/>
                    <a:pt x="560" y="1062"/>
                  </a:cubicBezTo>
                  <a:cubicBezTo>
                    <a:pt x="560" y="1038"/>
                    <a:pt x="572" y="1014"/>
                    <a:pt x="572" y="990"/>
                  </a:cubicBezTo>
                  <a:cubicBezTo>
                    <a:pt x="572" y="978"/>
                    <a:pt x="584" y="978"/>
                    <a:pt x="584" y="966"/>
                  </a:cubicBezTo>
                  <a:cubicBezTo>
                    <a:pt x="584" y="966"/>
                    <a:pt x="584" y="966"/>
                    <a:pt x="584" y="955"/>
                  </a:cubicBezTo>
                  <a:cubicBezTo>
                    <a:pt x="608" y="907"/>
                    <a:pt x="620" y="871"/>
                    <a:pt x="644" y="824"/>
                  </a:cubicBezTo>
                  <a:cubicBezTo>
                    <a:pt x="656" y="788"/>
                    <a:pt x="679" y="752"/>
                    <a:pt x="691" y="716"/>
                  </a:cubicBezTo>
                  <a:cubicBezTo>
                    <a:pt x="691" y="705"/>
                    <a:pt x="691" y="705"/>
                    <a:pt x="703" y="705"/>
                  </a:cubicBezTo>
                  <a:cubicBezTo>
                    <a:pt x="703" y="705"/>
                    <a:pt x="703" y="705"/>
                    <a:pt x="703" y="693"/>
                  </a:cubicBezTo>
                  <a:cubicBezTo>
                    <a:pt x="715" y="681"/>
                    <a:pt x="727" y="669"/>
                    <a:pt x="739" y="657"/>
                  </a:cubicBezTo>
                  <a:cubicBezTo>
                    <a:pt x="786" y="657"/>
                    <a:pt x="834" y="645"/>
                    <a:pt x="870" y="609"/>
                  </a:cubicBezTo>
                  <a:cubicBezTo>
                    <a:pt x="882" y="597"/>
                    <a:pt x="894" y="597"/>
                    <a:pt x="906" y="585"/>
                  </a:cubicBezTo>
                  <a:cubicBezTo>
                    <a:pt x="929" y="574"/>
                    <a:pt x="953" y="562"/>
                    <a:pt x="965" y="538"/>
                  </a:cubicBezTo>
                  <a:cubicBezTo>
                    <a:pt x="989" y="538"/>
                    <a:pt x="1001" y="526"/>
                    <a:pt x="1013" y="526"/>
                  </a:cubicBezTo>
                  <a:cubicBezTo>
                    <a:pt x="1025" y="526"/>
                    <a:pt x="1037" y="514"/>
                    <a:pt x="1048" y="514"/>
                  </a:cubicBezTo>
                  <a:close/>
                  <a:moveTo>
                    <a:pt x="1098" y="0"/>
                  </a:moveTo>
                  <a:cubicBezTo>
                    <a:pt x="961" y="0"/>
                    <a:pt x="824" y="31"/>
                    <a:pt x="703" y="97"/>
                  </a:cubicBezTo>
                  <a:cubicBezTo>
                    <a:pt x="501" y="145"/>
                    <a:pt x="334" y="312"/>
                    <a:pt x="227" y="490"/>
                  </a:cubicBezTo>
                  <a:cubicBezTo>
                    <a:pt x="120" y="681"/>
                    <a:pt x="48" y="907"/>
                    <a:pt x="24" y="1121"/>
                  </a:cubicBezTo>
                  <a:cubicBezTo>
                    <a:pt x="1" y="1359"/>
                    <a:pt x="36" y="1621"/>
                    <a:pt x="191" y="1824"/>
                  </a:cubicBezTo>
                  <a:cubicBezTo>
                    <a:pt x="334" y="1978"/>
                    <a:pt x="513" y="2086"/>
                    <a:pt x="715" y="2133"/>
                  </a:cubicBezTo>
                  <a:cubicBezTo>
                    <a:pt x="788" y="2150"/>
                    <a:pt x="861" y="2158"/>
                    <a:pt x="934" y="2158"/>
                  </a:cubicBezTo>
                  <a:cubicBezTo>
                    <a:pt x="1279" y="2158"/>
                    <a:pt x="1616" y="1980"/>
                    <a:pt x="1822" y="1705"/>
                  </a:cubicBezTo>
                  <a:cubicBezTo>
                    <a:pt x="2096" y="1324"/>
                    <a:pt x="2144" y="812"/>
                    <a:pt x="1882" y="419"/>
                  </a:cubicBezTo>
                  <a:cubicBezTo>
                    <a:pt x="1717" y="155"/>
                    <a:pt x="1405" y="0"/>
                    <a:pt x="10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7"/>
            <p:cNvSpPr/>
            <p:nvPr/>
          </p:nvSpPr>
          <p:spPr>
            <a:xfrm>
              <a:off x="13475175" y="2477500"/>
              <a:ext cx="89300" cy="168600"/>
            </a:xfrm>
            <a:custGeom>
              <a:rect b="b" l="l" r="r" t="t"/>
              <a:pathLst>
                <a:path extrusionOk="0" h="6744" w="3572">
                  <a:moveTo>
                    <a:pt x="2116" y="1"/>
                  </a:moveTo>
                  <a:cubicBezTo>
                    <a:pt x="1292" y="1"/>
                    <a:pt x="770" y="1030"/>
                    <a:pt x="501" y="1680"/>
                  </a:cubicBezTo>
                  <a:cubicBezTo>
                    <a:pt x="144" y="2561"/>
                    <a:pt x="1" y="3525"/>
                    <a:pt x="132" y="4466"/>
                  </a:cubicBezTo>
                  <a:cubicBezTo>
                    <a:pt x="239" y="5299"/>
                    <a:pt x="549" y="6335"/>
                    <a:pt x="1418" y="6657"/>
                  </a:cubicBezTo>
                  <a:cubicBezTo>
                    <a:pt x="1578" y="6713"/>
                    <a:pt x="1747" y="6744"/>
                    <a:pt x="1914" y="6744"/>
                  </a:cubicBezTo>
                  <a:cubicBezTo>
                    <a:pt x="2171" y="6744"/>
                    <a:pt x="2423" y="6672"/>
                    <a:pt x="2632" y="6514"/>
                  </a:cubicBezTo>
                  <a:cubicBezTo>
                    <a:pt x="3061" y="6181"/>
                    <a:pt x="3275" y="5538"/>
                    <a:pt x="3478" y="5049"/>
                  </a:cubicBezTo>
                  <a:cubicBezTo>
                    <a:pt x="3572" y="4853"/>
                    <a:pt x="3401" y="4687"/>
                    <a:pt x="3236" y="4687"/>
                  </a:cubicBezTo>
                  <a:cubicBezTo>
                    <a:pt x="3152" y="4687"/>
                    <a:pt x="3069" y="4730"/>
                    <a:pt x="3025" y="4835"/>
                  </a:cubicBezTo>
                  <a:cubicBezTo>
                    <a:pt x="2918" y="5073"/>
                    <a:pt x="2799" y="5311"/>
                    <a:pt x="2680" y="5550"/>
                  </a:cubicBezTo>
                  <a:cubicBezTo>
                    <a:pt x="2585" y="5752"/>
                    <a:pt x="2489" y="5990"/>
                    <a:pt x="2299" y="6121"/>
                  </a:cubicBezTo>
                  <a:cubicBezTo>
                    <a:pt x="2186" y="6204"/>
                    <a:pt x="2057" y="6239"/>
                    <a:pt x="1926" y="6239"/>
                  </a:cubicBezTo>
                  <a:cubicBezTo>
                    <a:pt x="1643" y="6239"/>
                    <a:pt x="1347" y="6074"/>
                    <a:pt x="1168" y="5871"/>
                  </a:cubicBezTo>
                  <a:cubicBezTo>
                    <a:pt x="620" y="5228"/>
                    <a:pt x="537" y="4145"/>
                    <a:pt x="608" y="3347"/>
                  </a:cubicBezTo>
                  <a:cubicBezTo>
                    <a:pt x="691" y="2490"/>
                    <a:pt x="977" y="1561"/>
                    <a:pt x="1525" y="894"/>
                  </a:cubicBezTo>
                  <a:cubicBezTo>
                    <a:pt x="1702" y="676"/>
                    <a:pt x="1918" y="537"/>
                    <a:pt x="2132" y="537"/>
                  </a:cubicBezTo>
                  <a:cubicBezTo>
                    <a:pt x="2293" y="537"/>
                    <a:pt x="2454" y="615"/>
                    <a:pt x="2596" y="799"/>
                  </a:cubicBezTo>
                  <a:cubicBezTo>
                    <a:pt x="2906" y="1192"/>
                    <a:pt x="3001" y="1728"/>
                    <a:pt x="2977" y="2216"/>
                  </a:cubicBezTo>
                  <a:cubicBezTo>
                    <a:pt x="2972" y="2371"/>
                    <a:pt x="3079" y="2443"/>
                    <a:pt x="3197" y="2443"/>
                  </a:cubicBezTo>
                  <a:cubicBezTo>
                    <a:pt x="3333" y="2443"/>
                    <a:pt x="3483" y="2347"/>
                    <a:pt x="3489" y="2168"/>
                  </a:cubicBezTo>
                  <a:cubicBezTo>
                    <a:pt x="3525" y="1406"/>
                    <a:pt x="3192" y="156"/>
                    <a:pt x="2275" y="13"/>
                  </a:cubicBezTo>
                  <a:cubicBezTo>
                    <a:pt x="2221" y="5"/>
                    <a:pt x="2168" y="1"/>
                    <a:pt x="21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9" name="Google Shape;939;p47"/>
          <p:cNvSpPr txBox="1"/>
          <p:nvPr>
            <p:ph idx="1" type="body"/>
          </p:nvPr>
        </p:nvSpPr>
        <p:spPr>
          <a:xfrm>
            <a:off x="1842125" y="2149350"/>
            <a:ext cx="5459700" cy="14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solidFill>
                  <a:schemeClr val="accent3"/>
                </a:solidFill>
                <a:highlight>
                  <a:srgbClr val="FFFFFF"/>
                </a:highlight>
              </a:rPr>
              <a:t>Molecular geometry</a:t>
            </a:r>
            <a:r>
              <a:rPr lang="en">
                <a:solidFill>
                  <a:schemeClr val="accent3"/>
                </a:solidFill>
                <a:highlight>
                  <a:srgbClr val="FFFFFF"/>
                </a:highlight>
              </a:rPr>
              <a:t> is the </a:t>
            </a:r>
            <a:r>
              <a:rPr lang="en">
                <a:solidFill>
                  <a:schemeClr val="accent3"/>
                </a:solidFill>
                <a:highlight>
                  <a:srgbClr val="FFFFFF"/>
                </a:highlight>
                <a:uFill>
                  <a:noFill/>
                </a:uFill>
                <a:hlinkClick r:id="rId3">
                  <a:extLst>
                    <a:ext uri="{A12FA001-AC4F-418D-AE19-62706E023703}">
                      <ahyp:hlinkClr val="tx"/>
                    </a:ext>
                  </a:extLst>
                </a:hlinkClick>
              </a:rPr>
              <a:t>three-dimensional</a:t>
            </a:r>
            <a:r>
              <a:rPr lang="en">
                <a:solidFill>
                  <a:schemeClr val="accent3"/>
                </a:solidFill>
                <a:highlight>
                  <a:srgbClr val="FFFFFF"/>
                </a:highlight>
              </a:rPr>
              <a:t> arrangement of the </a:t>
            </a:r>
            <a:r>
              <a:rPr lang="en">
                <a:solidFill>
                  <a:schemeClr val="accent3"/>
                </a:solidFill>
                <a:highlight>
                  <a:srgbClr val="FFFFFF"/>
                </a:highlight>
                <a:uFill>
                  <a:noFill/>
                </a:uFill>
                <a:hlinkClick r:id="rId4">
                  <a:extLst>
                    <a:ext uri="{A12FA001-AC4F-418D-AE19-62706E023703}">
                      <ahyp:hlinkClr val="tx"/>
                    </a:ext>
                  </a:extLst>
                </a:hlinkClick>
              </a:rPr>
              <a:t>atoms</a:t>
            </a:r>
            <a:r>
              <a:rPr lang="en">
                <a:solidFill>
                  <a:schemeClr val="accent3"/>
                </a:solidFill>
                <a:highlight>
                  <a:srgbClr val="FFFFFF"/>
                </a:highlight>
              </a:rPr>
              <a:t> that constitute a </a:t>
            </a:r>
            <a:r>
              <a:rPr lang="en">
                <a:solidFill>
                  <a:schemeClr val="accent3"/>
                </a:solidFill>
                <a:highlight>
                  <a:srgbClr val="FFFFFF"/>
                </a:highlight>
                <a:uFill>
                  <a:noFill/>
                </a:uFill>
                <a:hlinkClick r:id="rId5">
                  <a:extLst>
                    <a:ext uri="{A12FA001-AC4F-418D-AE19-62706E023703}">
                      <ahyp:hlinkClr val="tx"/>
                    </a:ext>
                  </a:extLst>
                </a:hlinkClick>
              </a:rPr>
              <a:t>molecule</a:t>
            </a:r>
            <a:r>
              <a:rPr lang="en">
                <a:solidFill>
                  <a:schemeClr val="accent3"/>
                </a:solidFill>
                <a:highlight>
                  <a:srgbClr val="FFFFFF"/>
                </a:highlight>
              </a:rPr>
              <a:t>. It includes the general shape of the molecule as well as </a:t>
            </a:r>
            <a:r>
              <a:rPr lang="en">
                <a:solidFill>
                  <a:schemeClr val="accent3"/>
                </a:solidFill>
                <a:highlight>
                  <a:srgbClr val="FFFFFF"/>
                </a:highlight>
                <a:uFill>
                  <a:noFill/>
                </a:uFill>
                <a:hlinkClick r:id="rId6">
                  <a:extLst>
                    <a:ext uri="{A12FA001-AC4F-418D-AE19-62706E023703}">
                      <ahyp:hlinkClr val="tx"/>
                    </a:ext>
                  </a:extLst>
                </a:hlinkClick>
              </a:rPr>
              <a:t>bond lengths</a:t>
            </a:r>
            <a:r>
              <a:rPr lang="en">
                <a:solidFill>
                  <a:schemeClr val="accent3"/>
                </a:solidFill>
                <a:highlight>
                  <a:srgbClr val="FFFFFF"/>
                </a:highlight>
              </a:rPr>
              <a:t>, bond angles, </a:t>
            </a:r>
            <a:r>
              <a:rPr lang="en">
                <a:solidFill>
                  <a:schemeClr val="accent3"/>
                </a:solidFill>
                <a:highlight>
                  <a:srgbClr val="FFFFFF"/>
                </a:highlight>
                <a:uFill>
                  <a:noFill/>
                </a:uFill>
                <a:hlinkClick r:id="rId7">
                  <a:extLst>
                    <a:ext uri="{A12FA001-AC4F-418D-AE19-62706E023703}">
                      <ahyp:hlinkClr val="tx"/>
                    </a:ext>
                  </a:extLst>
                </a:hlinkClick>
              </a:rPr>
              <a:t>torsional angles</a:t>
            </a:r>
            <a:r>
              <a:rPr lang="en">
                <a:solidFill>
                  <a:schemeClr val="accent3"/>
                </a:solidFill>
                <a:highlight>
                  <a:srgbClr val="FFFFFF"/>
                </a:highlight>
              </a:rPr>
              <a:t> and any other geometrical parameters that determine the position of each atom.</a:t>
            </a:r>
            <a:endParaRPr>
              <a:solidFill>
                <a:schemeClr val="accent3"/>
              </a:solidFill>
            </a:endParaRPr>
          </a:p>
        </p:txBody>
      </p:sp>
      <p:grpSp>
        <p:nvGrpSpPr>
          <p:cNvPr id="940" name="Google Shape;940;p47"/>
          <p:cNvGrpSpPr/>
          <p:nvPr/>
        </p:nvGrpSpPr>
        <p:grpSpPr>
          <a:xfrm>
            <a:off x="2248369" y="3621756"/>
            <a:ext cx="760975" cy="430350"/>
            <a:chOff x="4062869" y="2949181"/>
            <a:chExt cx="760975" cy="430350"/>
          </a:xfrm>
        </p:grpSpPr>
        <p:sp>
          <p:nvSpPr>
            <p:cNvPr id="941" name="Google Shape;941;p47"/>
            <p:cNvSpPr/>
            <p:nvPr/>
          </p:nvSpPr>
          <p:spPr>
            <a:xfrm rot="5400000">
              <a:off x="4067194" y="2944856"/>
              <a:ext cx="139625" cy="148275"/>
            </a:xfrm>
            <a:custGeom>
              <a:rect b="b" l="l" r="r" t="t"/>
              <a:pathLst>
                <a:path extrusionOk="0" h="5931" w="5585">
                  <a:moveTo>
                    <a:pt x="2884" y="461"/>
                  </a:moveTo>
                  <a:cubicBezTo>
                    <a:pt x="3200" y="461"/>
                    <a:pt x="3521" y="524"/>
                    <a:pt x="3822" y="633"/>
                  </a:cubicBezTo>
                  <a:cubicBezTo>
                    <a:pt x="4882" y="1002"/>
                    <a:pt x="5096" y="2085"/>
                    <a:pt x="4667" y="3038"/>
                  </a:cubicBezTo>
                  <a:cubicBezTo>
                    <a:pt x="4453" y="3526"/>
                    <a:pt x="4072" y="3847"/>
                    <a:pt x="3643" y="4002"/>
                  </a:cubicBezTo>
                  <a:cubicBezTo>
                    <a:pt x="3620" y="3871"/>
                    <a:pt x="3584" y="3740"/>
                    <a:pt x="3524" y="3621"/>
                  </a:cubicBezTo>
                  <a:cubicBezTo>
                    <a:pt x="3208" y="2978"/>
                    <a:pt x="2497" y="2554"/>
                    <a:pt x="1798" y="2554"/>
                  </a:cubicBezTo>
                  <a:cubicBezTo>
                    <a:pt x="1604" y="2554"/>
                    <a:pt x="1410" y="2587"/>
                    <a:pt x="1226" y="2657"/>
                  </a:cubicBezTo>
                  <a:cubicBezTo>
                    <a:pt x="1060" y="2061"/>
                    <a:pt x="1167" y="1395"/>
                    <a:pt x="1643" y="894"/>
                  </a:cubicBezTo>
                  <a:cubicBezTo>
                    <a:pt x="1999" y="588"/>
                    <a:pt x="2436" y="461"/>
                    <a:pt x="2884" y="461"/>
                  </a:cubicBezTo>
                  <a:close/>
                  <a:moveTo>
                    <a:pt x="1823" y="3017"/>
                  </a:moveTo>
                  <a:cubicBezTo>
                    <a:pt x="2379" y="3017"/>
                    <a:pt x="2937" y="3354"/>
                    <a:pt x="3155" y="3895"/>
                  </a:cubicBezTo>
                  <a:cubicBezTo>
                    <a:pt x="3179" y="3954"/>
                    <a:pt x="3191" y="4026"/>
                    <a:pt x="3203" y="4097"/>
                  </a:cubicBezTo>
                  <a:cubicBezTo>
                    <a:pt x="3169" y="4099"/>
                    <a:pt x="3136" y="4100"/>
                    <a:pt x="3102" y="4100"/>
                  </a:cubicBezTo>
                  <a:cubicBezTo>
                    <a:pt x="2692" y="4100"/>
                    <a:pt x="2267" y="3966"/>
                    <a:pt x="1893" y="3669"/>
                  </a:cubicBezTo>
                  <a:cubicBezTo>
                    <a:pt x="1691" y="3502"/>
                    <a:pt x="1536" y="3300"/>
                    <a:pt x="1405" y="3085"/>
                  </a:cubicBezTo>
                  <a:cubicBezTo>
                    <a:pt x="1540" y="3039"/>
                    <a:pt x="1682" y="3017"/>
                    <a:pt x="1823" y="3017"/>
                  </a:cubicBezTo>
                  <a:close/>
                  <a:moveTo>
                    <a:pt x="1072" y="3276"/>
                  </a:moveTo>
                  <a:cubicBezTo>
                    <a:pt x="1524" y="4038"/>
                    <a:pt x="2334" y="4585"/>
                    <a:pt x="3167" y="4585"/>
                  </a:cubicBezTo>
                  <a:cubicBezTo>
                    <a:pt x="3036" y="4955"/>
                    <a:pt x="2691" y="5252"/>
                    <a:pt x="2322" y="5395"/>
                  </a:cubicBezTo>
                  <a:cubicBezTo>
                    <a:pt x="2139" y="5464"/>
                    <a:pt x="1945" y="5500"/>
                    <a:pt x="1755" y="5500"/>
                  </a:cubicBezTo>
                  <a:cubicBezTo>
                    <a:pt x="1288" y="5500"/>
                    <a:pt x="848" y="5282"/>
                    <a:pt x="679" y="4800"/>
                  </a:cubicBezTo>
                  <a:cubicBezTo>
                    <a:pt x="488" y="4276"/>
                    <a:pt x="691" y="3669"/>
                    <a:pt x="1072" y="3276"/>
                  </a:cubicBezTo>
                  <a:close/>
                  <a:moveTo>
                    <a:pt x="2982" y="0"/>
                  </a:moveTo>
                  <a:cubicBezTo>
                    <a:pt x="2373" y="0"/>
                    <a:pt x="1765" y="197"/>
                    <a:pt x="1322" y="585"/>
                  </a:cubicBezTo>
                  <a:cubicBezTo>
                    <a:pt x="655" y="1287"/>
                    <a:pt x="584" y="2133"/>
                    <a:pt x="857" y="2859"/>
                  </a:cubicBezTo>
                  <a:cubicBezTo>
                    <a:pt x="857" y="2859"/>
                    <a:pt x="857" y="2871"/>
                    <a:pt x="845" y="2871"/>
                  </a:cubicBezTo>
                  <a:cubicBezTo>
                    <a:pt x="834" y="2883"/>
                    <a:pt x="822" y="2883"/>
                    <a:pt x="822" y="2895"/>
                  </a:cubicBezTo>
                  <a:cubicBezTo>
                    <a:pt x="179" y="3454"/>
                    <a:pt x="0" y="4383"/>
                    <a:pt x="333" y="5157"/>
                  </a:cubicBezTo>
                  <a:cubicBezTo>
                    <a:pt x="581" y="5717"/>
                    <a:pt x="1130" y="5930"/>
                    <a:pt x="1696" y="5930"/>
                  </a:cubicBezTo>
                  <a:cubicBezTo>
                    <a:pt x="2057" y="5930"/>
                    <a:pt x="2425" y="5844"/>
                    <a:pt x="2727" y="5705"/>
                  </a:cubicBezTo>
                  <a:cubicBezTo>
                    <a:pt x="3203" y="5490"/>
                    <a:pt x="3536" y="5026"/>
                    <a:pt x="3643" y="4526"/>
                  </a:cubicBezTo>
                  <a:cubicBezTo>
                    <a:pt x="4048" y="4419"/>
                    <a:pt x="4441" y="4169"/>
                    <a:pt x="4763" y="3728"/>
                  </a:cubicBezTo>
                  <a:cubicBezTo>
                    <a:pt x="5537" y="2692"/>
                    <a:pt x="5584" y="1311"/>
                    <a:pt x="4513" y="490"/>
                  </a:cubicBezTo>
                  <a:cubicBezTo>
                    <a:pt x="4083" y="162"/>
                    <a:pt x="3532" y="0"/>
                    <a:pt x="29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7"/>
            <p:cNvSpPr/>
            <p:nvPr/>
          </p:nvSpPr>
          <p:spPr>
            <a:xfrm rot="5400000">
              <a:off x="4198631" y="3176219"/>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7"/>
            <p:cNvSpPr/>
            <p:nvPr/>
          </p:nvSpPr>
          <p:spPr>
            <a:xfrm rot="5400000">
              <a:off x="4682194" y="2995081"/>
              <a:ext cx="154375" cy="128925"/>
            </a:xfrm>
            <a:custGeom>
              <a:rect b="b" l="l" r="r" t="t"/>
              <a:pathLst>
                <a:path extrusionOk="0" h="5157" w="6175">
                  <a:moveTo>
                    <a:pt x="2995" y="467"/>
                  </a:moveTo>
                  <a:cubicBezTo>
                    <a:pt x="3545" y="467"/>
                    <a:pt x="4102" y="612"/>
                    <a:pt x="4555" y="876"/>
                  </a:cubicBezTo>
                  <a:cubicBezTo>
                    <a:pt x="5722" y="1566"/>
                    <a:pt x="5472" y="2971"/>
                    <a:pt x="4650" y="3793"/>
                  </a:cubicBezTo>
                  <a:cubicBezTo>
                    <a:pt x="4128" y="4322"/>
                    <a:pt x="3396" y="4679"/>
                    <a:pt x="2688" y="4679"/>
                  </a:cubicBezTo>
                  <a:cubicBezTo>
                    <a:pt x="2217" y="4679"/>
                    <a:pt x="1756" y="4521"/>
                    <a:pt x="1376" y="4150"/>
                  </a:cubicBezTo>
                  <a:cubicBezTo>
                    <a:pt x="673" y="3483"/>
                    <a:pt x="554" y="2304"/>
                    <a:pt x="995" y="1459"/>
                  </a:cubicBezTo>
                  <a:cubicBezTo>
                    <a:pt x="1424" y="770"/>
                    <a:pt x="2202" y="467"/>
                    <a:pt x="2995" y="467"/>
                  </a:cubicBezTo>
                  <a:close/>
                  <a:moveTo>
                    <a:pt x="3087" y="1"/>
                  </a:moveTo>
                  <a:cubicBezTo>
                    <a:pt x="2118" y="1"/>
                    <a:pt x="1139" y="411"/>
                    <a:pt x="625" y="1197"/>
                  </a:cubicBezTo>
                  <a:lnTo>
                    <a:pt x="625" y="1197"/>
                  </a:lnTo>
                  <a:cubicBezTo>
                    <a:pt x="617" y="1208"/>
                    <a:pt x="609" y="1220"/>
                    <a:pt x="602" y="1233"/>
                  </a:cubicBezTo>
                  <a:cubicBezTo>
                    <a:pt x="602" y="1233"/>
                    <a:pt x="602" y="1233"/>
                    <a:pt x="602" y="1233"/>
                  </a:cubicBezTo>
                  <a:lnTo>
                    <a:pt x="602" y="1233"/>
                  </a:lnTo>
                  <a:cubicBezTo>
                    <a:pt x="594" y="1245"/>
                    <a:pt x="588" y="1258"/>
                    <a:pt x="583" y="1270"/>
                  </a:cubicBezTo>
                  <a:lnTo>
                    <a:pt x="583" y="1270"/>
                  </a:lnTo>
                  <a:cubicBezTo>
                    <a:pt x="1" y="2419"/>
                    <a:pt x="291" y="3849"/>
                    <a:pt x="1269" y="4674"/>
                  </a:cubicBezTo>
                  <a:cubicBezTo>
                    <a:pt x="1675" y="5014"/>
                    <a:pt x="2139" y="5156"/>
                    <a:pt x="2612" y="5156"/>
                  </a:cubicBezTo>
                  <a:cubicBezTo>
                    <a:pt x="3595" y="5156"/>
                    <a:pt x="4618" y="4544"/>
                    <a:pt x="5245" y="3828"/>
                  </a:cubicBezTo>
                  <a:cubicBezTo>
                    <a:pt x="6174" y="2757"/>
                    <a:pt x="5912" y="1269"/>
                    <a:pt x="4781" y="495"/>
                  </a:cubicBezTo>
                  <a:cubicBezTo>
                    <a:pt x="4299" y="163"/>
                    <a:pt x="3695" y="1"/>
                    <a:pt x="3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8"/>
          <p:cNvSpPr txBox="1"/>
          <p:nvPr>
            <p:ph idx="1" type="body"/>
          </p:nvPr>
        </p:nvSpPr>
        <p:spPr>
          <a:xfrm>
            <a:off x="4921775" y="4238375"/>
            <a:ext cx="3784800" cy="57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Where </a:t>
            </a:r>
            <a:r>
              <a:rPr lang="en"/>
              <a:t>X</a:t>
            </a:r>
            <a:r>
              <a:rPr baseline="-25000" lang="en"/>
              <a:t>i</a:t>
            </a:r>
            <a:r>
              <a:rPr lang="en"/>
              <a:t>, Y</a:t>
            </a:r>
            <a:r>
              <a:rPr baseline="-25000" lang="en"/>
              <a:t>i</a:t>
            </a:r>
            <a:r>
              <a:rPr lang="en"/>
              <a:t>, Z</a:t>
            </a:r>
            <a:r>
              <a:rPr baseline="-25000" lang="en"/>
              <a:t>i  </a:t>
            </a:r>
            <a:r>
              <a:rPr lang="en"/>
              <a:t>are coordinates of atom 1 and </a:t>
            </a:r>
            <a:r>
              <a:rPr lang="en"/>
              <a:t>X</a:t>
            </a:r>
            <a:r>
              <a:rPr baseline="-25000" lang="en"/>
              <a:t>j</a:t>
            </a:r>
            <a:r>
              <a:rPr lang="en"/>
              <a:t>, Y</a:t>
            </a:r>
            <a:r>
              <a:rPr baseline="-25000" lang="en"/>
              <a:t>j</a:t>
            </a:r>
            <a:r>
              <a:rPr lang="en"/>
              <a:t>, Z</a:t>
            </a:r>
            <a:r>
              <a:rPr baseline="-25000" lang="en"/>
              <a:t>j  </a:t>
            </a:r>
            <a:r>
              <a:rPr lang="en"/>
              <a:t>are coordinates of atom 2</a:t>
            </a:r>
            <a:r>
              <a:rPr lang="en"/>
              <a:t> </a:t>
            </a:r>
            <a:endParaRPr/>
          </a:p>
        </p:txBody>
      </p:sp>
      <p:sp>
        <p:nvSpPr>
          <p:cNvPr id="949" name="Google Shape;949;p48"/>
          <p:cNvSpPr txBox="1"/>
          <p:nvPr>
            <p:ph type="title"/>
          </p:nvPr>
        </p:nvSpPr>
        <p:spPr>
          <a:xfrm>
            <a:off x="607675" y="326725"/>
            <a:ext cx="7722600" cy="6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3900"/>
              <a:t>Methodology</a:t>
            </a:r>
            <a:endParaRPr sz="3900"/>
          </a:p>
        </p:txBody>
      </p:sp>
      <p:sp>
        <p:nvSpPr>
          <p:cNvPr id="950" name="Google Shape;950;p48"/>
          <p:cNvSpPr txBox="1"/>
          <p:nvPr>
            <p:ph idx="2" type="subTitle"/>
          </p:nvPr>
        </p:nvSpPr>
        <p:spPr>
          <a:xfrm>
            <a:off x="315575" y="3718075"/>
            <a:ext cx="5217600" cy="40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Formula used for interatomic Bond Length:</a:t>
            </a:r>
            <a:endParaRPr/>
          </a:p>
        </p:txBody>
      </p:sp>
      <p:grpSp>
        <p:nvGrpSpPr>
          <p:cNvPr id="951" name="Google Shape;951;p48"/>
          <p:cNvGrpSpPr/>
          <p:nvPr/>
        </p:nvGrpSpPr>
        <p:grpSpPr>
          <a:xfrm>
            <a:off x="6016941" y="1392745"/>
            <a:ext cx="2416204" cy="2180383"/>
            <a:chOff x="-5325000" y="975825"/>
            <a:chExt cx="1784625" cy="2320050"/>
          </a:xfrm>
        </p:grpSpPr>
        <p:sp>
          <p:nvSpPr>
            <p:cNvPr id="952" name="Google Shape;952;p48"/>
            <p:cNvSpPr/>
            <p:nvPr/>
          </p:nvSpPr>
          <p:spPr>
            <a:xfrm>
              <a:off x="-4256750" y="975825"/>
              <a:ext cx="18800" cy="226850"/>
            </a:xfrm>
            <a:custGeom>
              <a:rect b="b" l="l" r="r" t="t"/>
              <a:pathLst>
                <a:path extrusionOk="0" h="9074" w="752">
                  <a:moveTo>
                    <a:pt x="384" y="0"/>
                  </a:moveTo>
                  <a:cubicBezTo>
                    <a:pt x="226" y="0"/>
                    <a:pt x="67" y="100"/>
                    <a:pt x="67" y="300"/>
                  </a:cubicBezTo>
                  <a:cubicBezTo>
                    <a:pt x="1" y="3102"/>
                    <a:pt x="34" y="5938"/>
                    <a:pt x="101" y="8773"/>
                  </a:cubicBezTo>
                  <a:cubicBezTo>
                    <a:pt x="117" y="8973"/>
                    <a:pt x="284" y="9073"/>
                    <a:pt x="443" y="9073"/>
                  </a:cubicBezTo>
                  <a:cubicBezTo>
                    <a:pt x="601" y="9073"/>
                    <a:pt x="751" y="8973"/>
                    <a:pt x="735" y="8773"/>
                  </a:cubicBezTo>
                  <a:cubicBezTo>
                    <a:pt x="634" y="5938"/>
                    <a:pt x="634" y="3102"/>
                    <a:pt x="701" y="300"/>
                  </a:cubicBezTo>
                  <a:cubicBezTo>
                    <a:pt x="701" y="100"/>
                    <a:pt x="543" y="0"/>
                    <a:pt x="3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8"/>
            <p:cNvSpPr/>
            <p:nvPr/>
          </p:nvSpPr>
          <p:spPr>
            <a:xfrm>
              <a:off x="-4308075" y="1055975"/>
              <a:ext cx="176425" cy="54150"/>
            </a:xfrm>
            <a:custGeom>
              <a:rect b="b" l="l" r="r" t="t"/>
              <a:pathLst>
                <a:path extrusionOk="0" h="2166" w="7057">
                  <a:moveTo>
                    <a:pt x="386" y="1"/>
                  </a:moveTo>
                  <a:cubicBezTo>
                    <a:pt x="87" y="1"/>
                    <a:pt x="0" y="483"/>
                    <a:pt x="352" y="630"/>
                  </a:cubicBezTo>
                  <a:cubicBezTo>
                    <a:pt x="2387" y="1397"/>
                    <a:pt x="4489" y="1898"/>
                    <a:pt x="6657" y="2165"/>
                  </a:cubicBezTo>
                  <a:cubicBezTo>
                    <a:pt x="6667" y="2166"/>
                    <a:pt x="6677" y="2166"/>
                    <a:pt x="6687" y="2166"/>
                  </a:cubicBezTo>
                  <a:cubicBezTo>
                    <a:pt x="7057" y="2166"/>
                    <a:pt x="7047" y="1563"/>
                    <a:pt x="6657" y="1531"/>
                  </a:cubicBezTo>
                  <a:cubicBezTo>
                    <a:pt x="4522" y="1297"/>
                    <a:pt x="2487" y="797"/>
                    <a:pt x="519" y="30"/>
                  </a:cubicBezTo>
                  <a:cubicBezTo>
                    <a:pt x="471" y="10"/>
                    <a:pt x="427"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8"/>
            <p:cNvSpPr/>
            <p:nvPr/>
          </p:nvSpPr>
          <p:spPr>
            <a:xfrm>
              <a:off x="-4160425" y="994175"/>
              <a:ext cx="26300" cy="202350"/>
            </a:xfrm>
            <a:custGeom>
              <a:rect b="b" l="l" r="r" t="t"/>
              <a:pathLst>
                <a:path extrusionOk="0" h="8094" w="1052">
                  <a:moveTo>
                    <a:pt x="747" y="0"/>
                  </a:moveTo>
                  <a:cubicBezTo>
                    <a:pt x="593" y="0"/>
                    <a:pt x="434" y="100"/>
                    <a:pt x="417" y="300"/>
                  </a:cubicBezTo>
                  <a:cubicBezTo>
                    <a:pt x="417" y="2802"/>
                    <a:pt x="284" y="5304"/>
                    <a:pt x="17" y="7806"/>
                  </a:cubicBezTo>
                  <a:cubicBezTo>
                    <a:pt x="1" y="8001"/>
                    <a:pt x="144" y="8093"/>
                    <a:pt x="299" y="8093"/>
                  </a:cubicBezTo>
                  <a:cubicBezTo>
                    <a:pt x="460" y="8093"/>
                    <a:pt x="634" y="7993"/>
                    <a:pt x="651" y="7806"/>
                  </a:cubicBezTo>
                  <a:cubicBezTo>
                    <a:pt x="884" y="5304"/>
                    <a:pt x="1051" y="2802"/>
                    <a:pt x="1051" y="300"/>
                  </a:cubicBezTo>
                  <a:cubicBezTo>
                    <a:pt x="1051" y="100"/>
                    <a:pt x="901" y="0"/>
                    <a:pt x="7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8"/>
            <p:cNvSpPr/>
            <p:nvPr/>
          </p:nvSpPr>
          <p:spPr>
            <a:xfrm>
              <a:off x="-4875575" y="1849700"/>
              <a:ext cx="659725" cy="614150"/>
            </a:xfrm>
            <a:custGeom>
              <a:rect b="b" l="l" r="r" t="t"/>
              <a:pathLst>
                <a:path extrusionOk="0" h="24566" w="26389">
                  <a:moveTo>
                    <a:pt x="13485" y="583"/>
                  </a:moveTo>
                  <a:cubicBezTo>
                    <a:pt x="16497" y="583"/>
                    <a:pt x="19041" y="2905"/>
                    <a:pt x="21051" y="4974"/>
                  </a:cubicBezTo>
                  <a:cubicBezTo>
                    <a:pt x="26021" y="10044"/>
                    <a:pt x="25354" y="17616"/>
                    <a:pt x="19717" y="21886"/>
                  </a:cubicBezTo>
                  <a:cubicBezTo>
                    <a:pt x="17775" y="23339"/>
                    <a:pt x="15551" y="24007"/>
                    <a:pt x="13333" y="24007"/>
                  </a:cubicBezTo>
                  <a:cubicBezTo>
                    <a:pt x="10103" y="24007"/>
                    <a:pt x="6887" y="22590"/>
                    <a:pt x="4573" y="20118"/>
                  </a:cubicBezTo>
                  <a:cubicBezTo>
                    <a:pt x="443" y="15722"/>
                    <a:pt x="1268" y="8566"/>
                    <a:pt x="5387" y="4526"/>
                  </a:cubicBezTo>
                  <a:lnTo>
                    <a:pt x="5387" y="4526"/>
                  </a:lnTo>
                  <a:cubicBezTo>
                    <a:pt x="7405" y="2860"/>
                    <a:pt x="9541" y="1373"/>
                    <a:pt x="12145" y="737"/>
                  </a:cubicBezTo>
                  <a:cubicBezTo>
                    <a:pt x="12601" y="632"/>
                    <a:pt x="13048" y="583"/>
                    <a:pt x="13485" y="583"/>
                  </a:cubicBezTo>
                  <a:close/>
                  <a:moveTo>
                    <a:pt x="13155" y="1"/>
                  </a:moveTo>
                  <a:cubicBezTo>
                    <a:pt x="10122" y="1"/>
                    <a:pt x="7355" y="2100"/>
                    <a:pt x="5063" y="4002"/>
                  </a:cubicBezTo>
                  <a:lnTo>
                    <a:pt x="5063" y="4002"/>
                  </a:lnTo>
                  <a:cubicBezTo>
                    <a:pt x="5021" y="4015"/>
                    <a:pt x="4979" y="4038"/>
                    <a:pt x="4940" y="4073"/>
                  </a:cubicBezTo>
                  <a:cubicBezTo>
                    <a:pt x="4878" y="4134"/>
                    <a:pt x="4817" y="4195"/>
                    <a:pt x="4756" y="4257"/>
                  </a:cubicBezTo>
                  <a:lnTo>
                    <a:pt x="4756" y="4257"/>
                  </a:lnTo>
                  <a:cubicBezTo>
                    <a:pt x="4615" y="4375"/>
                    <a:pt x="4476" y="4492"/>
                    <a:pt x="4339" y="4607"/>
                  </a:cubicBezTo>
                  <a:cubicBezTo>
                    <a:pt x="4259" y="4669"/>
                    <a:pt x="4231" y="4748"/>
                    <a:pt x="4239" y="4825"/>
                  </a:cubicBezTo>
                  <a:lnTo>
                    <a:pt x="4239" y="4825"/>
                  </a:lnTo>
                  <a:cubicBezTo>
                    <a:pt x="641" y="9039"/>
                    <a:pt x="0" y="15686"/>
                    <a:pt x="3739" y="20085"/>
                  </a:cubicBezTo>
                  <a:cubicBezTo>
                    <a:pt x="6223" y="23032"/>
                    <a:pt x="9642" y="24566"/>
                    <a:pt x="13116" y="24566"/>
                  </a:cubicBezTo>
                  <a:cubicBezTo>
                    <a:pt x="15658" y="24566"/>
                    <a:pt x="18229" y="23744"/>
                    <a:pt x="20484" y="22053"/>
                  </a:cubicBezTo>
                  <a:cubicBezTo>
                    <a:pt x="26121" y="17816"/>
                    <a:pt x="26388" y="10111"/>
                    <a:pt x="21918" y="5007"/>
                  </a:cubicBezTo>
                  <a:cubicBezTo>
                    <a:pt x="19717" y="2439"/>
                    <a:pt x="16848" y="104"/>
                    <a:pt x="13346" y="4"/>
                  </a:cubicBezTo>
                  <a:cubicBezTo>
                    <a:pt x="13282" y="2"/>
                    <a:pt x="13219" y="1"/>
                    <a:pt x="13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8"/>
            <p:cNvSpPr/>
            <p:nvPr/>
          </p:nvSpPr>
          <p:spPr>
            <a:xfrm>
              <a:off x="-5262325" y="1466350"/>
              <a:ext cx="220875" cy="201475"/>
            </a:xfrm>
            <a:custGeom>
              <a:rect b="b" l="l" r="r" t="t"/>
              <a:pathLst>
                <a:path extrusionOk="0" h="8059" w="8835">
                  <a:moveTo>
                    <a:pt x="4462" y="641"/>
                  </a:moveTo>
                  <a:cubicBezTo>
                    <a:pt x="5100" y="641"/>
                    <a:pt x="5752" y="903"/>
                    <a:pt x="6433" y="1528"/>
                  </a:cubicBezTo>
                  <a:cubicBezTo>
                    <a:pt x="8034" y="2995"/>
                    <a:pt x="8167" y="5063"/>
                    <a:pt x="6600" y="6598"/>
                  </a:cubicBezTo>
                  <a:cubicBezTo>
                    <a:pt x="6004" y="7179"/>
                    <a:pt x="5275" y="7431"/>
                    <a:pt x="4537" y="7431"/>
                  </a:cubicBezTo>
                  <a:cubicBezTo>
                    <a:pt x="3582" y="7431"/>
                    <a:pt x="2612" y="7009"/>
                    <a:pt x="1896" y="6331"/>
                  </a:cubicBezTo>
                  <a:cubicBezTo>
                    <a:pt x="570" y="5071"/>
                    <a:pt x="924" y="2922"/>
                    <a:pt x="2075" y="1684"/>
                  </a:cubicBezTo>
                  <a:lnTo>
                    <a:pt x="2075" y="1684"/>
                  </a:lnTo>
                  <a:cubicBezTo>
                    <a:pt x="2875" y="1055"/>
                    <a:pt x="3658" y="641"/>
                    <a:pt x="4462" y="641"/>
                  </a:cubicBezTo>
                  <a:close/>
                  <a:moveTo>
                    <a:pt x="4548" y="1"/>
                  </a:moveTo>
                  <a:cubicBezTo>
                    <a:pt x="3635" y="1"/>
                    <a:pt x="2706" y="431"/>
                    <a:pt x="1769" y="1149"/>
                  </a:cubicBezTo>
                  <a:lnTo>
                    <a:pt x="1769" y="1149"/>
                  </a:lnTo>
                  <a:cubicBezTo>
                    <a:pt x="1732" y="1165"/>
                    <a:pt x="1696" y="1190"/>
                    <a:pt x="1663" y="1227"/>
                  </a:cubicBezTo>
                  <a:cubicBezTo>
                    <a:pt x="1657" y="1234"/>
                    <a:pt x="1651" y="1240"/>
                    <a:pt x="1645" y="1246"/>
                  </a:cubicBezTo>
                  <a:lnTo>
                    <a:pt x="1645" y="1246"/>
                  </a:lnTo>
                  <a:cubicBezTo>
                    <a:pt x="1584" y="1294"/>
                    <a:pt x="1524" y="1344"/>
                    <a:pt x="1463" y="1394"/>
                  </a:cubicBezTo>
                  <a:cubicBezTo>
                    <a:pt x="1399" y="1451"/>
                    <a:pt x="1368" y="1516"/>
                    <a:pt x="1362" y="1580"/>
                  </a:cubicBezTo>
                  <a:lnTo>
                    <a:pt x="1362" y="1580"/>
                  </a:lnTo>
                  <a:cubicBezTo>
                    <a:pt x="298" y="2970"/>
                    <a:pt x="1" y="5055"/>
                    <a:pt x="1196" y="6464"/>
                  </a:cubicBezTo>
                  <a:cubicBezTo>
                    <a:pt x="2039" y="7451"/>
                    <a:pt x="3275" y="8058"/>
                    <a:pt x="4505" y="8058"/>
                  </a:cubicBezTo>
                  <a:cubicBezTo>
                    <a:pt x="5271" y="8058"/>
                    <a:pt x="6034" y="7823"/>
                    <a:pt x="6700" y="7298"/>
                  </a:cubicBezTo>
                  <a:cubicBezTo>
                    <a:pt x="8701" y="5731"/>
                    <a:pt x="8835" y="3262"/>
                    <a:pt x="7200" y="1394"/>
                  </a:cubicBezTo>
                  <a:cubicBezTo>
                    <a:pt x="6336" y="420"/>
                    <a:pt x="5450" y="1"/>
                    <a:pt x="45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8"/>
            <p:cNvSpPr/>
            <p:nvPr/>
          </p:nvSpPr>
          <p:spPr>
            <a:xfrm>
              <a:off x="-5280750" y="2721850"/>
              <a:ext cx="220950" cy="201675"/>
            </a:xfrm>
            <a:custGeom>
              <a:rect b="b" l="l" r="r" t="t"/>
              <a:pathLst>
                <a:path extrusionOk="0" h="8067" w="8838">
                  <a:moveTo>
                    <a:pt x="4490" y="636"/>
                  </a:moveTo>
                  <a:cubicBezTo>
                    <a:pt x="5121" y="636"/>
                    <a:pt x="5764" y="894"/>
                    <a:pt x="6436" y="1510"/>
                  </a:cubicBezTo>
                  <a:cubicBezTo>
                    <a:pt x="8037" y="2978"/>
                    <a:pt x="8171" y="5079"/>
                    <a:pt x="6603" y="6581"/>
                  </a:cubicBezTo>
                  <a:cubicBezTo>
                    <a:pt x="5998" y="7170"/>
                    <a:pt x="5257" y="7428"/>
                    <a:pt x="4509" y="7428"/>
                  </a:cubicBezTo>
                  <a:cubicBezTo>
                    <a:pt x="3564" y="7428"/>
                    <a:pt x="2607" y="7017"/>
                    <a:pt x="1899" y="6347"/>
                  </a:cubicBezTo>
                  <a:cubicBezTo>
                    <a:pt x="574" y="5055"/>
                    <a:pt x="927" y="2907"/>
                    <a:pt x="2076" y="1702"/>
                  </a:cubicBezTo>
                  <a:lnTo>
                    <a:pt x="2076" y="1702"/>
                  </a:lnTo>
                  <a:cubicBezTo>
                    <a:pt x="2885" y="1064"/>
                    <a:pt x="3677" y="636"/>
                    <a:pt x="4490" y="636"/>
                  </a:cubicBezTo>
                  <a:close/>
                  <a:moveTo>
                    <a:pt x="4551" y="0"/>
                  </a:moveTo>
                  <a:cubicBezTo>
                    <a:pt x="3634" y="0"/>
                    <a:pt x="2701" y="435"/>
                    <a:pt x="1760" y="1146"/>
                  </a:cubicBezTo>
                  <a:lnTo>
                    <a:pt x="1760" y="1146"/>
                  </a:lnTo>
                  <a:cubicBezTo>
                    <a:pt x="1727" y="1159"/>
                    <a:pt x="1696" y="1180"/>
                    <a:pt x="1666" y="1210"/>
                  </a:cubicBezTo>
                  <a:cubicBezTo>
                    <a:pt x="1656" y="1220"/>
                    <a:pt x="1646" y="1231"/>
                    <a:pt x="1636" y="1241"/>
                  </a:cubicBezTo>
                  <a:lnTo>
                    <a:pt x="1636" y="1241"/>
                  </a:lnTo>
                  <a:cubicBezTo>
                    <a:pt x="1579" y="1286"/>
                    <a:pt x="1522" y="1331"/>
                    <a:pt x="1466" y="1377"/>
                  </a:cubicBezTo>
                  <a:cubicBezTo>
                    <a:pt x="1405" y="1431"/>
                    <a:pt x="1374" y="1491"/>
                    <a:pt x="1367" y="1552"/>
                  </a:cubicBezTo>
                  <a:lnTo>
                    <a:pt x="1367" y="1552"/>
                  </a:lnTo>
                  <a:cubicBezTo>
                    <a:pt x="274" y="2942"/>
                    <a:pt x="1" y="5037"/>
                    <a:pt x="1199" y="6480"/>
                  </a:cubicBezTo>
                  <a:cubicBezTo>
                    <a:pt x="2037" y="7461"/>
                    <a:pt x="3262" y="8066"/>
                    <a:pt x="4485" y="8066"/>
                  </a:cubicBezTo>
                  <a:cubicBezTo>
                    <a:pt x="5258" y="8066"/>
                    <a:pt x="6031" y="7824"/>
                    <a:pt x="6703" y="7281"/>
                  </a:cubicBezTo>
                  <a:cubicBezTo>
                    <a:pt x="8671" y="5713"/>
                    <a:pt x="8838" y="3278"/>
                    <a:pt x="7203" y="1410"/>
                  </a:cubicBezTo>
                  <a:cubicBezTo>
                    <a:pt x="6339" y="420"/>
                    <a:pt x="5453" y="0"/>
                    <a:pt x="45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8"/>
            <p:cNvSpPr/>
            <p:nvPr/>
          </p:nvSpPr>
          <p:spPr>
            <a:xfrm>
              <a:off x="-3889825" y="2873450"/>
              <a:ext cx="349450" cy="325850"/>
            </a:xfrm>
            <a:custGeom>
              <a:rect b="b" l="l" r="r" t="t"/>
              <a:pathLst>
                <a:path extrusionOk="0" h="13034" w="13978">
                  <a:moveTo>
                    <a:pt x="7182" y="574"/>
                  </a:moveTo>
                  <a:cubicBezTo>
                    <a:pt x="8595" y="574"/>
                    <a:pt x="9821" y="1829"/>
                    <a:pt x="10775" y="2751"/>
                  </a:cubicBezTo>
                  <a:cubicBezTo>
                    <a:pt x="13244" y="5220"/>
                    <a:pt x="13010" y="8689"/>
                    <a:pt x="10542" y="11024"/>
                  </a:cubicBezTo>
                  <a:cubicBezTo>
                    <a:pt x="9525" y="11980"/>
                    <a:pt x="8274" y="12404"/>
                    <a:pt x="7009" y="12404"/>
                  </a:cubicBezTo>
                  <a:cubicBezTo>
                    <a:pt x="5491" y="12404"/>
                    <a:pt x="3952" y="11794"/>
                    <a:pt x="2769" y="10757"/>
                  </a:cubicBezTo>
                  <a:cubicBezTo>
                    <a:pt x="361" y="8580"/>
                    <a:pt x="791" y="4837"/>
                    <a:pt x="2833" y="2658"/>
                  </a:cubicBezTo>
                  <a:lnTo>
                    <a:pt x="2833" y="2658"/>
                  </a:lnTo>
                  <a:cubicBezTo>
                    <a:pt x="4059" y="1635"/>
                    <a:pt x="5309" y="740"/>
                    <a:pt x="6972" y="583"/>
                  </a:cubicBezTo>
                  <a:cubicBezTo>
                    <a:pt x="7043" y="577"/>
                    <a:pt x="7113" y="574"/>
                    <a:pt x="7182" y="574"/>
                  </a:cubicBezTo>
                  <a:close/>
                  <a:moveTo>
                    <a:pt x="7198" y="1"/>
                  </a:moveTo>
                  <a:cubicBezTo>
                    <a:pt x="5200" y="1"/>
                    <a:pt x="3668" y="1134"/>
                    <a:pt x="2136" y="2385"/>
                  </a:cubicBezTo>
                  <a:cubicBezTo>
                    <a:pt x="2062" y="2450"/>
                    <a:pt x="2034" y="2526"/>
                    <a:pt x="2040" y="2600"/>
                  </a:cubicBezTo>
                  <a:lnTo>
                    <a:pt x="2040" y="2600"/>
                  </a:lnTo>
                  <a:cubicBezTo>
                    <a:pt x="80" y="5003"/>
                    <a:pt x="0" y="8260"/>
                    <a:pt x="1936" y="10757"/>
                  </a:cubicBezTo>
                  <a:cubicBezTo>
                    <a:pt x="3100" y="12251"/>
                    <a:pt x="4974" y="13034"/>
                    <a:pt x="6832" y="13034"/>
                  </a:cubicBezTo>
                  <a:cubicBezTo>
                    <a:pt x="8168" y="13034"/>
                    <a:pt x="9495" y="12629"/>
                    <a:pt x="10542" y="11791"/>
                  </a:cubicBezTo>
                  <a:cubicBezTo>
                    <a:pt x="13510" y="9456"/>
                    <a:pt x="13977" y="5720"/>
                    <a:pt x="11609" y="2751"/>
                  </a:cubicBezTo>
                  <a:cubicBezTo>
                    <a:pt x="10708" y="1651"/>
                    <a:pt x="9141" y="150"/>
                    <a:pt x="7606" y="16"/>
                  </a:cubicBezTo>
                  <a:cubicBezTo>
                    <a:pt x="7468" y="6"/>
                    <a:pt x="7332" y="1"/>
                    <a:pt x="71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8"/>
            <p:cNvSpPr/>
            <p:nvPr/>
          </p:nvSpPr>
          <p:spPr>
            <a:xfrm>
              <a:off x="-4101675" y="1444725"/>
              <a:ext cx="291100" cy="265325"/>
            </a:xfrm>
            <a:custGeom>
              <a:rect b="b" l="l" r="r" t="t"/>
              <a:pathLst>
                <a:path extrusionOk="0" h="10613" w="11644">
                  <a:moveTo>
                    <a:pt x="5911" y="654"/>
                  </a:moveTo>
                  <a:cubicBezTo>
                    <a:pt x="6784" y="654"/>
                    <a:pt x="7675" y="1010"/>
                    <a:pt x="8608" y="1859"/>
                  </a:cubicBezTo>
                  <a:cubicBezTo>
                    <a:pt x="10810" y="3860"/>
                    <a:pt x="10977" y="6729"/>
                    <a:pt x="8808" y="8831"/>
                  </a:cubicBezTo>
                  <a:cubicBezTo>
                    <a:pt x="7989" y="9636"/>
                    <a:pt x="6989" y="9985"/>
                    <a:pt x="5978" y="9985"/>
                  </a:cubicBezTo>
                  <a:cubicBezTo>
                    <a:pt x="4687" y="9985"/>
                    <a:pt x="3377" y="9414"/>
                    <a:pt x="2404" y="8497"/>
                  </a:cubicBezTo>
                  <a:cubicBezTo>
                    <a:pt x="592" y="6783"/>
                    <a:pt x="1008" y="3939"/>
                    <a:pt x="2495" y="2217"/>
                  </a:cubicBezTo>
                  <a:lnTo>
                    <a:pt x="2495" y="2217"/>
                  </a:lnTo>
                  <a:cubicBezTo>
                    <a:pt x="3636" y="1279"/>
                    <a:pt x="4757" y="654"/>
                    <a:pt x="5911" y="654"/>
                  </a:cubicBezTo>
                  <a:close/>
                  <a:moveTo>
                    <a:pt x="6008" y="1"/>
                  </a:moveTo>
                  <a:cubicBezTo>
                    <a:pt x="4804" y="1"/>
                    <a:pt x="3576" y="580"/>
                    <a:pt x="2333" y="1541"/>
                  </a:cubicBezTo>
                  <a:lnTo>
                    <a:pt x="2333" y="1541"/>
                  </a:lnTo>
                  <a:cubicBezTo>
                    <a:pt x="2289" y="1557"/>
                    <a:pt x="2245" y="1584"/>
                    <a:pt x="2204" y="1625"/>
                  </a:cubicBezTo>
                  <a:cubicBezTo>
                    <a:pt x="2184" y="1647"/>
                    <a:pt x="2164" y="1668"/>
                    <a:pt x="2144" y="1689"/>
                  </a:cubicBezTo>
                  <a:lnTo>
                    <a:pt x="2144" y="1689"/>
                  </a:lnTo>
                  <a:cubicBezTo>
                    <a:pt x="2075" y="1745"/>
                    <a:pt x="2006" y="1801"/>
                    <a:pt x="1937" y="1859"/>
                  </a:cubicBezTo>
                  <a:cubicBezTo>
                    <a:pt x="1863" y="1916"/>
                    <a:pt x="1833" y="1986"/>
                    <a:pt x="1836" y="2055"/>
                  </a:cubicBezTo>
                  <a:lnTo>
                    <a:pt x="1836" y="2055"/>
                  </a:lnTo>
                  <a:cubicBezTo>
                    <a:pt x="420" y="3881"/>
                    <a:pt x="0" y="6619"/>
                    <a:pt x="1603" y="8530"/>
                  </a:cubicBezTo>
                  <a:cubicBezTo>
                    <a:pt x="2694" y="9806"/>
                    <a:pt x="4317" y="10612"/>
                    <a:pt x="5941" y="10612"/>
                  </a:cubicBezTo>
                  <a:cubicBezTo>
                    <a:pt x="6950" y="10612"/>
                    <a:pt x="7960" y="10301"/>
                    <a:pt x="8842" y="9598"/>
                  </a:cubicBezTo>
                  <a:cubicBezTo>
                    <a:pt x="11444" y="7563"/>
                    <a:pt x="11644" y="4327"/>
                    <a:pt x="9476" y="1859"/>
                  </a:cubicBezTo>
                  <a:cubicBezTo>
                    <a:pt x="8347" y="558"/>
                    <a:pt x="7189" y="1"/>
                    <a:pt x="60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8"/>
            <p:cNvSpPr/>
            <p:nvPr/>
          </p:nvSpPr>
          <p:spPr>
            <a:xfrm>
              <a:off x="-4275250" y="2436850"/>
              <a:ext cx="402925" cy="381050"/>
            </a:xfrm>
            <a:custGeom>
              <a:rect b="b" l="l" r="r" t="t"/>
              <a:pathLst>
                <a:path extrusionOk="0" h="15242" w="16117">
                  <a:moveTo>
                    <a:pt x="485" y="1"/>
                  </a:moveTo>
                  <a:cubicBezTo>
                    <a:pt x="230" y="1"/>
                    <a:pt x="0" y="321"/>
                    <a:pt x="240" y="535"/>
                  </a:cubicBezTo>
                  <a:cubicBezTo>
                    <a:pt x="5644" y="5038"/>
                    <a:pt x="10714" y="9908"/>
                    <a:pt x="15451" y="15145"/>
                  </a:cubicBezTo>
                  <a:cubicBezTo>
                    <a:pt x="15512" y="15213"/>
                    <a:pt x="15583" y="15242"/>
                    <a:pt x="15653" y="15242"/>
                  </a:cubicBezTo>
                  <a:cubicBezTo>
                    <a:pt x="15891" y="15242"/>
                    <a:pt x="16117" y="14910"/>
                    <a:pt x="15885" y="14678"/>
                  </a:cubicBezTo>
                  <a:cubicBezTo>
                    <a:pt x="11148" y="9474"/>
                    <a:pt x="6078" y="4604"/>
                    <a:pt x="674" y="68"/>
                  </a:cubicBezTo>
                  <a:cubicBezTo>
                    <a:pt x="614" y="21"/>
                    <a:pt x="549" y="1"/>
                    <a:pt x="4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8"/>
            <p:cNvSpPr/>
            <p:nvPr/>
          </p:nvSpPr>
          <p:spPr>
            <a:xfrm>
              <a:off x="-3967675" y="2707050"/>
              <a:ext cx="107075" cy="122000"/>
            </a:xfrm>
            <a:custGeom>
              <a:rect b="b" l="l" r="r" t="t"/>
              <a:pathLst>
                <a:path extrusionOk="0" h="4880" w="4283">
                  <a:moveTo>
                    <a:pt x="3870" y="1"/>
                  </a:moveTo>
                  <a:cubicBezTo>
                    <a:pt x="3715" y="1"/>
                    <a:pt x="3565" y="101"/>
                    <a:pt x="3582" y="301"/>
                  </a:cubicBezTo>
                  <a:cubicBezTo>
                    <a:pt x="3644" y="1615"/>
                    <a:pt x="3590" y="2929"/>
                    <a:pt x="3362" y="4215"/>
                  </a:cubicBezTo>
                  <a:lnTo>
                    <a:pt x="3362" y="4215"/>
                  </a:lnTo>
                  <a:cubicBezTo>
                    <a:pt x="2413" y="4067"/>
                    <a:pt x="1466" y="3922"/>
                    <a:pt x="546" y="3803"/>
                  </a:cubicBezTo>
                  <a:cubicBezTo>
                    <a:pt x="525" y="3800"/>
                    <a:pt x="505" y="3798"/>
                    <a:pt x="485" y="3798"/>
                  </a:cubicBezTo>
                  <a:cubicBezTo>
                    <a:pt x="130" y="3798"/>
                    <a:pt x="0" y="4341"/>
                    <a:pt x="380" y="4404"/>
                  </a:cubicBezTo>
                  <a:cubicBezTo>
                    <a:pt x="1414" y="4537"/>
                    <a:pt x="2481" y="4704"/>
                    <a:pt x="3548" y="4871"/>
                  </a:cubicBezTo>
                  <a:cubicBezTo>
                    <a:pt x="3570" y="4876"/>
                    <a:pt x="3594" y="4879"/>
                    <a:pt x="3618" y="4879"/>
                  </a:cubicBezTo>
                  <a:cubicBezTo>
                    <a:pt x="3742" y="4879"/>
                    <a:pt x="3887" y="4805"/>
                    <a:pt x="3915" y="4637"/>
                  </a:cubicBezTo>
                  <a:cubicBezTo>
                    <a:pt x="4182" y="3203"/>
                    <a:pt x="4282" y="1769"/>
                    <a:pt x="4182" y="301"/>
                  </a:cubicBezTo>
                  <a:cubicBezTo>
                    <a:pt x="4182" y="101"/>
                    <a:pt x="4024" y="1"/>
                    <a:pt x="38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8"/>
            <p:cNvSpPr/>
            <p:nvPr/>
          </p:nvSpPr>
          <p:spPr>
            <a:xfrm>
              <a:off x="-4996450" y="1707575"/>
              <a:ext cx="146175" cy="133475"/>
            </a:xfrm>
            <a:custGeom>
              <a:rect b="b" l="l" r="r" t="t"/>
              <a:pathLst>
                <a:path extrusionOk="0" h="5339" w="5847">
                  <a:moveTo>
                    <a:pt x="459" y="1"/>
                  </a:moveTo>
                  <a:cubicBezTo>
                    <a:pt x="212" y="1"/>
                    <a:pt x="0" y="310"/>
                    <a:pt x="234" y="518"/>
                  </a:cubicBezTo>
                  <a:cubicBezTo>
                    <a:pt x="1969" y="2019"/>
                    <a:pt x="3603" y="3587"/>
                    <a:pt x="5205" y="5255"/>
                  </a:cubicBezTo>
                  <a:cubicBezTo>
                    <a:pt x="5263" y="5313"/>
                    <a:pt x="5329" y="5338"/>
                    <a:pt x="5395" y="5338"/>
                  </a:cubicBezTo>
                  <a:cubicBezTo>
                    <a:pt x="5628" y="5338"/>
                    <a:pt x="5847" y="5022"/>
                    <a:pt x="5638" y="4788"/>
                  </a:cubicBezTo>
                  <a:cubicBezTo>
                    <a:pt x="4070" y="3153"/>
                    <a:pt x="2403" y="1586"/>
                    <a:pt x="668" y="84"/>
                  </a:cubicBezTo>
                  <a:cubicBezTo>
                    <a:pt x="602" y="26"/>
                    <a:pt x="529" y="1"/>
                    <a:pt x="4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8"/>
            <p:cNvSpPr/>
            <p:nvPr/>
          </p:nvSpPr>
          <p:spPr>
            <a:xfrm>
              <a:off x="-4991625" y="1693700"/>
              <a:ext cx="82675" cy="106275"/>
            </a:xfrm>
            <a:custGeom>
              <a:rect b="b" l="l" r="r" t="t"/>
              <a:pathLst>
                <a:path extrusionOk="0" h="4251" w="3307">
                  <a:moveTo>
                    <a:pt x="2967" y="1"/>
                  </a:moveTo>
                  <a:cubicBezTo>
                    <a:pt x="2949" y="1"/>
                    <a:pt x="2930" y="2"/>
                    <a:pt x="2910" y="6"/>
                  </a:cubicBezTo>
                  <a:cubicBezTo>
                    <a:pt x="2076" y="72"/>
                    <a:pt x="1242" y="172"/>
                    <a:pt x="408" y="273"/>
                  </a:cubicBezTo>
                  <a:cubicBezTo>
                    <a:pt x="161" y="303"/>
                    <a:pt x="29" y="477"/>
                    <a:pt x="90" y="688"/>
                  </a:cubicBezTo>
                  <a:lnTo>
                    <a:pt x="90" y="688"/>
                  </a:lnTo>
                  <a:cubicBezTo>
                    <a:pt x="28" y="754"/>
                    <a:pt x="1" y="851"/>
                    <a:pt x="41" y="973"/>
                  </a:cubicBezTo>
                  <a:cubicBezTo>
                    <a:pt x="375" y="2007"/>
                    <a:pt x="742" y="3008"/>
                    <a:pt x="1142" y="4009"/>
                  </a:cubicBezTo>
                  <a:cubicBezTo>
                    <a:pt x="1212" y="4176"/>
                    <a:pt x="1346" y="4250"/>
                    <a:pt x="1471" y="4250"/>
                  </a:cubicBezTo>
                  <a:cubicBezTo>
                    <a:pt x="1645" y="4250"/>
                    <a:pt x="1801" y="4108"/>
                    <a:pt x="1743" y="3875"/>
                  </a:cubicBezTo>
                  <a:cubicBezTo>
                    <a:pt x="1538" y="2824"/>
                    <a:pt x="1232" y="1825"/>
                    <a:pt x="846" y="854"/>
                  </a:cubicBezTo>
                  <a:lnTo>
                    <a:pt x="846" y="854"/>
                  </a:lnTo>
                  <a:cubicBezTo>
                    <a:pt x="1534" y="771"/>
                    <a:pt x="2222" y="689"/>
                    <a:pt x="2910" y="606"/>
                  </a:cubicBezTo>
                  <a:cubicBezTo>
                    <a:pt x="3259" y="574"/>
                    <a:pt x="3306" y="1"/>
                    <a:pt x="29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8"/>
            <p:cNvSpPr/>
            <p:nvPr/>
          </p:nvSpPr>
          <p:spPr>
            <a:xfrm>
              <a:off x="-5012300" y="2465300"/>
              <a:ext cx="226825" cy="220525"/>
            </a:xfrm>
            <a:custGeom>
              <a:rect b="b" l="l" r="r" t="t"/>
              <a:pathLst>
                <a:path extrusionOk="0" h="8821" w="9073">
                  <a:moveTo>
                    <a:pt x="8624" y="0"/>
                  </a:moveTo>
                  <a:cubicBezTo>
                    <a:pt x="8551" y="0"/>
                    <a:pt x="8476" y="29"/>
                    <a:pt x="8407" y="97"/>
                  </a:cubicBezTo>
                  <a:lnTo>
                    <a:pt x="235" y="8303"/>
                  </a:lnTo>
                  <a:cubicBezTo>
                    <a:pt x="1" y="8511"/>
                    <a:pt x="212" y="8820"/>
                    <a:pt x="459" y="8820"/>
                  </a:cubicBezTo>
                  <a:cubicBezTo>
                    <a:pt x="529" y="8820"/>
                    <a:pt x="602" y="8796"/>
                    <a:pt x="668" y="8737"/>
                  </a:cubicBezTo>
                  <a:lnTo>
                    <a:pt x="8841" y="531"/>
                  </a:lnTo>
                  <a:cubicBezTo>
                    <a:pt x="9072" y="325"/>
                    <a:pt x="8867" y="0"/>
                    <a:pt x="86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8"/>
            <p:cNvSpPr/>
            <p:nvPr/>
          </p:nvSpPr>
          <p:spPr>
            <a:xfrm>
              <a:off x="-5017700" y="2605325"/>
              <a:ext cx="128850" cy="88450"/>
            </a:xfrm>
            <a:custGeom>
              <a:rect b="b" l="l" r="r" t="t"/>
              <a:pathLst>
                <a:path extrusionOk="0" h="3538" w="5154">
                  <a:moveTo>
                    <a:pt x="296" y="0"/>
                  </a:moveTo>
                  <a:cubicBezTo>
                    <a:pt x="142" y="0"/>
                    <a:pt x="0" y="100"/>
                    <a:pt x="17" y="300"/>
                  </a:cubicBezTo>
                  <a:cubicBezTo>
                    <a:pt x="117" y="1334"/>
                    <a:pt x="351" y="2335"/>
                    <a:pt x="684" y="3303"/>
                  </a:cubicBezTo>
                  <a:cubicBezTo>
                    <a:pt x="751" y="3436"/>
                    <a:pt x="851" y="3536"/>
                    <a:pt x="984" y="3536"/>
                  </a:cubicBezTo>
                  <a:lnTo>
                    <a:pt x="4754" y="3536"/>
                  </a:lnTo>
                  <a:cubicBezTo>
                    <a:pt x="4764" y="3537"/>
                    <a:pt x="4774" y="3537"/>
                    <a:pt x="4784" y="3537"/>
                  </a:cubicBezTo>
                  <a:cubicBezTo>
                    <a:pt x="5154" y="3537"/>
                    <a:pt x="5144" y="2936"/>
                    <a:pt x="4754" y="2936"/>
                  </a:cubicBezTo>
                  <a:lnTo>
                    <a:pt x="1212" y="2904"/>
                  </a:lnTo>
                  <a:lnTo>
                    <a:pt x="1212" y="2904"/>
                  </a:lnTo>
                  <a:cubicBezTo>
                    <a:pt x="947" y="2047"/>
                    <a:pt x="743" y="1188"/>
                    <a:pt x="651" y="300"/>
                  </a:cubicBezTo>
                  <a:cubicBezTo>
                    <a:pt x="617" y="100"/>
                    <a:pt x="451" y="0"/>
                    <a:pt x="2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8"/>
            <p:cNvSpPr/>
            <p:nvPr/>
          </p:nvSpPr>
          <p:spPr>
            <a:xfrm>
              <a:off x="-4270925" y="1764675"/>
              <a:ext cx="120825" cy="113900"/>
            </a:xfrm>
            <a:custGeom>
              <a:rect b="b" l="l" r="r" t="t"/>
              <a:pathLst>
                <a:path extrusionOk="0" h="4556" w="4833">
                  <a:moveTo>
                    <a:pt x="4382" y="1"/>
                  </a:moveTo>
                  <a:cubicBezTo>
                    <a:pt x="4309" y="1"/>
                    <a:pt x="4234" y="31"/>
                    <a:pt x="4170" y="102"/>
                  </a:cubicBezTo>
                  <a:lnTo>
                    <a:pt x="234" y="4038"/>
                  </a:lnTo>
                  <a:cubicBezTo>
                    <a:pt x="0" y="4246"/>
                    <a:pt x="232" y="4556"/>
                    <a:pt x="472" y="4556"/>
                  </a:cubicBezTo>
                  <a:cubicBezTo>
                    <a:pt x="540" y="4556"/>
                    <a:pt x="609" y="4531"/>
                    <a:pt x="668" y="4472"/>
                  </a:cubicBezTo>
                  <a:cubicBezTo>
                    <a:pt x="1969" y="3171"/>
                    <a:pt x="3303" y="1837"/>
                    <a:pt x="4604" y="536"/>
                  </a:cubicBezTo>
                  <a:cubicBezTo>
                    <a:pt x="4833" y="307"/>
                    <a:pt x="4616" y="1"/>
                    <a:pt x="43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8"/>
            <p:cNvSpPr/>
            <p:nvPr/>
          </p:nvSpPr>
          <p:spPr>
            <a:xfrm>
              <a:off x="-4222025" y="1747900"/>
              <a:ext cx="74125" cy="92725"/>
            </a:xfrm>
            <a:custGeom>
              <a:rect b="b" l="l" r="r" t="t"/>
              <a:pathLst>
                <a:path extrusionOk="0" h="3709" w="2965">
                  <a:moveTo>
                    <a:pt x="485" y="1"/>
                  </a:moveTo>
                  <a:cubicBezTo>
                    <a:pt x="130" y="1"/>
                    <a:pt x="0" y="543"/>
                    <a:pt x="380" y="606"/>
                  </a:cubicBezTo>
                  <a:cubicBezTo>
                    <a:pt x="453" y="623"/>
                    <a:pt x="544" y="629"/>
                    <a:pt x="646" y="629"/>
                  </a:cubicBezTo>
                  <a:cubicBezTo>
                    <a:pt x="834" y="629"/>
                    <a:pt x="1058" y="610"/>
                    <a:pt x="1272" y="610"/>
                  </a:cubicBezTo>
                  <a:cubicBezTo>
                    <a:pt x="1630" y="610"/>
                    <a:pt x="1961" y="662"/>
                    <a:pt x="2047" y="940"/>
                  </a:cubicBezTo>
                  <a:cubicBezTo>
                    <a:pt x="2181" y="1307"/>
                    <a:pt x="2181" y="1807"/>
                    <a:pt x="2214" y="2174"/>
                  </a:cubicBezTo>
                  <a:cubicBezTo>
                    <a:pt x="2248" y="2608"/>
                    <a:pt x="2281" y="3008"/>
                    <a:pt x="2314" y="3408"/>
                  </a:cubicBezTo>
                  <a:cubicBezTo>
                    <a:pt x="2348" y="3609"/>
                    <a:pt x="2514" y="3709"/>
                    <a:pt x="2669" y="3709"/>
                  </a:cubicBezTo>
                  <a:cubicBezTo>
                    <a:pt x="2823" y="3709"/>
                    <a:pt x="2965" y="3609"/>
                    <a:pt x="2948" y="3408"/>
                  </a:cubicBezTo>
                  <a:cubicBezTo>
                    <a:pt x="2915" y="2808"/>
                    <a:pt x="2848" y="2207"/>
                    <a:pt x="2815" y="1640"/>
                  </a:cubicBezTo>
                  <a:cubicBezTo>
                    <a:pt x="2810" y="1583"/>
                    <a:pt x="2793" y="1534"/>
                    <a:pt x="2767" y="1494"/>
                  </a:cubicBezTo>
                  <a:lnTo>
                    <a:pt x="2767" y="1494"/>
                  </a:lnTo>
                  <a:cubicBezTo>
                    <a:pt x="2752" y="1166"/>
                    <a:pt x="2743" y="749"/>
                    <a:pt x="2581" y="506"/>
                  </a:cubicBezTo>
                  <a:cubicBezTo>
                    <a:pt x="2298" y="99"/>
                    <a:pt x="1958" y="30"/>
                    <a:pt x="1588" y="30"/>
                  </a:cubicBezTo>
                  <a:cubicBezTo>
                    <a:pt x="1397" y="30"/>
                    <a:pt x="1199" y="48"/>
                    <a:pt x="995" y="48"/>
                  </a:cubicBezTo>
                  <a:cubicBezTo>
                    <a:pt x="848" y="48"/>
                    <a:pt x="698" y="39"/>
                    <a:pt x="546" y="6"/>
                  </a:cubicBezTo>
                  <a:cubicBezTo>
                    <a:pt x="525" y="2"/>
                    <a:pt x="505" y="1"/>
                    <a:pt x="4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8"/>
            <p:cNvSpPr/>
            <p:nvPr/>
          </p:nvSpPr>
          <p:spPr>
            <a:xfrm>
              <a:off x="-4596150" y="2634500"/>
              <a:ext cx="43775" cy="141600"/>
            </a:xfrm>
            <a:custGeom>
              <a:rect b="b" l="l" r="r" t="t"/>
              <a:pathLst>
                <a:path extrusionOk="0" h="5664" w="1751">
                  <a:moveTo>
                    <a:pt x="442" y="1"/>
                  </a:moveTo>
                  <a:cubicBezTo>
                    <a:pt x="284" y="1"/>
                    <a:pt x="117" y="101"/>
                    <a:pt x="100" y="301"/>
                  </a:cubicBezTo>
                  <a:cubicBezTo>
                    <a:pt x="0" y="2136"/>
                    <a:pt x="334" y="3837"/>
                    <a:pt x="1101" y="5505"/>
                  </a:cubicBezTo>
                  <a:cubicBezTo>
                    <a:pt x="1152" y="5617"/>
                    <a:pt x="1238" y="5664"/>
                    <a:pt x="1327" y="5664"/>
                  </a:cubicBezTo>
                  <a:cubicBezTo>
                    <a:pt x="1529" y="5664"/>
                    <a:pt x="1750" y="5425"/>
                    <a:pt x="1635" y="5171"/>
                  </a:cubicBezTo>
                  <a:cubicBezTo>
                    <a:pt x="934" y="3637"/>
                    <a:pt x="634" y="2002"/>
                    <a:pt x="734" y="301"/>
                  </a:cubicBezTo>
                  <a:cubicBezTo>
                    <a:pt x="751" y="101"/>
                    <a:pt x="601" y="1"/>
                    <a:pt x="4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8"/>
            <p:cNvSpPr/>
            <p:nvPr/>
          </p:nvSpPr>
          <p:spPr>
            <a:xfrm>
              <a:off x="-4516425" y="2851325"/>
              <a:ext cx="103325" cy="108700"/>
            </a:xfrm>
            <a:custGeom>
              <a:rect b="b" l="l" r="r" t="t"/>
              <a:pathLst>
                <a:path extrusionOk="0" h="4348" w="4133">
                  <a:moveTo>
                    <a:pt x="419" y="0"/>
                  </a:moveTo>
                  <a:cubicBezTo>
                    <a:pt x="210" y="0"/>
                    <a:pt x="0" y="219"/>
                    <a:pt x="114" y="468"/>
                  </a:cubicBezTo>
                  <a:cubicBezTo>
                    <a:pt x="914" y="2035"/>
                    <a:pt x="2082" y="3303"/>
                    <a:pt x="3549" y="4304"/>
                  </a:cubicBezTo>
                  <a:cubicBezTo>
                    <a:pt x="3600" y="4334"/>
                    <a:pt x="3651" y="4348"/>
                    <a:pt x="3698" y="4348"/>
                  </a:cubicBezTo>
                  <a:cubicBezTo>
                    <a:pt x="3960" y="4348"/>
                    <a:pt x="4132" y="3934"/>
                    <a:pt x="3850" y="3737"/>
                  </a:cubicBezTo>
                  <a:cubicBezTo>
                    <a:pt x="2482" y="2836"/>
                    <a:pt x="1415" y="1602"/>
                    <a:pt x="681" y="167"/>
                  </a:cubicBezTo>
                  <a:cubicBezTo>
                    <a:pt x="616" y="49"/>
                    <a:pt x="518" y="0"/>
                    <a:pt x="4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8"/>
            <p:cNvSpPr/>
            <p:nvPr/>
          </p:nvSpPr>
          <p:spPr>
            <a:xfrm>
              <a:off x="-4314550" y="3019500"/>
              <a:ext cx="157375" cy="64650"/>
            </a:xfrm>
            <a:custGeom>
              <a:rect b="b" l="l" r="r" t="t"/>
              <a:pathLst>
                <a:path extrusionOk="0" h="2586" w="6295">
                  <a:moveTo>
                    <a:pt x="460" y="1"/>
                  </a:moveTo>
                  <a:cubicBezTo>
                    <a:pt x="192" y="1"/>
                    <a:pt x="1" y="409"/>
                    <a:pt x="311" y="579"/>
                  </a:cubicBezTo>
                  <a:cubicBezTo>
                    <a:pt x="2012" y="1546"/>
                    <a:pt x="3814" y="2213"/>
                    <a:pt x="5748" y="2580"/>
                  </a:cubicBezTo>
                  <a:cubicBezTo>
                    <a:pt x="5769" y="2584"/>
                    <a:pt x="5790" y="2585"/>
                    <a:pt x="5809" y="2585"/>
                  </a:cubicBezTo>
                  <a:cubicBezTo>
                    <a:pt x="6165" y="2585"/>
                    <a:pt x="6295" y="2043"/>
                    <a:pt x="5915" y="1980"/>
                  </a:cubicBezTo>
                  <a:cubicBezTo>
                    <a:pt x="4047" y="1613"/>
                    <a:pt x="2279" y="979"/>
                    <a:pt x="611" y="45"/>
                  </a:cubicBezTo>
                  <a:cubicBezTo>
                    <a:pt x="560" y="14"/>
                    <a:pt x="509" y="1"/>
                    <a:pt x="4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8"/>
            <p:cNvSpPr/>
            <p:nvPr/>
          </p:nvSpPr>
          <p:spPr>
            <a:xfrm>
              <a:off x="-4079125" y="3089000"/>
              <a:ext cx="115950" cy="15875"/>
            </a:xfrm>
            <a:custGeom>
              <a:rect b="b" l="l" r="r" t="t"/>
              <a:pathLst>
                <a:path extrusionOk="0" h="635" w="4638">
                  <a:moveTo>
                    <a:pt x="401" y="0"/>
                  </a:moveTo>
                  <a:cubicBezTo>
                    <a:pt x="1" y="0"/>
                    <a:pt x="1" y="634"/>
                    <a:pt x="401" y="634"/>
                  </a:cubicBezTo>
                  <a:lnTo>
                    <a:pt x="4237" y="634"/>
                  </a:lnTo>
                  <a:cubicBezTo>
                    <a:pt x="4637" y="634"/>
                    <a:pt x="4637" y="0"/>
                    <a:pt x="42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8"/>
            <p:cNvSpPr/>
            <p:nvPr/>
          </p:nvSpPr>
          <p:spPr>
            <a:xfrm>
              <a:off x="-4604500" y="1675350"/>
              <a:ext cx="31250" cy="106900"/>
            </a:xfrm>
            <a:custGeom>
              <a:rect b="b" l="l" r="r" t="t"/>
              <a:pathLst>
                <a:path extrusionOk="0" h="4276" w="1250">
                  <a:moveTo>
                    <a:pt x="867" y="0"/>
                  </a:moveTo>
                  <a:cubicBezTo>
                    <a:pt x="744" y="0"/>
                    <a:pt x="620" y="62"/>
                    <a:pt x="568" y="206"/>
                  </a:cubicBezTo>
                  <a:cubicBezTo>
                    <a:pt x="134" y="1440"/>
                    <a:pt x="1" y="2708"/>
                    <a:pt x="101" y="3975"/>
                  </a:cubicBezTo>
                  <a:cubicBezTo>
                    <a:pt x="117" y="4175"/>
                    <a:pt x="284" y="4276"/>
                    <a:pt x="443" y="4276"/>
                  </a:cubicBezTo>
                  <a:cubicBezTo>
                    <a:pt x="601" y="4276"/>
                    <a:pt x="751" y="4175"/>
                    <a:pt x="735" y="3975"/>
                  </a:cubicBezTo>
                  <a:cubicBezTo>
                    <a:pt x="635" y="2741"/>
                    <a:pt x="768" y="1574"/>
                    <a:pt x="1168" y="373"/>
                  </a:cubicBezTo>
                  <a:cubicBezTo>
                    <a:pt x="1249" y="150"/>
                    <a:pt x="1059" y="0"/>
                    <a:pt x="8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8"/>
            <p:cNvSpPr/>
            <p:nvPr/>
          </p:nvSpPr>
          <p:spPr>
            <a:xfrm>
              <a:off x="-4552125" y="1503800"/>
              <a:ext cx="68300" cy="79050"/>
            </a:xfrm>
            <a:custGeom>
              <a:rect b="b" l="l" r="r" t="t"/>
              <a:pathLst>
                <a:path extrusionOk="0" h="3162" w="2732">
                  <a:moveTo>
                    <a:pt x="2365" y="1"/>
                  </a:moveTo>
                  <a:cubicBezTo>
                    <a:pt x="2327" y="1"/>
                    <a:pt x="2286" y="10"/>
                    <a:pt x="2242" y="30"/>
                  </a:cubicBezTo>
                  <a:cubicBezTo>
                    <a:pt x="1041" y="497"/>
                    <a:pt x="207" y="1497"/>
                    <a:pt x="41" y="2765"/>
                  </a:cubicBezTo>
                  <a:cubicBezTo>
                    <a:pt x="1" y="3005"/>
                    <a:pt x="201" y="3161"/>
                    <a:pt x="382" y="3161"/>
                  </a:cubicBezTo>
                  <a:cubicBezTo>
                    <a:pt x="502" y="3161"/>
                    <a:pt x="614" y="3092"/>
                    <a:pt x="641" y="2932"/>
                  </a:cubicBezTo>
                  <a:cubicBezTo>
                    <a:pt x="774" y="1898"/>
                    <a:pt x="1408" y="997"/>
                    <a:pt x="2409" y="630"/>
                  </a:cubicBezTo>
                  <a:cubicBezTo>
                    <a:pt x="2732" y="483"/>
                    <a:pt x="2641" y="1"/>
                    <a:pt x="23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8"/>
            <p:cNvSpPr/>
            <p:nvPr/>
          </p:nvSpPr>
          <p:spPr>
            <a:xfrm>
              <a:off x="-4416950" y="1375225"/>
              <a:ext cx="107675" cy="61800"/>
            </a:xfrm>
            <a:custGeom>
              <a:rect b="b" l="l" r="r" t="t"/>
              <a:pathLst>
                <a:path extrusionOk="0" h="2472" w="4307">
                  <a:moveTo>
                    <a:pt x="3938" y="1"/>
                  </a:moveTo>
                  <a:cubicBezTo>
                    <a:pt x="3928" y="1"/>
                    <a:pt x="3918" y="1"/>
                    <a:pt x="3907" y="2"/>
                  </a:cubicBezTo>
                  <a:cubicBezTo>
                    <a:pt x="2473" y="202"/>
                    <a:pt x="1172" y="836"/>
                    <a:pt x="204" y="1937"/>
                  </a:cubicBezTo>
                  <a:cubicBezTo>
                    <a:pt x="1" y="2166"/>
                    <a:pt x="204" y="2472"/>
                    <a:pt x="431" y="2472"/>
                  </a:cubicBezTo>
                  <a:cubicBezTo>
                    <a:pt x="501" y="2472"/>
                    <a:pt x="574" y="2442"/>
                    <a:pt x="638" y="2371"/>
                  </a:cubicBezTo>
                  <a:cubicBezTo>
                    <a:pt x="1505" y="1403"/>
                    <a:pt x="2639" y="803"/>
                    <a:pt x="3907" y="636"/>
                  </a:cubicBezTo>
                  <a:cubicBezTo>
                    <a:pt x="4296" y="571"/>
                    <a:pt x="4307" y="1"/>
                    <a:pt x="39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8"/>
            <p:cNvSpPr/>
            <p:nvPr/>
          </p:nvSpPr>
          <p:spPr>
            <a:xfrm>
              <a:off x="-3832275" y="2933050"/>
              <a:ext cx="220175" cy="15875"/>
            </a:xfrm>
            <a:custGeom>
              <a:rect b="b" l="l" r="r" t="t"/>
              <a:pathLst>
                <a:path extrusionOk="0" h="635" w="8807">
                  <a:moveTo>
                    <a:pt x="401" y="1"/>
                  </a:moveTo>
                  <a:cubicBezTo>
                    <a:pt x="0" y="1"/>
                    <a:pt x="0" y="634"/>
                    <a:pt x="401" y="634"/>
                  </a:cubicBezTo>
                  <a:lnTo>
                    <a:pt x="8406" y="634"/>
                  </a:lnTo>
                  <a:cubicBezTo>
                    <a:pt x="8807" y="634"/>
                    <a:pt x="8807" y="1"/>
                    <a:pt x="84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8"/>
            <p:cNvSpPr/>
            <p:nvPr/>
          </p:nvSpPr>
          <p:spPr>
            <a:xfrm>
              <a:off x="-3868125" y="3006425"/>
              <a:ext cx="301075" cy="15875"/>
            </a:xfrm>
            <a:custGeom>
              <a:rect b="b" l="l" r="r" t="t"/>
              <a:pathLst>
                <a:path extrusionOk="0" h="635" w="12043">
                  <a:moveTo>
                    <a:pt x="434" y="1"/>
                  </a:moveTo>
                  <a:cubicBezTo>
                    <a:pt x="0" y="1"/>
                    <a:pt x="0" y="635"/>
                    <a:pt x="434" y="635"/>
                  </a:cubicBezTo>
                  <a:lnTo>
                    <a:pt x="11642" y="635"/>
                  </a:lnTo>
                  <a:cubicBezTo>
                    <a:pt x="12042" y="635"/>
                    <a:pt x="12042" y="1"/>
                    <a:pt x="116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8"/>
            <p:cNvSpPr/>
            <p:nvPr/>
          </p:nvSpPr>
          <p:spPr>
            <a:xfrm>
              <a:off x="-3866475" y="3071475"/>
              <a:ext cx="292750" cy="15875"/>
            </a:xfrm>
            <a:custGeom>
              <a:rect b="b" l="l" r="r" t="t"/>
              <a:pathLst>
                <a:path extrusionOk="0" h="635" w="11710">
                  <a:moveTo>
                    <a:pt x="401" y="1"/>
                  </a:moveTo>
                  <a:cubicBezTo>
                    <a:pt x="1" y="1"/>
                    <a:pt x="1" y="635"/>
                    <a:pt x="401" y="635"/>
                  </a:cubicBezTo>
                  <a:lnTo>
                    <a:pt x="11309" y="635"/>
                  </a:lnTo>
                  <a:cubicBezTo>
                    <a:pt x="11709" y="635"/>
                    <a:pt x="11709" y="1"/>
                    <a:pt x="113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8"/>
            <p:cNvSpPr/>
            <p:nvPr/>
          </p:nvSpPr>
          <p:spPr>
            <a:xfrm>
              <a:off x="-3836450" y="3123175"/>
              <a:ext cx="241875" cy="15050"/>
            </a:xfrm>
            <a:custGeom>
              <a:rect b="b" l="l" r="r" t="t"/>
              <a:pathLst>
                <a:path extrusionOk="0" h="602" w="9675">
                  <a:moveTo>
                    <a:pt x="401" y="1"/>
                  </a:moveTo>
                  <a:cubicBezTo>
                    <a:pt x="1" y="1"/>
                    <a:pt x="1" y="601"/>
                    <a:pt x="401" y="601"/>
                  </a:cubicBezTo>
                  <a:lnTo>
                    <a:pt x="9274" y="601"/>
                  </a:lnTo>
                  <a:cubicBezTo>
                    <a:pt x="9674" y="601"/>
                    <a:pt x="9674" y="1"/>
                    <a:pt x="9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8"/>
            <p:cNvSpPr/>
            <p:nvPr/>
          </p:nvSpPr>
          <p:spPr>
            <a:xfrm>
              <a:off x="-5119850" y="2750425"/>
              <a:ext cx="15850" cy="145950"/>
            </a:xfrm>
            <a:custGeom>
              <a:rect b="b" l="l" r="r" t="t"/>
              <a:pathLst>
                <a:path extrusionOk="0" h="5838" w="634">
                  <a:moveTo>
                    <a:pt x="317" y="0"/>
                  </a:moveTo>
                  <a:cubicBezTo>
                    <a:pt x="158" y="0"/>
                    <a:pt x="0" y="100"/>
                    <a:pt x="0" y="301"/>
                  </a:cubicBezTo>
                  <a:lnTo>
                    <a:pt x="0" y="5538"/>
                  </a:lnTo>
                  <a:cubicBezTo>
                    <a:pt x="0" y="5738"/>
                    <a:pt x="158" y="5838"/>
                    <a:pt x="317" y="5838"/>
                  </a:cubicBezTo>
                  <a:cubicBezTo>
                    <a:pt x="475" y="5838"/>
                    <a:pt x="634" y="5738"/>
                    <a:pt x="634" y="5538"/>
                  </a:cubicBezTo>
                  <a:lnTo>
                    <a:pt x="634" y="301"/>
                  </a:lnTo>
                  <a:cubicBezTo>
                    <a:pt x="634" y="100"/>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8"/>
            <p:cNvSpPr/>
            <p:nvPr/>
          </p:nvSpPr>
          <p:spPr>
            <a:xfrm>
              <a:off x="-5174075" y="2732075"/>
              <a:ext cx="15050" cy="191000"/>
            </a:xfrm>
            <a:custGeom>
              <a:rect b="b" l="l" r="r" t="t"/>
              <a:pathLst>
                <a:path extrusionOk="0" h="7640" w="602">
                  <a:moveTo>
                    <a:pt x="301" y="0"/>
                  </a:moveTo>
                  <a:cubicBezTo>
                    <a:pt x="151" y="0"/>
                    <a:pt x="1" y="101"/>
                    <a:pt x="1" y="301"/>
                  </a:cubicBezTo>
                  <a:lnTo>
                    <a:pt x="1" y="7339"/>
                  </a:lnTo>
                  <a:cubicBezTo>
                    <a:pt x="1" y="7539"/>
                    <a:pt x="151" y="7639"/>
                    <a:pt x="301" y="7639"/>
                  </a:cubicBezTo>
                  <a:cubicBezTo>
                    <a:pt x="451" y="7639"/>
                    <a:pt x="601" y="7539"/>
                    <a:pt x="601" y="7339"/>
                  </a:cubicBezTo>
                  <a:lnTo>
                    <a:pt x="601" y="301"/>
                  </a:lnTo>
                  <a:cubicBezTo>
                    <a:pt x="601" y="101"/>
                    <a:pt x="451" y="0"/>
                    <a:pt x="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8"/>
            <p:cNvSpPr/>
            <p:nvPr/>
          </p:nvSpPr>
          <p:spPr>
            <a:xfrm>
              <a:off x="-5224100" y="2737900"/>
              <a:ext cx="15875" cy="167650"/>
            </a:xfrm>
            <a:custGeom>
              <a:rect b="b" l="l" r="r" t="t"/>
              <a:pathLst>
                <a:path extrusionOk="0" h="6706" w="635">
                  <a:moveTo>
                    <a:pt x="317" y="1"/>
                  </a:moveTo>
                  <a:cubicBezTo>
                    <a:pt x="159" y="1"/>
                    <a:pt x="0" y="101"/>
                    <a:pt x="0" y="301"/>
                  </a:cubicBezTo>
                  <a:lnTo>
                    <a:pt x="0" y="6406"/>
                  </a:lnTo>
                  <a:cubicBezTo>
                    <a:pt x="0" y="6606"/>
                    <a:pt x="159" y="6706"/>
                    <a:pt x="317" y="6706"/>
                  </a:cubicBezTo>
                  <a:cubicBezTo>
                    <a:pt x="476" y="6706"/>
                    <a:pt x="634" y="6606"/>
                    <a:pt x="634" y="6406"/>
                  </a:cubicBezTo>
                  <a:lnTo>
                    <a:pt x="634" y="301"/>
                  </a:lnTo>
                  <a:cubicBezTo>
                    <a:pt x="634" y="101"/>
                    <a:pt x="476"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8"/>
            <p:cNvSpPr/>
            <p:nvPr/>
          </p:nvSpPr>
          <p:spPr>
            <a:xfrm>
              <a:off x="-4010725" y="1596250"/>
              <a:ext cx="20025" cy="15875"/>
            </a:xfrm>
            <a:custGeom>
              <a:rect b="b" l="l" r="r" t="t"/>
              <a:pathLst>
                <a:path extrusionOk="0" h="635" w="801">
                  <a:moveTo>
                    <a:pt x="400" y="1"/>
                  </a:moveTo>
                  <a:cubicBezTo>
                    <a:pt x="0" y="1"/>
                    <a:pt x="0" y="635"/>
                    <a:pt x="400" y="635"/>
                  </a:cubicBezTo>
                  <a:cubicBezTo>
                    <a:pt x="801" y="635"/>
                    <a:pt x="801"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8"/>
            <p:cNvSpPr/>
            <p:nvPr/>
          </p:nvSpPr>
          <p:spPr>
            <a:xfrm>
              <a:off x="-3998225" y="1542050"/>
              <a:ext cx="20025" cy="15875"/>
            </a:xfrm>
            <a:custGeom>
              <a:rect b="b" l="l" r="r" t="t"/>
              <a:pathLst>
                <a:path extrusionOk="0" h="635" w="801">
                  <a:moveTo>
                    <a:pt x="401" y="1"/>
                  </a:moveTo>
                  <a:cubicBezTo>
                    <a:pt x="0" y="1"/>
                    <a:pt x="0" y="634"/>
                    <a:pt x="401" y="634"/>
                  </a:cubicBezTo>
                  <a:cubicBezTo>
                    <a:pt x="801" y="634"/>
                    <a:pt x="801" y="1"/>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8"/>
            <p:cNvSpPr/>
            <p:nvPr/>
          </p:nvSpPr>
          <p:spPr>
            <a:xfrm>
              <a:off x="-3962375" y="1612950"/>
              <a:ext cx="20050" cy="15850"/>
            </a:xfrm>
            <a:custGeom>
              <a:rect b="b" l="l" r="r" t="t"/>
              <a:pathLst>
                <a:path extrusionOk="0" h="634" w="802">
                  <a:moveTo>
                    <a:pt x="401" y="0"/>
                  </a:moveTo>
                  <a:cubicBezTo>
                    <a:pt x="1" y="0"/>
                    <a:pt x="1" y="634"/>
                    <a:pt x="401" y="634"/>
                  </a:cubicBezTo>
                  <a:cubicBezTo>
                    <a:pt x="801" y="634"/>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8"/>
            <p:cNvSpPr/>
            <p:nvPr/>
          </p:nvSpPr>
          <p:spPr>
            <a:xfrm>
              <a:off x="-3916500" y="1564575"/>
              <a:ext cx="20025" cy="15875"/>
            </a:xfrm>
            <a:custGeom>
              <a:rect b="b" l="l" r="r" t="t"/>
              <a:pathLst>
                <a:path extrusionOk="0" h="635" w="801">
                  <a:moveTo>
                    <a:pt x="401" y="0"/>
                  </a:moveTo>
                  <a:cubicBezTo>
                    <a:pt x="0" y="0"/>
                    <a:pt x="0" y="634"/>
                    <a:pt x="401" y="634"/>
                  </a:cubicBezTo>
                  <a:cubicBezTo>
                    <a:pt x="801" y="634"/>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8"/>
            <p:cNvSpPr/>
            <p:nvPr/>
          </p:nvSpPr>
          <p:spPr>
            <a:xfrm>
              <a:off x="-3945700" y="1508700"/>
              <a:ext cx="20050" cy="15025"/>
            </a:xfrm>
            <a:custGeom>
              <a:rect b="b" l="l" r="r" t="t"/>
              <a:pathLst>
                <a:path extrusionOk="0" h="601" w="802">
                  <a:moveTo>
                    <a:pt x="401" y="0"/>
                  </a:moveTo>
                  <a:cubicBezTo>
                    <a:pt x="1" y="0"/>
                    <a:pt x="1" y="601"/>
                    <a:pt x="401" y="601"/>
                  </a:cubicBezTo>
                  <a:cubicBezTo>
                    <a:pt x="801" y="601"/>
                    <a:pt x="801"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8"/>
            <p:cNvSpPr/>
            <p:nvPr/>
          </p:nvSpPr>
          <p:spPr>
            <a:xfrm>
              <a:off x="-3956525" y="1567075"/>
              <a:ext cx="20875" cy="15875"/>
            </a:xfrm>
            <a:custGeom>
              <a:rect b="b" l="l" r="r" t="t"/>
              <a:pathLst>
                <a:path extrusionOk="0" h="635" w="835">
                  <a:moveTo>
                    <a:pt x="434" y="0"/>
                  </a:moveTo>
                  <a:cubicBezTo>
                    <a:pt x="0" y="0"/>
                    <a:pt x="0" y="634"/>
                    <a:pt x="434" y="634"/>
                  </a:cubicBezTo>
                  <a:cubicBezTo>
                    <a:pt x="834" y="634"/>
                    <a:pt x="834" y="0"/>
                    <a:pt x="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8"/>
            <p:cNvSpPr/>
            <p:nvPr/>
          </p:nvSpPr>
          <p:spPr>
            <a:xfrm>
              <a:off x="-3901500" y="1623775"/>
              <a:ext cx="20050" cy="15050"/>
            </a:xfrm>
            <a:custGeom>
              <a:rect b="b" l="l" r="r" t="t"/>
              <a:pathLst>
                <a:path extrusionOk="0" h="602" w="802">
                  <a:moveTo>
                    <a:pt x="401" y="1"/>
                  </a:moveTo>
                  <a:cubicBezTo>
                    <a:pt x="1" y="1"/>
                    <a:pt x="1" y="601"/>
                    <a:pt x="401" y="601"/>
                  </a:cubicBezTo>
                  <a:cubicBezTo>
                    <a:pt x="801" y="601"/>
                    <a:pt x="801" y="1"/>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8"/>
            <p:cNvSpPr/>
            <p:nvPr/>
          </p:nvSpPr>
          <p:spPr>
            <a:xfrm>
              <a:off x="-4657025" y="1895650"/>
              <a:ext cx="15875" cy="282725"/>
            </a:xfrm>
            <a:custGeom>
              <a:rect b="b" l="l" r="r" t="t"/>
              <a:pathLst>
                <a:path extrusionOk="0" h="11309" w="635">
                  <a:moveTo>
                    <a:pt x="317" y="0"/>
                  </a:moveTo>
                  <a:cubicBezTo>
                    <a:pt x="159" y="0"/>
                    <a:pt x="0" y="100"/>
                    <a:pt x="0" y="300"/>
                  </a:cubicBezTo>
                  <a:lnTo>
                    <a:pt x="0" y="11008"/>
                  </a:lnTo>
                  <a:cubicBezTo>
                    <a:pt x="0" y="11208"/>
                    <a:pt x="159" y="11308"/>
                    <a:pt x="317" y="11308"/>
                  </a:cubicBezTo>
                  <a:cubicBezTo>
                    <a:pt x="476" y="11308"/>
                    <a:pt x="634" y="11208"/>
                    <a:pt x="634" y="11008"/>
                  </a:cubicBezTo>
                  <a:lnTo>
                    <a:pt x="634" y="300"/>
                  </a:lnTo>
                  <a:cubicBezTo>
                    <a:pt x="634" y="100"/>
                    <a:pt x="476"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8"/>
            <p:cNvSpPr/>
            <p:nvPr/>
          </p:nvSpPr>
          <p:spPr>
            <a:xfrm>
              <a:off x="-4568625" y="2230050"/>
              <a:ext cx="15025" cy="241025"/>
            </a:xfrm>
            <a:custGeom>
              <a:rect b="b" l="l" r="r" t="t"/>
              <a:pathLst>
                <a:path extrusionOk="0" h="9641" w="601">
                  <a:moveTo>
                    <a:pt x="300" y="0"/>
                  </a:moveTo>
                  <a:cubicBezTo>
                    <a:pt x="150" y="0"/>
                    <a:pt x="0" y="100"/>
                    <a:pt x="0" y="301"/>
                  </a:cubicBezTo>
                  <a:lnTo>
                    <a:pt x="0" y="9340"/>
                  </a:lnTo>
                  <a:cubicBezTo>
                    <a:pt x="0" y="9541"/>
                    <a:pt x="150" y="9641"/>
                    <a:pt x="300" y="9641"/>
                  </a:cubicBezTo>
                  <a:cubicBezTo>
                    <a:pt x="450" y="9641"/>
                    <a:pt x="601" y="9541"/>
                    <a:pt x="601" y="9340"/>
                  </a:cubicBezTo>
                  <a:lnTo>
                    <a:pt x="601" y="301"/>
                  </a:lnTo>
                  <a:cubicBezTo>
                    <a:pt x="601" y="100"/>
                    <a:pt x="450" y="0"/>
                    <a:pt x="3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8"/>
            <p:cNvSpPr/>
            <p:nvPr/>
          </p:nvSpPr>
          <p:spPr>
            <a:xfrm>
              <a:off x="-4485250" y="1870625"/>
              <a:ext cx="15875" cy="322750"/>
            </a:xfrm>
            <a:custGeom>
              <a:rect b="b" l="l" r="r" t="t"/>
              <a:pathLst>
                <a:path extrusionOk="0" h="12910" w="635">
                  <a:moveTo>
                    <a:pt x="318" y="0"/>
                  </a:moveTo>
                  <a:cubicBezTo>
                    <a:pt x="159" y="0"/>
                    <a:pt x="1" y="101"/>
                    <a:pt x="1" y="301"/>
                  </a:cubicBezTo>
                  <a:lnTo>
                    <a:pt x="1" y="12609"/>
                  </a:lnTo>
                  <a:cubicBezTo>
                    <a:pt x="1" y="12810"/>
                    <a:pt x="159" y="12910"/>
                    <a:pt x="318" y="12910"/>
                  </a:cubicBezTo>
                  <a:cubicBezTo>
                    <a:pt x="476" y="12910"/>
                    <a:pt x="635" y="12810"/>
                    <a:pt x="635" y="12609"/>
                  </a:cubicBezTo>
                  <a:lnTo>
                    <a:pt x="635" y="301"/>
                  </a:lnTo>
                  <a:cubicBezTo>
                    <a:pt x="635" y="101"/>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8"/>
            <p:cNvSpPr/>
            <p:nvPr/>
          </p:nvSpPr>
          <p:spPr>
            <a:xfrm>
              <a:off x="-4382675" y="2152700"/>
              <a:ext cx="15875" cy="251675"/>
            </a:xfrm>
            <a:custGeom>
              <a:rect b="b" l="l" r="r" t="t"/>
              <a:pathLst>
                <a:path extrusionOk="0" h="10067" w="635">
                  <a:moveTo>
                    <a:pt x="318" y="1"/>
                  </a:moveTo>
                  <a:cubicBezTo>
                    <a:pt x="159" y="1"/>
                    <a:pt x="1" y="109"/>
                    <a:pt x="1" y="326"/>
                  </a:cubicBezTo>
                  <a:lnTo>
                    <a:pt x="1" y="9766"/>
                  </a:lnTo>
                  <a:cubicBezTo>
                    <a:pt x="1" y="9966"/>
                    <a:pt x="159" y="10066"/>
                    <a:pt x="318" y="10066"/>
                  </a:cubicBezTo>
                  <a:cubicBezTo>
                    <a:pt x="476" y="10066"/>
                    <a:pt x="635" y="9966"/>
                    <a:pt x="635" y="9766"/>
                  </a:cubicBezTo>
                  <a:lnTo>
                    <a:pt x="635" y="326"/>
                  </a:lnTo>
                  <a:cubicBezTo>
                    <a:pt x="635" y="109"/>
                    <a:pt x="476" y="1"/>
                    <a:pt x="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8"/>
            <p:cNvSpPr/>
            <p:nvPr/>
          </p:nvSpPr>
          <p:spPr>
            <a:xfrm>
              <a:off x="-4755425" y="2156875"/>
              <a:ext cx="15850" cy="211625"/>
            </a:xfrm>
            <a:custGeom>
              <a:rect b="b" l="l" r="r" t="t"/>
              <a:pathLst>
                <a:path extrusionOk="0" h="8465" w="634">
                  <a:moveTo>
                    <a:pt x="317" y="0"/>
                  </a:moveTo>
                  <a:cubicBezTo>
                    <a:pt x="159" y="0"/>
                    <a:pt x="0" y="109"/>
                    <a:pt x="0" y="326"/>
                  </a:cubicBezTo>
                  <a:lnTo>
                    <a:pt x="0" y="8164"/>
                  </a:lnTo>
                  <a:cubicBezTo>
                    <a:pt x="0" y="8365"/>
                    <a:pt x="159" y="8465"/>
                    <a:pt x="317" y="8465"/>
                  </a:cubicBezTo>
                  <a:cubicBezTo>
                    <a:pt x="475" y="8465"/>
                    <a:pt x="634" y="8365"/>
                    <a:pt x="634" y="8164"/>
                  </a:cubicBezTo>
                  <a:lnTo>
                    <a:pt x="634" y="326"/>
                  </a:lnTo>
                  <a:cubicBezTo>
                    <a:pt x="634" y="109"/>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8"/>
            <p:cNvSpPr/>
            <p:nvPr/>
          </p:nvSpPr>
          <p:spPr>
            <a:xfrm>
              <a:off x="-4571975" y="1858125"/>
              <a:ext cx="15875" cy="266875"/>
            </a:xfrm>
            <a:custGeom>
              <a:rect b="b" l="l" r="r" t="t"/>
              <a:pathLst>
                <a:path extrusionOk="0" h="10675" w="635">
                  <a:moveTo>
                    <a:pt x="318" y="0"/>
                  </a:moveTo>
                  <a:cubicBezTo>
                    <a:pt x="159" y="0"/>
                    <a:pt x="1" y="100"/>
                    <a:pt x="1" y="300"/>
                  </a:cubicBezTo>
                  <a:lnTo>
                    <a:pt x="1" y="10374"/>
                  </a:lnTo>
                  <a:cubicBezTo>
                    <a:pt x="1" y="10574"/>
                    <a:pt x="159" y="10674"/>
                    <a:pt x="318" y="10674"/>
                  </a:cubicBezTo>
                  <a:cubicBezTo>
                    <a:pt x="476" y="10674"/>
                    <a:pt x="634" y="10574"/>
                    <a:pt x="634" y="10374"/>
                  </a:cubicBezTo>
                  <a:lnTo>
                    <a:pt x="634" y="300"/>
                  </a:lnTo>
                  <a:cubicBezTo>
                    <a:pt x="634" y="100"/>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8"/>
            <p:cNvSpPr/>
            <p:nvPr/>
          </p:nvSpPr>
          <p:spPr>
            <a:xfrm>
              <a:off x="-4661200" y="2246725"/>
              <a:ext cx="15875" cy="189325"/>
            </a:xfrm>
            <a:custGeom>
              <a:rect b="b" l="l" r="r" t="t"/>
              <a:pathLst>
                <a:path extrusionOk="0" h="7573" w="635">
                  <a:moveTo>
                    <a:pt x="317" y="1"/>
                  </a:moveTo>
                  <a:cubicBezTo>
                    <a:pt x="159" y="1"/>
                    <a:pt x="0" y="101"/>
                    <a:pt x="0" y="301"/>
                  </a:cubicBezTo>
                  <a:lnTo>
                    <a:pt x="0" y="7272"/>
                  </a:lnTo>
                  <a:cubicBezTo>
                    <a:pt x="0" y="7473"/>
                    <a:pt x="159" y="7573"/>
                    <a:pt x="317" y="7573"/>
                  </a:cubicBezTo>
                  <a:cubicBezTo>
                    <a:pt x="476" y="7573"/>
                    <a:pt x="634" y="7473"/>
                    <a:pt x="634" y="7272"/>
                  </a:cubicBezTo>
                  <a:lnTo>
                    <a:pt x="634" y="301"/>
                  </a:lnTo>
                  <a:cubicBezTo>
                    <a:pt x="634" y="101"/>
                    <a:pt x="476"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8"/>
            <p:cNvSpPr/>
            <p:nvPr/>
          </p:nvSpPr>
          <p:spPr>
            <a:xfrm>
              <a:off x="-4765450" y="1970700"/>
              <a:ext cx="15875" cy="128450"/>
            </a:xfrm>
            <a:custGeom>
              <a:rect b="b" l="l" r="r" t="t"/>
              <a:pathLst>
                <a:path extrusionOk="0" h="5138" w="635">
                  <a:moveTo>
                    <a:pt x="318" y="0"/>
                  </a:moveTo>
                  <a:cubicBezTo>
                    <a:pt x="159" y="0"/>
                    <a:pt x="1" y="100"/>
                    <a:pt x="1" y="301"/>
                  </a:cubicBezTo>
                  <a:lnTo>
                    <a:pt x="1" y="4837"/>
                  </a:lnTo>
                  <a:cubicBezTo>
                    <a:pt x="1" y="5037"/>
                    <a:pt x="159" y="5137"/>
                    <a:pt x="318" y="5137"/>
                  </a:cubicBezTo>
                  <a:cubicBezTo>
                    <a:pt x="476" y="5137"/>
                    <a:pt x="635" y="5037"/>
                    <a:pt x="635" y="4837"/>
                  </a:cubicBezTo>
                  <a:lnTo>
                    <a:pt x="635" y="301"/>
                  </a:lnTo>
                  <a:cubicBezTo>
                    <a:pt x="635" y="100"/>
                    <a:pt x="476" y="0"/>
                    <a:pt x="3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8"/>
            <p:cNvSpPr/>
            <p:nvPr/>
          </p:nvSpPr>
          <p:spPr>
            <a:xfrm>
              <a:off x="-4370150" y="1955675"/>
              <a:ext cx="15850" cy="147650"/>
            </a:xfrm>
            <a:custGeom>
              <a:rect b="b" l="l" r="r" t="t"/>
              <a:pathLst>
                <a:path extrusionOk="0" h="5906" w="634">
                  <a:moveTo>
                    <a:pt x="317" y="1"/>
                  </a:moveTo>
                  <a:cubicBezTo>
                    <a:pt x="159" y="1"/>
                    <a:pt x="0" y="101"/>
                    <a:pt x="0" y="301"/>
                  </a:cubicBezTo>
                  <a:lnTo>
                    <a:pt x="0" y="5605"/>
                  </a:lnTo>
                  <a:cubicBezTo>
                    <a:pt x="0" y="5805"/>
                    <a:pt x="159" y="5905"/>
                    <a:pt x="317" y="5905"/>
                  </a:cubicBezTo>
                  <a:cubicBezTo>
                    <a:pt x="475" y="5905"/>
                    <a:pt x="634" y="5805"/>
                    <a:pt x="634" y="5605"/>
                  </a:cubicBezTo>
                  <a:lnTo>
                    <a:pt x="634" y="301"/>
                  </a:lnTo>
                  <a:cubicBezTo>
                    <a:pt x="634" y="101"/>
                    <a:pt x="475"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8"/>
            <p:cNvSpPr/>
            <p:nvPr/>
          </p:nvSpPr>
          <p:spPr>
            <a:xfrm>
              <a:off x="-4478575" y="2270900"/>
              <a:ext cx="15875" cy="176000"/>
            </a:xfrm>
            <a:custGeom>
              <a:rect b="b" l="l" r="r" t="t"/>
              <a:pathLst>
                <a:path extrusionOk="0" h="7040" w="635">
                  <a:moveTo>
                    <a:pt x="318" y="1"/>
                  </a:moveTo>
                  <a:cubicBezTo>
                    <a:pt x="159" y="1"/>
                    <a:pt x="1" y="101"/>
                    <a:pt x="1" y="301"/>
                  </a:cubicBezTo>
                  <a:lnTo>
                    <a:pt x="1" y="6739"/>
                  </a:lnTo>
                  <a:cubicBezTo>
                    <a:pt x="1" y="6939"/>
                    <a:pt x="159" y="7039"/>
                    <a:pt x="318" y="7039"/>
                  </a:cubicBezTo>
                  <a:cubicBezTo>
                    <a:pt x="476" y="7039"/>
                    <a:pt x="634" y="6939"/>
                    <a:pt x="634" y="6739"/>
                  </a:cubicBezTo>
                  <a:lnTo>
                    <a:pt x="634" y="301"/>
                  </a:lnTo>
                  <a:cubicBezTo>
                    <a:pt x="634" y="101"/>
                    <a:pt x="476" y="1"/>
                    <a:pt x="3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8"/>
            <p:cNvSpPr/>
            <p:nvPr/>
          </p:nvSpPr>
          <p:spPr>
            <a:xfrm>
              <a:off x="-4806425" y="3006600"/>
              <a:ext cx="82825" cy="126450"/>
            </a:xfrm>
            <a:custGeom>
              <a:rect b="b" l="l" r="r" t="t"/>
              <a:pathLst>
                <a:path extrusionOk="0" h="5058" w="3313">
                  <a:moveTo>
                    <a:pt x="2876" y="1"/>
                  </a:moveTo>
                  <a:cubicBezTo>
                    <a:pt x="2782" y="1"/>
                    <a:pt x="2692" y="47"/>
                    <a:pt x="2641" y="161"/>
                  </a:cubicBezTo>
                  <a:lnTo>
                    <a:pt x="139" y="4597"/>
                  </a:lnTo>
                  <a:cubicBezTo>
                    <a:pt x="1" y="4827"/>
                    <a:pt x="228" y="5058"/>
                    <a:pt x="448" y="5058"/>
                  </a:cubicBezTo>
                  <a:cubicBezTo>
                    <a:pt x="546" y="5058"/>
                    <a:pt x="644" y="5011"/>
                    <a:pt x="706" y="4897"/>
                  </a:cubicBezTo>
                  <a:lnTo>
                    <a:pt x="3174" y="461"/>
                  </a:lnTo>
                  <a:cubicBezTo>
                    <a:pt x="3312" y="231"/>
                    <a:pt x="3085" y="1"/>
                    <a:pt x="2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8"/>
            <p:cNvSpPr/>
            <p:nvPr/>
          </p:nvSpPr>
          <p:spPr>
            <a:xfrm>
              <a:off x="-4807275" y="3056400"/>
              <a:ext cx="81200" cy="61050"/>
            </a:xfrm>
            <a:custGeom>
              <a:rect b="b" l="l" r="r" t="t"/>
              <a:pathLst>
                <a:path extrusionOk="0" h="2442" w="3248">
                  <a:moveTo>
                    <a:pt x="409" y="0"/>
                  </a:moveTo>
                  <a:cubicBezTo>
                    <a:pt x="173" y="0"/>
                    <a:pt x="0" y="413"/>
                    <a:pt x="273" y="604"/>
                  </a:cubicBezTo>
                  <a:cubicBezTo>
                    <a:pt x="1073" y="1204"/>
                    <a:pt x="1874" y="1805"/>
                    <a:pt x="2675" y="2372"/>
                  </a:cubicBezTo>
                  <a:cubicBezTo>
                    <a:pt x="2730" y="2421"/>
                    <a:pt x="2786" y="2442"/>
                    <a:pt x="2839" y="2442"/>
                  </a:cubicBezTo>
                  <a:cubicBezTo>
                    <a:pt x="3075" y="2442"/>
                    <a:pt x="3247" y="2029"/>
                    <a:pt x="2975" y="1838"/>
                  </a:cubicBezTo>
                  <a:lnTo>
                    <a:pt x="573" y="70"/>
                  </a:lnTo>
                  <a:cubicBezTo>
                    <a:pt x="518" y="21"/>
                    <a:pt x="462" y="0"/>
                    <a:pt x="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8"/>
            <p:cNvSpPr/>
            <p:nvPr/>
          </p:nvSpPr>
          <p:spPr>
            <a:xfrm>
              <a:off x="-5325000" y="2136650"/>
              <a:ext cx="113425" cy="154300"/>
            </a:xfrm>
            <a:custGeom>
              <a:rect b="b" l="l" r="r" t="t"/>
              <a:pathLst>
                <a:path extrusionOk="0" h="6172" w="4537">
                  <a:moveTo>
                    <a:pt x="4220" y="0"/>
                  </a:moveTo>
                  <a:cubicBezTo>
                    <a:pt x="4061" y="0"/>
                    <a:pt x="3903" y="100"/>
                    <a:pt x="3903" y="301"/>
                  </a:cubicBezTo>
                  <a:cubicBezTo>
                    <a:pt x="3903" y="1793"/>
                    <a:pt x="3903" y="3265"/>
                    <a:pt x="3886" y="4749"/>
                  </a:cubicBezTo>
                  <a:lnTo>
                    <a:pt x="3886" y="4749"/>
                  </a:lnTo>
                  <a:cubicBezTo>
                    <a:pt x="2980" y="3266"/>
                    <a:pt x="2074" y="1783"/>
                    <a:pt x="1168" y="301"/>
                  </a:cubicBezTo>
                  <a:cubicBezTo>
                    <a:pt x="1108" y="195"/>
                    <a:pt x="1000" y="144"/>
                    <a:pt x="894" y="144"/>
                  </a:cubicBezTo>
                  <a:cubicBezTo>
                    <a:pt x="765" y="144"/>
                    <a:pt x="637" y="221"/>
                    <a:pt x="601" y="367"/>
                  </a:cubicBezTo>
                  <a:cubicBezTo>
                    <a:pt x="134" y="2169"/>
                    <a:pt x="0" y="4003"/>
                    <a:pt x="134" y="5871"/>
                  </a:cubicBezTo>
                  <a:cubicBezTo>
                    <a:pt x="150" y="6071"/>
                    <a:pt x="317" y="6171"/>
                    <a:pt x="475" y="6171"/>
                  </a:cubicBezTo>
                  <a:cubicBezTo>
                    <a:pt x="634" y="6171"/>
                    <a:pt x="784" y="6071"/>
                    <a:pt x="767" y="5871"/>
                  </a:cubicBezTo>
                  <a:cubicBezTo>
                    <a:pt x="653" y="4327"/>
                    <a:pt x="735" y="2807"/>
                    <a:pt x="1034" y="1291"/>
                  </a:cubicBezTo>
                  <a:lnTo>
                    <a:pt x="1034" y="1291"/>
                  </a:lnTo>
                  <a:cubicBezTo>
                    <a:pt x="2016" y="2862"/>
                    <a:pt x="2976" y="4433"/>
                    <a:pt x="3936" y="6005"/>
                  </a:cubicBezTo>
                  <a:cubicBezTo>
                    <a:pt x="4003" y="6111"/>
                    <a:pt x="4107" y="6159"/>
                    <a:pt x="4208" y="6159"/>
                  </a:cubicBezTo>
                  <a:cubicBezTo>
                    <a:pt x="4359" y="6159"/>
                    <a:pt x="4503" y="6051"/>
                    <a:pt x="4503" y="5871"/>
                  </a:cubicBezTo>
                  <a:cubicBezTo>
                    <a:pt x="4503" y="4003"/>
                    <a:pt x="4537" y="2169"/>
                    <a:pt x="4537" y="301"/>
                  </a:cubicBezTo>
                  <a:cubicBezTo>
                    <a:pt x="4537" y="100"/>
                    <a:pt x="4378" y="0"/>
                    <a:pt x="42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8"/>
            <p:cNvSpPr/>
            <p:nvPr/>
          </p:nvSpPr>
          <p:spPr>
            <a:xfrm>
              <a:off x="-5176575" y="2090925"/>
              <a:ext cx="72725" cy="70300"/>
            </a:xfrm>
            <a:custGeom>
              <a:rect b="b" l="l" r="r" t="t"/>
              <a:pathLst>
                <a:path extrusionOk="0" h="2812" w="2909">
                  <a:moveTo>
                    <a:pt x="1185" y="664"/>
                  </a:moveTo>
                  <a:cubicBezTo>
                    <a:pt x="1751" y="664"/>
                    <a:pt x="2059" y="1875"/>
                    <a:pt x="1569" y="2163"/>
                  </a:cubicBezTo>
                  <a:cubicBezTo>
                    <a:pt x="1514" y="2190"/>
                    <a:pt x="1456" y="2202"/>
                    <a:pt x="1399" y="2202"/>
                  </a:cubicBezTo>
                  <a:cubicBezTo>
                    <a:pt x="1175" y="2202"/>
                    <a:pt x="948" y="2022"/>
                    <a:pt x="868" y="1863"/>
                  </a:cubicBezTo>
                  <a:cubicBezTo>
                    <a:pt x="680" y="1541"/>
                    <a:pt x="730" y="1134"/>
                    <a:pt x="825" y="796"/>
                  </a:cubicBezTo>
                  <a:lnTo>
                    <a:pt x="825" y="796"/>
                  </a:lnTo>
                  <a:cubicBezTo>
                    <a:pt x="850" y="788"/>
                    <a:pt x="876" y="777"/>
                    <a:pt x="901" y="762"/>
                  </a:cubicBezTo>
                  <a:cubicBezTo>
                    <a:pt x="1001" y="694"/>
                    <a:pt x="1096" y="664"/>
                    <a:pt x="1185" y="664"/>
                  </a:cubicBezTo>
                  <a:close/>
                  <a:moveTo>
                    <a:pt x="1183" y="0"/>
                  </a:moveTo>
                  <a:cubicBezTo>
                    <a:pt x="1011" y="0"/>
                    <a:pt x="830" y="51"/>
                    <a:pt x="644" y="167"/>
                  </a:cubicBezTo>
                  <a:lnTo>
                    <a:pt x="644" y="167"/>
                  </a:lnTo>
                  <a:cubicBezTo>
                    <a:pt x="632" y="166"/>
                    <a:pt x="620" y="166"/>
                    <a:pt x="608" y="166"/>
                  </a:cubicBezTo>
                  <a:cubicBezTo>
                    <a:pt x="482" y="166"/>
                    <a:pt x="354" y="235"/>
                    <a:pt x="301" y="395"/>
                  </a:cubicBezTo>
                  <a:cubicBezTo>
                    <a:pt x="101" y="1062"/>
                    <a:pt x="1" y="1863"/>
                    <a:pt x="501" y="2430"/>
                  </a:cubicBezTo>
                  <a:cubicBezTo>
                    <a:pt x="719" y="2668"/>
                    <a:pt x="1056" y="2812"/>
                    <a:pt x="1384" y="2812"/>
                  </a:cubicBezTo>
                  <a:cubicBezTo>
                    <a:pt x="1607" y="2812"/>
                    <a:pt x="1827" y="2745"/>
                    <a:pt x="2002" y="2597"/>
                  </a:cubicBezTo>
                  <a:cubicBezTo>
                    <a:pt x="2909" y="1888"/>
                    <a:pt x="2227" y="0"/>
                    <a:pt x="1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8"/>
            <p:cNvSpPr/>
            <p:nvPr/>
          </p:nvSpPr>
          <p:spPr>
            <a:xfrm>
              <a:off x="-5066075" y="2134150"/>
              <a:ext cx="22950" cy="145125"/>
            </a:xfrm>
            <a:custGeom>
              <a:rect b="b" l="l" r="r" t="t"/>
              <a:pathLst>
                <a:path extrusionOk="0" h="5805" w="918">
                  <a:moveTo>
                    <a:pt x="309" y="0"/>
                  </a:moveTo>
                  <a:cubicBezTo>
                    <a:pt x="151" y="0"/>
                    <a:pt x="1" y="100"/>
                    <a:pt x="17" y="301"/>
                  </a:cubicBezTo>
                  <a:cubicBezTo>
                    <a:pt x="217" y="2002"/>
                    <a:pt x="284" y="3736"/>
                    <a:pt x="284" y="5504"/>
                  </a:cubicBezTo>
                  <a:cubicBezTo>
                    <a:pt x="284" y="5704"/>
                    <a:pt x="443" y="5804"/>
                    <a:pt x="601" y="5804"/>
                  </a:cubicBezTo>
                  <a:cubicBezTo>
                    <a:pt x="759" y="5804"/>
                    <a:pt x="918" y="5704"/>
                    <a:pt x="918" y="5504"/>
                  </a:cubicBezTo>
                  <a:cubicBezTo>
                    <a:pt x="918" y="3736"/>
                    <a:pt x="818" y="2002"/>
                    <a:pt x="651" y="301"/>
                  </a:cubicBezTo>
                  <a:cubicBezTo>
                    <a:pt x="634" y="100"/>
                    <a:pt x="468" y="0"/>
                    <a:pt x="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8"/>
            <p:cNvSpPr/>
            <p:nvPr/>
          </p:nvSpPr>
          <p:spPr>
            <a:xfrm>
              <a:off x="-5084825" y="2189375"/>
              <a:ext cx="96725" cy="19150"/>
            </a:xfrm>
            <a:custGeom>
              <a:rect b="b" l="l" r="r" t="t"/>
              <a:pathLst>
                <a:path extrusionOk="0" h="766" w="3869">
                  <a:moveTo>
                    <a:pt x="1226" y="0"/>
                  </a:moveTo>
                  <a:cubicBezTo>
                    <a:pt x="952" y="0"/>
                    <a:pt x="677" y="8"/>
                    <a:pt x="400" y="26"/>
                  </a:cubicBezTo>
                  <a:cubicBezTo>
                    <a:pt x="10" y="26"/>
                    <a:pt x="0" y="628"/>
                    <a:pt x="370" y="628"/>
                  </a:cubicBezTo>
                  <a:cubicBezTo>
                    <a:pt x="380" y="628"/>
                    <a:pt x="390" y="628"/>
                    <a:pt x="400" y="627"/>
                  </a:cubicBezTo>
                  <a:cubicBezTo>
                    <a:pt x="583" y="621"/>
                    <a:pt x="766" y="618"/>
                    <a:pt x="947" y="618"/>
                  </a:cubicBezTo>
                  <a:cubicBezTo>
                    <a:pt x="1790" y="618"/>
                    <a:pt x="2618" y="678"/>
                    <a:pt x="3469" y="760"/>
                  </a:cubicBezTo>
                  <a:cubicBezTo>
                    <a:pt x="3489" y="763"/>
                    <a:pt x="3508" y="765"/>
                    <a:pt x="3526" y="765"/>
                  </a:cubicBezTo>
                  <a:cubicBezTo>
                    <a:pt x="3868" y="765"/>
                    <a:pt x="3849" y="191"/>
                    <a:pt x="3469" y="160"/>
                  </a:cubicBezTo>
                  <a:cubicBezTo>
                    <a:pt x="2712" y="62"/>
                    <a:pt x="1973"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8"/>
            <p:cNvSpPr/>
            <p:nvPr/>
          </p:nvSpPr>
          <p:spPr>
            <a:xfrm>
              <a:off x="-5003100" y="2133525"/>
              <a:ext cx="19200" cy="148250"/>
            </a:xfrm>
            <a:custGeom>
              <a:rect b="b" l="l" r="r" t="t"/>
              <a:pathLst>
                <a:path extrusionOk="0" h="5930" w="768">
                  <a:moveTo>
                    <a:pt x="317" y="0"/>
                  </a:moveTo>
                  <a:cubicBezTo>
                    <a:pt x="158" y="0"/>
                    <a:pt x="0" y="109"/>
                    <a:pt x="0" y="326"/>
                  </a:cubicBezTo>
                  <a:cubicBezTo>
                    <a:pt x="67" y="2093"/>
                    <a:pt x="100" y="3861"/>
                    <a:pt x="133" y="5629"/>
                  </a:cubicBezTo>
                  <a:cubicBezTo>
                    <a:pt x="150" y="5829"/>
                    <a:pt x="309" y="5930"/>
                    <a:pt x="463" y="5930"/>
                  </a:cubicBezTo>
                  <a:cubicBezTo>
                    <a:pt x="617" y="5930"/>
                    <a:pt x="767" y="5829"/>
                    <a:pt x="767" y="5629"/>
                  </a:cubicBezTo>
                  <a:cubicBezTo>
                    <a:pt x="734" y="3861"/>
                    <a:pt x="667" y="2093"/>
                    <a:pt x="634" y="326"/>
                  </a:cubicBezTo>
                  <a:cubicBezTo>
                    <a:pt x="634" y="109"/>
                    <a:pt x="475"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8"/>
            <p:cNvSpPr/>
            <p:nvPr/>
          </p:nvSpPr>
          <p:spPr>
            <a:xfrm>
              <a:off x="-5320700" y="3060650"/>
              <a:ext cx="128300" cy="199950"/>
            </a:xfrm>
            <a:custGeom>
              <a:rect b="b" l="l" r="r" t="t"/>
              <a:pathLst>
                <a:path extrusionOk="0" h="7998" w="5132">
                  <a:moveTo>
                    <a:pt x="2463" y="0"/>
                  </a:moveTo>
                  <a:cubicBezTo>
                    <a:pt x="1429" y="0"/>
                    <a:pt x="862" y="1168"/>
                    <a:pt x="595" y="2002"/>
                  </a:cubicBezTo>
                  <a:cubicBezTo>
                    <a:pt x="329" y="2869"/>
                    <a:pt x="896" y="3336"/>
                    <a:pt x="1696" y="3469"/>
                  </a:cubicBezTo>
                  <a:cubicBezTo>
                    <a:pt x="2697" y="3703"/>
                    <a:pt x="3698" y="3903"/>
                    <a:pt x="4331" y="4804"/>
                  </a:cubicBezTo>
                  <a:cubicBezTo>
                    <a:pt x="5099" y="5938"/>
                    <a:pt x="3898" y="7072"/>
                    <a:pt x="2997" y="7405"/>
                  </a:cubicBezTo>
                  <a:cubicBezTo>
                    <a:pt x="2795" y="7473"/>
                    <a:pt x="2589" y="7502"/>
                    <a:pt x="2383" y="7502"/>
                  </a:cubicBezTo>
                  <a:cubicBezTo>
                    <a:pt x="1772" y="7502"/>
                    <a:pt x="1161" y="7246"/>
                    <a:pt x="662" y="6972"/>
                  </a:cubicBezTo>
                  <a:cubicBezTo>
                    <a:pt x="608" y="6942"/>
                    <a:pt x="556" y="6930"/>
                    <a:pt x="507" y="6930"/>
                  </a:cubicBezTo>
                  <a:cubicBezTo>
                    <a:pt x="221" y="6930"/>
                    <a:pt x="44" y="7363"/>
                    <a:pt x="329" y="7506"/>
                  </a:cubicBezTo>
                  <a:cubicBezTo>
                    <a:pt x="894" y="7812"/>
                    <a:pt x="1661" y="7998"/>
                    <a:pt x="2414" y="7998"/>
                  </a:cubicBezTo>
                  <a:cubicBezTo>
                    <a:pt x="3793" y="7998"/>
                    <a:pt x="5132" y="7377"/>
                    <a:pt x="5132" y="5738"/>
                  </a:cubicBezTo>
                  <a:cubicBezTo>
                    <a:pt x="5132" y="4804"/>
                    <a:pt x="4765" y="4203"/>
                    <a:pt x="4031" y="3636"/>
                  </a:cubicBezTo>
                  <a:cubicBezTo>
                    <a:pt x="3631" y="3336"/>
                    <a:pt x="3064" y="3169"/>
                    <a:pt x="2597" y="3036"/>
                  </a:cubicBezTo>
                  <a:cubicBezTo>
                    <a:pt x="2263" y="2936"/>
                    <a:pt x="1896" y="2902"/>
                    <a:pt x="1529" y="2802"/>
                  </a:cubicBezTo>
                  <a:cubicBezTo>
                    <a:pt x="1" y="2514"/>
                    <a:pt x="2462" y="505"/>
                    <a:pt x="2962" y="505"/>
                  </a:cubicBezTo>
                  <a:cubicBezTo>
                    <a:pt x="3041" y="505"/>
                    <a:pt x="3071" y="554"/>
                    <a:pt x="3030" y="667"/>
                  </a:cubicBezTo>
                  <a:cubicBezTo>
                    <a:pt x="2929" y="891"/>
                    <a:pt x="3111" y="1040"/>
                    <a:pt x="3307" y="1040"/>
                  </a:cubicBezTo>
                  <a:cubicBezTo>
                    <a:pt x="3434" y="1040"/>
                    <a:pt x="3566" y="978"/>
                    <a:pt x="3631" y="834"/>
                  </a:cubicBezTo>
                  <a:cubicBezTo>
                    <a:pt x="3898" y="134"/>
                    <a:pt x="2930" y="0"/>
                    <a:pt x="24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8"/>
            <p:cNvSpPr/>
            <p:nvPr/>
          </p:nvSpPr>
          <p:spPr>
            <a:xfrm>
              <a:off x="-5161700" y="3210125"/>
              <a:ext cx="76875" cy="85750"/>
            </a:xfrm>
            <a:custGeom>
              <a:rect b="b" l="l" r="r" t="t"/>
              <a:pathLst>
                <a:path extrusionOk="0" h="3430" w="3075">
                  <a:moveTo>
                    <a:pt x="908" y="0"/>
                  </a:moveTo>
                  <a:cubicBezTo>
                    <a:pt x="605" y="0"/>
                    <a:pt x="301" y="133"/>
                    <a:pt x="140" y="392"/>
                  </a:cubicBezTo>
                  <a:cubicBezTo>
                    <a:pt x="0" y="648"/>
                    <a:pt x="216" y="870"/>
                    <a:pt x="428" y="870"/>
                  </a:cubicBezTo>
                  <a:cubicBezTo>
                    <a:pt x="520" y="870"/>
                    <a:pt x="612" y="828"/>
                    <a:pt x="673" y="726"/>
                  </a:cubicBezTo>
                  <a:cubicBezTo>
                    <a:pt x="731" y="636"/>
                    <a:pt x="792" y="600"/>
                    <a:pt x="853" y="600"/>
                  </a:cubicBezTo>
                  <a:cubicBezTo>
                    <a:pt x="1039" y="600"/>
                    <a:pt x="1215" y="934"/>
                    <a:pt x="1240" y="1060"/>
                  </a:cubicBezTo>
                  <a:cubicBezTo>
                    <a:pt x="1240" y="1326"/>
                    <a:pt x="1107" y="1593"/>
                    <a:pt x="1007" y="1827"/>
                  </a:cubicBezTo>
                  <a:cubicBezTo>
                    <a:pt x="840" y="2194"/>
                    <a:pt x="673" y="2527"/>
                    <a:pt x="607" y="2928"/>
                  </a:cubicBezTo>
                  <a:cubicBezTo>
                    <a:pt x="573" y="3128"/>
                    <a:pt x="673" y="3294"/>
                    <a:pt x="907" y="3328"/>
                  </a:cubicBezTo>
                  <a:cubicBezTo>
                    <a:pt x="1474" y="3361"/>
                    <a:pt x="2074" y="3395"/>
                    <a:pt x="2675" y="3428"/>
                  </a:cubicBezTo>
                  <a:cubicBezTo>
                    <a:pt x="2685" y="3429"/>
                    <a:pt x="2695" y="3429"/>
                    <a:pt x="2705" y="3429"/>
                  </a:cubicBezTo>
                  <a:cubicBezTo>
                    <a:pt x="3075" y="3429"/>
                    <a:pt x="3065" y="2827"/>
                    <a:pt x="2675" y="2794"/>
                  </a:cubicBezTo>
                  <a:cubicBezTo>
                    <a:pt x="2210" y="2768"/>
                    <a:pt x="1745" y="2742"/>
                    <a:pt x="1296" y="2717"/>
                  </a:cubicBezTo>
                  <a:lnTo>
                    <a:pt x="1296" y="2717"/>
                  </a:lnTo>
                  <a:cubicBezTo>
                    <a:pt x="1539" y="1960"/>
                    <a:pt x="2081" y="1321"/>
                    <a:pt x="1707" y="459"/>
                  </a:cubicBezTo>
                  <a:cubicBezTo>
                    <a:pt x="1553" y="150"/>
                    <a:pt x="1230" y="0"/>
                    <a:pt x="9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08" name="Google Shape;1008;p48"/>
          <p:cNvPicPr preferRelativeResize="0"/>
          <p:nvPr/>
        </p:nvPicPr>
        <p:blipFill>
          <a:blip r:embed="rId3">
            <a:alphaModFix/>
          </a:blip>
          <a:stretch>
            <a:fillRect/>
          </a:stretch>
        </p:blipFill>
        <p:spPr>
          <a:xfrm>
            <a:off x="607675" y="4297275"/>
            <a:ext cx="3991000" cy="657225"/>
          </a:xfrm>
          <a:prstGeom prst="rect">
            <a:avLst/>
          </a:prstGeom>
          <a:noFill/>
          <a:ln>
            <a:noFill/>
          </a:ln>
        </p:spPr>
      </p:pic>
      <p:sp>
        <p:nvSpPr>
          <p:cNvPr id="1009" name="Google Shape;1009;p48"/>
          <p:cNvSpPr txBox="1"/>
          <p:nvPr>
            <p:ph idx="1" type="body"/>
          </p:nvPr>
        </p:nvSpPr>
        <p:spPr>
          <a:xfrm>
            <a:off x="710775" y="1601175"/>
            <a:ext cx="3784800" cy="19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In molecular geometry, bond length or bond distance is defined as the average distance between nuclei of two bonded atoms in a molecule. . </a:t>
            </a:r>
            <a:endParaRPr/>
          </a:p>
          <a:p>
            <a:pPr indent="0" lvl="0" marL="0" rtl="0" algn="l">
              <a:lnSpc>
                <a:spcPct val="100000"/>
              </a:lnSpc>
              <a:spcBef>
                <a:spcPts val="0"/>
              </a:spcBef>
              <a:spcAft>
                <a:spcPts val="0"/>
              </a:spcAft>
              <a:buSzPts val="1600"/>
              <a:buNone/>
            </a:pPr>
            <a:r>
              <a:rPr lang="en"/>
              <a:t>Bond length is also inversely related to </a:t>
            </a:r>
            <a:r>
              <a:rPr lang="en">
                <a:uFill>
                  <a:noFill/>
                </a:uFill>
                <a:hlinkClick r:id="rId4"/>
              </a:rPr>
              <a:t>bond strength</a:t>
            </a:r>
            <a:r>
              <a:rPr lang="en"/>
              <a:t> and the </a:t>
            </a:r>
            <a:r>
              <a:rPr lang="en">
                <a:uFill>
                  <a:noFill/>
                </a:uFill>
                <a:hlinkClick r:id="rId5"/>
              </a:rPr>
              <a:t>bond dissociation ener</a:t>
            </a:r>
            <a:r>
              <a:rPr lang="en"/>
              <a:t>gy.</a:t>
            </a:r>
            <a:endParaRPr/>
          </a:p>
        </p:txBody>
      </p:sp>
      <p:sp>
        <p:nvSpPr>
          <p:cNvPr id="1010" name="Google Shape;1010;p48"/>
          <p:cNvSpPr txBox="1"/>
          <p:nvPr>
            <p:ph idx="2" type="subTitle"/>
          </p:nvPr>
        </p:nvSpPr>
        <p:spPr>
          <a:xfrm>
            <a:off x="666625" y="1054475"/>
            <a:ext cx="5217600" cy="40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Bond</a:t>
            </a:r>
            <a:r>
              <a:rPr lang="en"/>
              <a:t> Length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1000"/>
                                        <p:tgtEl>
                                          <p:spTgt spid="9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9"/>
          <p:cNvSpPr txBox="1"/>
          <p:nvPr>
            <p:ph type="title"/>
          </p:nvPr>
        </p:nvSpPr>
        <p:spPr>
          <a:xfrm>
            <a:off x="607675" y="-56100"/>
            <a:ext cx="7722600" cy="6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Bond Angle</a:t>
            </a:r>
            <a:endParaRPr/>
          </a:p>
        </p:txBody>
      </p:sp>
      <p:sp>
        <p:nvSpPr>
          <p:cNvPr id="1016" name="Google Shape;1016;p49"/>
          <p:cNvSpPr txBox="1"/>
          <p:nvPr>
            <p:ph idx="1" type="body"/>
          </p:nvPr>
        </p:nvSpPr>
        <p:spPr>
          <a:xfrm>
            <a:off x="3965575" y="630863"/>
            <a:ext cx="4197000" cy="118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The geometric angle between any two adjacent covalent bonds is called a bond angle. This bond parameter provides insight into the molecular geometry of a compound.</a:t>
            </a:r>
            <a:endParaRPr/>
          </a:p>
        </p:txBody>
      </p:sp>
      <p:pic>
        <p:nvPicPr>
          <p:cNvPr id="1017" name="Google Shape;1017;p49"/>
          <p:cNvPicPr preferRelativeResize="0"/>
          <p:nvPr/>
        </p:nvPicPr>
        <p:blipFill>
          <a:blip r:embed="rId3">
            <a:alphaModFix/>
          </a:blip>
          <a:stretch>
            <a:fillRect/>
          </a:stretch>
        </p:blipFill>
        <p:spPr>
          <a:xfrm>
            <a:off x="363175" y="833250"/>
            <a:ext cx="3602400" cy="2923375"/>
          </a:xfrm>
          <a:prstGeom prst="rect">
            <a:avLst/>
          </a:prstGeom>
          <a:noFill/>
          <a:ln>
            <a:noFill/>
          </a:ln>
        </p:spPr>
      </p:pic>
      <p:sp>
        <p:nvSpPr>
          <p:cNvPr id="1018" name="Google Shape;1018;p49"/>
          <p:cNvSpPr txBox="1"/>
          <p:nvPr>
            <p:ph idx="2" type="subTitle"/>
          </p:nvPr>
        </p:nvSpPr>
        <p:spPr>
          <a:xfrm>
            <a:off x="3887050" y="1738563"/>
            <a:ext cx="5044800" cy="4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Formula used for interatomic Bond Angle</a:t>
            </a:r>
            <a:endParaRPr/>
          </a:p>
        </p:txBody>
      </p:sp>
      <p:pic>
        <p:nvPicPr>
          <p:cNvPr id="1019" name="Google Shape;1019;p49"/>
          <p:cNvPicPr preferRelativeResize="0"/>
          <p:nvPr/>
        </p:nvPicPr>
        <p:blipFill>
          <a:blip r:embed="rId4">
            <a:alphaModFix/>
          </a:blip>
          <a:stretch>
            <a:fillRect/>
          </a:stretch>
        </p:blipFill>
        <p:spPr>
          <a:xfrm>
            <a:off x="5173925" y="2842650"/>
            <a:ext cx="1981200" cy="466725"/>
          </a:xfrm>
          <a:prstGeom prst="rect">
            <a:avLst/>
          </a:prstGeom>
          <a:noFill/>
          <a:ln>
            <a:noFill/>
          </a:ln>
        </p:spPr>
      </p:pic>
      <p:sp>
        <p:nvSpPr>
          <p:cNvPr id="1020" name="Google Shape;1020;p49"/>
          <p:cNvSpPr txBox="1"/>
          <p:nvPr>
            <p:ph idx="1" type="body"/>
          </p:nvPr>
        </p:nvSpPr>
        <p:spPr>
          <a:xfrm>
            <a:off x="3943450" y="2140275"/>
            <a:ext cx="49320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possible bond angles ɸ</a:t>
            </a:r>
            <a:r>
              <a:rPr baseline="-25000" lang="en"/>
              <a:t>ijk</a:t>
            </a:r>
            <a:r>
              <a:rPr lang="en"/>
              <a:t>, between atoms i-j-k, where j is central atom is given by: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e</a:t>
            </a:r>
            <a:r>
              <a:rPr baseline="-25000" lang="en"/>
              <a:t>ij</a:t>
            </a:r>
            <a:r>
              <a:rPr lang="en"/>
              <a:t> are unit vectors between atoms e.g. </a:t>
            </a:r>
            <a:endParaRPr/>
          </a:p>
          <a:p>
            <a:pPr indent="0" lvl="0" marL="0" rtl="0" algn="l">
              <a:spcBef>
                <a:spcPts val="0"/>
              </a:spcBef>
              <a:spcAft>
                <a:spcPts val="0"/>
              </a:spcAft>
              <a:buNone/>
            </a:pPr>
            <a:r>
              <a:t/>
            </a:r>
            <a:endParaRPr/>
          </a:p>
        </p:txBody>
      </p:sp>
      <p:pic>
        <p:nvPicPr>
          <p:cNvPr id="1021" name="Google Shape;1021;p49"/>
          <p:cNvPicPr preferRelativeResize="0"/>
          <p:nvPr/>
        </p:nvPicPr>
        <p:blipFill>
          <a:blip r:embed="rId5">
            <a:alphaModFix/>
          </a:blip>
          <a:stretch>
            <a:fillRect/>
          </a:stretch>
        </p:blipFill>
        <p:spPr>
          <a:xfrm>
            <a:off x="1640548" y="3988673"/>
            <a:ext cx="6689724" cy="5645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0"/>
          <p:cNvSpPr txBox="1"/>
          <p:nvPr>
            <p:ph type="title"/>
          </p:nvPr>
        </p:nvSpPr>
        <p:spPr>
          <a:xfrm>
            <a:off x="-781600" y="637125"/>
            <a:ext cx="6996600" cy="106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0"/>
              <a:buNone/>
            </a:pPr>
            <a:r>
              <a:rPr lang="en" sz="4500"/>
              <a:t>Code Snippets</a:t>
            </a:r>
            <a:endParaRPr sz="4500"/>
          </a:p>
        </p:txBody>
      </p:sp>
      <p:grpSp>
        <p:nvGrpSpPr>
          <p:cNvPr id="1027" name="Google Shape;1027;p50"/>
          <p:cNvGrpSpPr/>
          <p:nvPr/>
        </p:nvGrpSpPr>
        <p:grpSpPr>
          <a:xfrm rot="643168">
            <a:off x="359352" y="360050"/>
            <a:ext cx="807950" cy="203721"/>
            <a:chOff x="2212113" y="6460575"/>
            <a:chExt cx="748775" cy="188800"/>
          </a:xfrm>
        </p:grpSpPr>
        <p:sp>
          <p:nvSpPr>
            <p:cNvPr id="1028" name="Google Shape;1028;p50"/>
            <p:cNvSpPr/>
            <p:nvPr/>
          </p:nvSpPr>
          <p:spPr>
            <a:xfrm>
              <a:off x="2212113" y="6495175"/>
              <a:ext cx="121525" cy="154200"/>
            </a:xfrm>
            <a:custGeom>
              <a:rect b="b" l="l" r="r" t="t"/>
              <a:pathLst>
                <a:path extrusionOk="0" h="6168" w="4861">
                  <a:moveTo>
                    <a:pt x="4472" y="0"/>
                  </a:moveTo>
                  <a:cubicBezTo>
                    <a:pt x="4346" y="0"/>
                    <a:pt x="4226" y="70"/>
                    <a:pt x="4186" y="230"/>
                  </a:cubicBezTo>
                  <a:cubicBezTo>
                    <a:pt x="3901" y="1492"/>
                    <a:pt x="3751" y="2754"/>
                    <a:pt x="3640" y="4028"/>
                  </a:cubicBezTo>
                  <a:lnTo>
                    <a:pt x="3640" y="4028"/>
                  </a:lnTo>
                  <a:cubicBezTo>
                    <a:pt x="3156" y="2710"/>
                    <a:pt x="2542" y="1460"/>
                    <a:pt x="1785" y="263"/>
                  </a:cubicBezTo>
                  <a:cubicBezTo>
                    <a:pt x="1710" y="158"/>
                    <a:pt x="1601" y="107"/>
                    <a:pt x="1498" y="107"/>
                  </a:cubicBezTo>
                  <a:cubicBezTo>
                    <a:pt x="1372" y="107"/>
                    <a:pt x="1254" y="183"/>
                    <a:pt x="1218" y="330"/>
                  </a:cubicBezTo>
                  <a:cubicBezTo>
                    <a:pt x="617" y="2131"/>
                    <a:pt x="217" y="3999"/>
                    <a:pt x="17" y="5867"/>
                  </a:cubicBezTo>
                  <a:cubicBezTo>
                    <a:pt x="0" y="6067"/>
                    <a:pt x="150" y="6167"/>
                    <a:pt x="309" y="6167"/>
                  </a:cubicBezTo>
                  <a:cubicBezTo>
                    <a:pt x="467" y="6167"/>
                    <a:pt x="634" y="6067"/>
                    <a:pt x="651" y="5867"/>
                  </a:cubicBezTo>
                  <a:cubicBezTo>
                    <a:pt x="826" y="4259"/>
                    <a:pt x="1129" y="2703"/>
                    <a:pt x="1606" y="1152"/>
                  </a:cubicBezTo>
                  <a:lnTo>
                    <a:pt x="1606" y="1152"/>
                  </a:lnTo>
                  <a:cubicBezTo>
                    <a:pt x="2434" y="2580"/>
                    <a:pt x="3080" y="4085"/>
                    <a:pt x="3519" y="5667"/>
                  </a:cubicBezTo>
                  <a:cubicBezTo>
                    <a:pt x="3563" y="5826"/>
                    <a:pt x="3681" y="5897"/>
                    <a:pt x="3801" y="5897"/>
                  </a:cubicBezTo>
                  <a:cubicBezTo>
                    <a:pt x="3959" y="5897"/>
                    <a:pt x="4120" y="5775"/>
                    <a:pt x="4120" y="5567"/>
                  </a:cubicBezTo>
                  <a:cubicBezTo>
                    <a:pt x="4253" y="3832"/>
                    <a:pt x="4420" y="2098"/>
                    <a:pt x="4820" y="397"/>
                  </a:cubicBezTo>
                  <a:cubicBezTo>
                    <a:pt x="4860" y="156"/>
                    <a:pt x="4660" y="0"/>
                    <a:pt x="4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0"/>
            <p:cNvSpPr/>
            <p:nvPr/>
          </p:nvSpPr>
          <p:spPr>
            <a:xfrm>
              <a:off x="2362638" y="6539000"/>
              <a:ext cx="81750" cy="92600"/>
            </a:xfrm>
            <a:custGeom>
              <a:rect b="b" l="l" r="r" t="t"/>
              <a:pathLst>
                <a:path extrusionOk="0" h="3704" w="3270">
                  <a:moveTo>
                    <a:pt x="1391" y="593"/>
                  </a:moveTo>
                  <a:lnTo>
                    <a:pt x="1391" y="593"/>
                  </a:lnTo>
                  <a:cubicBezTo>
                    <a:pt x="2108" y="1068"/>
                    <a:pt x="2395" y="2153"/>
                    <a:pt x="1801" y="2813"/>
                  </a:cubicBezTo>
                  <a:cubicBezTo>
                    <a:pt x="1668" y="2947"/>
                    <a:pt x="1501" y="3047"/>
                    <a:pt x="1301" y="3080"/>
                  </a:cubicBezTo>
                  <a:cubicBezTo>
                    <a:pt x="1259" y="3093"/>
                    <a:pt x="1220" y="3099"/>
                    <a:pt x="1184" y="3099"/>
                  </a:cubicBezTo>
                  <a:cubicBezTo>
                    <a:pt x="855" y="3099"/>
                    <a:pt x="797" y="2584"/>
                    <a:pt x="767" y="2313"/>
                  </a:cubicBezTo>
                  <a:cubicBezTo>
                    <a:pt x="734" y="1712"/>
                    <a:pt x="967" y="1145"/>
                    <a:pt x="1334" y="678"/>
                  </a:cubicBezTo>
                  <a:cubicBezTo>
                    <a:pt x="1359" y="651"/>
                    <a:pt x="1377" y="622"/>
                    <a:pt x="1391" y="593"/>
                  </a:cubicBezTo>
                  <a:close/>
                  <a:moveTo>
                    <a:pt x="1539" y="0"/>
                  </a:moveTo>
                  <a:cubicBezTo>
                    <a:pt x="1413" y="0"/>
                    <a:pt x="1308" y="82"/>
                    <a:pt x="1257" y="188"/>
                  </a:cubicBezTo>
                  <a:lnTo>
                    <a:pt x="1257" y="188"/>
                  </a:lnTo>
                  <a:cubicBezTo>
                    <a:pt x="1212" y="160"/>
                    <a:pt x="1161" y="143"/>
                    <a:pt x="1108" y="143"/>
                  </a:cubicBezTo>
                  <a:cubicBezTo>
                    <a:pt x="1037" y="143"/>
                    <a:pt x="964" y="173"/>
                    <a:pt x="901" y="245"/>
                  </a:cubicBezTo>
                  <a:cubicBezTo>
                    <a:pt x="334" y="945"/>
                    <a:pt x="0" y="1846"/>
                    <a:pt x="200" y="2746"/>
                  </a:cubicBezTo>
                  <a:cubicBezTo>
                    <a:pt x="300" y="3347"/>
                    <a:pt x="682" y="3703"/>
                    <a:pt x="1190" y="3703"/>
                  </a:cubicBezTo>
                  <a:cubicBezTo>
                    <a:pt x="1359" y="3703"/>
                    <a:pt x="1543" y="3664"/>
                    <a:pt x="1735" y="3580"/>
                  </a:cubicBezTo>
                  <a:cubicBezTo>
                    <a:pt x="3269" y="2947"/>
                    <a:pt x="2869" y="778"/>
                    <a:pt x="1701" y="45"/>
                  </a:cubicBezTo>
                  <a:cubicBezTo>
                    <a:pt x="1645" y="14"/>
                    <a:pt x="159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0"/>
            <p:cNvSpPr/>
            <p:nvPr/>
          </p:nvSpPr>
          <p:spPr>
            <a:xfrm>
              <a:off x="2445413" y="6460575"/>
              <a:ext cx="49225" cy="78625"/>
            </a:xfrm>
            <a:custGeom>
              <a:rect b="b" l="l" r="r" t="t"/>
              <a:pathLst>
                <a:path extrusionOk="0" h="3145" w="1969">
                  <a:moveTo>
                    <a:pt x="562" y="1"/>
                  </a:moveTo>
                  <a:cubicBezTo>
                    <a:pt x="487" y="1"/>
                    <a:pt x="408" y="15"/>
                    <a:pt x="325" y="46"/>
                  </a:cubicBezTo>
                  <a:cubicBezTo>
                    <a:pt x="0" y="164"/>
                    <a:pt x="94" y="674"/>
                    <a:pt x="374" y="674"/>
                  </a:cubicBezTo>
                  <a:cubicBezTo>
                    <a:pt x="410" y="674"/>
                    <a:pt x="450" y="666"/>
                    <a:pt x="492" y="646"/>
                  </a:cubicBezTo>
                  <a:cubicBezTo>
                    <a:pt x="516" y="638"/>
                    <a:pt x="537" y="635"/>
                    <a:pt x="554" y="635"/>
                  </a:cubicBezTo>
                  <a:cubicBezTo>
                    <a:pt x="755" y="635"/>
                    <a:pt x="553" y="1119"/>
                    <a:pt x="492" y="1180"/>
                  </a:cubicBezTo>
                  <a:cubicBezTo>
                    <a:pt x="425" y="1314"/>
                    <a:pt x="325" y="1447"/>
                    <a:pt x="292" y="1614"/>
                  </a:cubicBezTo>
                  <a:cubicBezTo>
                    <a:pt x="192" y="1947"/>
                    <a:pt x="192" y="2248"/>
                    <a:pt x="325" y="2581"/>
                  </a:cubicBezTo>
                  <a:cubicBezTo>
                    <a:pt x="458" y="2937"/>
                    <a:pt x="814" y="3144"/>
                    <a:pt x="1175" y="3144"/>
                  </a:cubicBezTo>
                  <a:cubicBezTo>
                    <a:pt x="1355" y="3144"/>
                    <a:pt x="1537" y="3093"/>
                    <a:pt x="1693" y="2981"/>
                  </a:cubicBezTo>
                  <a:cubicBezTo>
                    <a:pt x="1968" y="2788"/>
                    <a:pt x="1788" y="2390"/>
                    <a:pt x="1529" y="2390"/>
                  </a:cubicBezTo>
                  <a:cubicBezTo>
                    <a:pt x="1474" y="2390"/>
                    <a:pt x="1417" y="2407"/>
                    <a:pt x="1359" y="2448"/>
                  </a:cubicBezTo>
                  <a:cubicBezTo>
                    <a:pt x="1290" y="2493"/>
                    <a:pt x="1222" y="2516"/>
                    <a:pt x="1157" y="2516"/>
                  </a:cubicBezTo>
                  <a:cubicBezTo>
                    <a:pt x="1033" y="2516"/>
                    <a:pt x="924" y="2434"/>
                    <a:pt x="859" y="2281"/>
                  </a:cubicBezTo>
                  <a:cubicBezTo>
                    <a:pt x="759" y="2047"/>
                    <a:pt x="859" y="1814"/>
                    <a:pt x="992" y="1614"/>
                  </a:cubicBezTo>
                  <a:cubicBezTo>
                    <a:pt x="1092" y="1380"/>
                    <a:pt x="1292" y="1113"/>
                    <a:pt x="1259" y="847"/>
                  </a:cubicBezTo>
                  <a:cubicBezTo>
                    <a:pt x="1259" y="424"/>
                    <a:pt x="973" y="1"/>
                    <a:pt x="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0"/>
            <p:cNvSpPr/>
            <p:nvPr/>
          </p:nvSpPr>
          <p:spPr>
            <a:xfrm>
              <a:off x="2574613" y="6515925"/>
              <a:ext cx="30700" cy="100000"/>
            </a:xfrm>
            <a:custGeom>
              <a:rect b="b" l="l" r="r" t="t"/>
              <a:pathLst>
                <a:path extrusionOk="0" h="4000" w="1228">
                  <a:moveTo>
                    <a:pt x="899" y="0"/>
                  </a:moveTo>
                  <a:cubicBezTo>
                    <a:pt x="744" y="0"/>
                    <a:pt x="594" y="100"/>
                    <a:pt x="594" y="300"/>
                  </a:cubicBezTo>
                  <a:cubicBezTo>
                    <a:pt x="594" y="1435"/>
                    <a:pt x="427" y="2535"/>
                    <a:pt x="60" y="3603"/>
                  </a:cubicBezTo>
                  <a:cubicBezTo>
                    <a:pt x="0" y="3843"/>
                    <a:pt x="193" y="3999"/>
                    <a:pt x="377" y="3999"/>
                  </a:cubicBezTo>
                  <a:cubicBezTo>
                    <a:pt x="501" y="3999"/>
                    <a:pt x="621" y="3930"/>
                    <a:pt x="661" y="3770"/>
                  </a:cubicBezTo>
                  <a:cubicBezTo>
                    <a:pt x="1061" y="2635"/>
                    <a:pt x="1228" y="1501"/>
                    <a:pt x="1228" y="300"/>
                  </a:cubicBezTo>
                  <a:cubicBezTo>
                    <a:pt x="1211" y="100"/>
                    <a:pt x="1053" y="0"/>
                    <a:pt x="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0"/>
            <p:cNvSpPr/>
            <p:nvPr/>
          </p:nvSpPr>
          <p:spPr>
            <a:xfrm>
              <a:off x="2558288" y="6556650"/>
              <a:ext cx="94050" cy="29475"/>
            </a:xfrm>
            <a:custGeom>
              <a:rect b="b" l="l" r="r" t="t"/>
              <a:pathLst>
                <a:path extrusionOk="0" h="1179" w="3762">
                  <a:moveTo>
                    <a:pt x="486" y="1"/>
                  </a:moveTo>
                  <a:cubicBezTo>
                    <a:pt x="130" y="1"/>
                    <a:pt x="1" y="543"/>
                    <a:pt x="380" y="606"/>
                  </a:cubicBezTo>
                  <a:cubicBezTo>
                    <a:pt x="1314" y="806"/>
                    <a:pt x="2281" y="973"/>
                    <a:pt x="3215" y="1173"/>
                  </a:cubicBezTo>
                  <a:cubicBezTo>
                    <a:pt x="3236" y="1177"/>
                    <a:pt x="3257" y="1178"/>
                    <a:pt x="3276" y="1178"/>
                  </a:cubicBezTo>
                  <a:cubicBezTo>
                    <a:pt x="3631" y="1178"/>
                    <a:pt x="3761" y="634"/>
                    <a:pt x="3382" y="539"/>
                  </a:cubicBezTo>
                  <a:cubicBezTo>
                    <a:pt x="2448" y="373"/>
                    <a:pt x="1481" y="172"/>
                    <a:pt x="547" y="6"/>
                  </a:cubicBezTo>
                  <a:cubicBezTo>
                    <a:pt x="526" y="2"/>
                    <a:pt x="505" y="1"/>
                    <a:pt x="4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0"/>
            <p:cNvSpPr/>
            <p:nvPr/>
          </p:nvSpPr>
          <p:spPr>
            <a:xfrm>
              <a:off x="2723313" y="6461700"/>
              <a:ext cx="23775" cy="153700"/>
            </a:xfrm>
            <a:custGeom>
              <a:rect b="b" l="l" r="r" t="t"/>
              <a:pathLst>
                <a:path extrusionOk="0" h="6148" w="951">
                  <a:moveTo>
                    <a:pt x="475" y="1"/>
                  </a:moveTo>
                  <a:cubicBezTo>
                    <a:pt x="317" y="1"/>
                    <a:pt x="167" y="101"/>
                    <a:pt x="183" y="301"/>
                  </a:cubicBezTo>
                  <a:cubicBezTo>
                    <a:pt x="317" y="2169"/>
                    <a:pt x="250" y="4004"/>
                    <a:pt x="17" y="5872"/>
                  </a:cubicBezTo>
                  <a:cubicBezTo>
                    <a:pt x="0" y="6055"/>
                    <a:pt x="150" y="6147"/>
                    <a:pt x="309" y="6147"/>
                  </a:cubicBezTo>
                  <a:cubicBezTo>
                    <a:pt x="467" y="6147"/>
                    <a:pt x="634" y="6055"/>
                    <a:pt x="650" y="5872"/>
                  </a:cubicBezTo>
                  <a:cubicBezTo>
                    <a:pt x="884" y="4004"/>
                    <a:pt x="951" y="2169"/>
                    <a:pt x="817" y="301"/>
                  </a:cubicBezTo>
                  <a:cubicBezTo>
                    <a:pt x="801" y="101"/>
                    <a:pt x="63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0"/>
            <p:cNvSpPr/>
            <p:nvPr/>
          </p:nvSpPr>
          <p:spPr>
            <a:xfrm>
              <a:off x="2739563" y="6515925"/>
              <a:ext cx="104275" cy="15850"/>
            </a:xfrm>
            <a:custGeom>
              <a:rect b="b" l="l" r="r" t="t"/>
              <a:pathLst>
                <a:path extrusionOk="0" h="634" w="4171">
                  <a:moveTo>
                    <a:pt x="401" y="0"/>
                  </a:moveTo>
                  <a:cubicBezTo>
                    <a:pt x="0" y="0"/>
                    <a:pt x="0" y="634"/>
                    <a:pt x="401" y="634"/>
                  </a:cubicBezTo>
                  <a:lnTo>
                    <a:pt x="3770" y="634"/>
                  </a:lnTo>
                  <a:cubicBezTo>
                    <a:pt x="4170" y="634"/>
                    <a:pt x="4170" y="0"/>
                    <a:pt x="3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0"/>
            <p:cNvSpPr/>
            <p:nvPr/>
          </p:nvSpPr>
          <p:spPr>
            <a:xfrm>
              <a:off x="2836288" y="6461700"/>
              <a:ext cx="15875" cy="150975"/>
            </a:xfrm>
            <a:custGeom>
              <a:rect b="b" l="l" r="r" t="t"/>
              <a:pathLst>
                <a:path extrusionOk="0" h="6039" w="635">
                  <a:moveTo>
                    <a:pt x="318" y="1"/>
                  </a:moveTo>
                  <a:cubicBezTo>
                    <a:pt x="159" y="1"/>
                    <a:pt x="1" y="101"/>
                    <a:pt x="1" y="301"/>
                  </a:cubicBezTo>
                  <a:lnTo>
                    <a:pt x="1" y="5738"/>
                  </a:lnTo>
                  <a:cubicBezTo>
                    <a:pt x="1" y="5939"/>
                    <a:pt x="159" y="6039"/>
                    <a:pt x="318" y="6039"/>
                  </a:cubicBezTo>
                  <a:cubicBezTo>
                    <a:pt x="476" y="6039"/>
                    <a:pt x="635" y="5939"/>
                    <a:pt x="635" y="5738"/>
                  </a:cubicBezTo>
                  <a:lnTo>
                    <a:pt x="635" y="301"/>
                  </a:lnTo>
                  <a:cubicBezTo>
                    <a:pt x="635" y="101"/>
                    <a:pt x="476" y="1"/>
                    <a:pt x="3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0"/>
            <p:cNvSpPr/>
            <p:nvPr/>
          </p:nvSpPr>
          <p:spPr>
            <a:xfrm>
              <a:off x="2880188" y="6548100"/>
              <a:ext cx="80700" cy="88050"/>
            </a:xfrm>
            <a:custGeom>
              <a:rect b="b" l="l" r="r" t="t"/>
              <a:pathLst>
                <a:path extrusionOk="0" h="3522" w="3228">
                  <a:moveTo>
                    <a:pt x="1303" y="0"/>
                  </a:moveTo>
                  <a:cubicBezTo>
                    <a:pt x="975" y="0"/>
                    <a:pt x="609" y="74"/>
                    <a:pt x="380" y="114"/>
                  </a:cubicBezTo>
                  <a:cubicBezTo>
                    <a:pt x="0" y="177"/>
                    <a:pt x="130" y="720"/>
                    <a:pt x="485" y="720"/>
                  </a:cubicBezTo>
                  <a:cubicBezTo>
                    <a:pt x="505" y="720"/>
                    <a:pt x="526" y="718"/>
                    <a:pt x="547" y="715"/>
                  </a:cubicBezTo>
                  <a:cubicBezTo>
                    <a:pt x="780" y="681"/>
                    <a:pt x="980" y="648"/>
                    <a:pt x="1214" y="615"/>
                  </a:cubicBezTo>
                  <a:cubicBezTo>
                    <a:pt x="1221" y="614"/>
                    <a:pt x="1228" y="613"/>
                    <a:pt x="1235" y="613"/>
                  </a:cubicBezTo>
                  <a:cubicBezTo>
                    <a:pt x="1462" y="613"/>
                    <a:pt x="1146" y="1152"/>
                    <a:pt x="1114" y="1282"/>
                  </a:cubicBezTo>
                  <a:cubicBezTo>
                    <a:pt x="980" y="1615"/>
                    <a:pt x="580" y="2149"/>
                    <a:pt x="680" y="2516"/>
                  </a:cubicBezTo>
                  <a:cubicBezTo>
                    <a:pt x="813" y="3250"/>
                    <a:pt x="2081" y="3417"/>
                    <a:pt x="2681" y="3517"/>
                  </a:cubicBezTo>
                  <a:cubicBezTo>
                    <a:pt x="2702" y="3520"/>
                    <a:pt x="2723" y="3522"/>
                    <a:pt x="2742" y="3522"/>
                  </a:cubicBezTo>
                  <a:cubicBezTo>
                    <a:pt x="3098" y="3522"/>
                    <a:pt x="3227" y="2979"/>
                    <a:pt x="2848" y="2916"/>
                  </a:cubicBezTo>
                  <a:cubicBezTo>
                    <a:pt x="2681" y="2883"/>
                    <a:pt x="1247" y="2616"/>
                    <a:pt x="1314" y="2382"/>
                  </a:cubicBezTo>
                  <a:cubicBezTo>
                    <a:pt x="1414" y="1882"/>
                    <a:pt x="1747" y="1315"/>
                    <a:pt x="1948" y="815"/>
                  </a:cubicBezTo>
                  <a:cubicBezTo>
                    <a:pt x="2186" y="159"/>
                    <a:pt x="1786" y="0"/>
                    <a:pt x="1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7" name="Google Shape;1037;p50"/>
          <p:cNvGrpSpPr/>
          <p:nvPr/>
        </p:nvGrpSpPr>
        <p:grpSpPr>
          <a:xfrm flipH="1" rot="-783354">
            <a:off x="6917730" y="151315"/>
            <a:ext cx="982239" cy="684821"/>
            <a:chOff x="8250925" y="5844325"/>
            <a:chExt cx="1574800" cy="1098300"/>
          </a:xfrm>
        </p:grpSpPr>
        <p:sp>
          <p:nvSpPr>
            <p:cNvPr id="1038" name="Google Shape;1038;p50"/>
            <p:cNvSpPr/>
            <p:nvPr/>
          </p:nvSpPr>
          <p:spPr>
            <a:xfrm>
              <a:off x="8250925" y="5844325"/>
              <a:ext cx="15875" cy="1098300"/>
            </a:xfrm>
            <a:custGeom>
              <a:rect b="b" l="l" r="r" t="t"/>
              <a:pathLst>
                <a:path extrusionOk="0" h="43932" w="635">
                  <a:moveTo>
                    <a:pt x="318" y="0"/>
                  </a:moveTo>
                  <a:cubicBezTo>
                    <a:pt x="159" y="0"/>
                    <a:pt x="1" y="100"/>
                    <a:pt x="1" y="301"/>
                  </a:cubicBezTo>
                  <a:lnTo>
                    <a:pt x="1" y="43632"/>
                  </a:lnTo>
                  <a:cubicBezTo>
                    <a:pt x="1" y="43832"/>
                    <a:pt x="159" y="43932"/>
                    <a:pt x="318" y="43932"/>
                  </a:cubicBezTo>
                  <a:cubicBezTo>
                    <a:pt x="476" y="43932"/>
                    <a:pt x="635" y="43832"/>
                    <a:pt x="635" y="43632"/>
                  </a:cubicBezTo>
                  <a:lnTo>
                    <a:pt x="635" y="301"/>
                  </a:lnTo>
                  <a:cubicBezTo>
                    <a:pt x="635" y="100"/>
                    <a:pt x="476"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0"/>
            <p:cNvSpPr/>
            <p:nvPr/>
          </p:nvSpPr>
          <p:spPr>
            <a:xfrm>
              <a:off x="8259200" y="6050675"/>
              <a:ext cx="1566525" cy="447500"/>
            </a:xfrm>
            <a:custGeom>
              <a:rect b="b" l="l" r="r" t="t"/>
              <a:pathLst>
                <a:path extrusionOk="0" h="17900" w="62661">
                  <a:moveTo>
                    <a:pt x="430" y="1"/>
                  </a:moveTo>
                  <a:cubicBezTo>
                    <a:pt x="204" y="1"/>
                    <a:pt x="0" y="307"/>
                    <a:pt x="203" y="536"/>
                  </a:cubicBezTo>
                  <a:cubicBezTo>
                    <a:pt x="11565" y="13388"/>
                    <a:pt x="27937" y="17900"/>
                    <a:pt x="44418" y="17900"/>
                  </a:cubicBezTo>
                  <a:cubicBezTo>
                    <a:pt x="50438" y="17900"/>
                    <a:pt x="56472" y="17298"/>
                    <a:pt x="62281" y="16280"/>
                  </a:cubicBezTo>
                  <a:cubicBezTo>
                    <a:pt x="62660" y="16217"/>
                    <a:pt x="62531" y="15675"/>
                    <a:pt x="62175" y="15675"/>
                  </a:cubicBezTo>
                  <a:cubicBezTo>
                    <a:pt x="62156" y="15675"/>
                    <a:pt x="62135" y="15677"/>
                    <a:pt x="62114" y="15680"/>
                  </a:cubicBezTo>
                  <a:cubicBezTo>
                    <a:pt x="56372" y="16688"/>
                    <a:pt x="50405" y="17283"/>
                    <a:pt x="44451" y="17283"/>
                  </a:cubicBezTo>
                  <a:cubicBezTo>
                    <a:pt x="28131" y="17283"/>
                    <a:pt x="11904" y="12811"/>
                    <a:pt x="637" y="102"/>
                  </a:cubicBezTo>
                  <a:cubicBezTo>
                    <a:pt x="574" y="31"/>
                    <a:pt x="501" y="1"/>
                    <a:pt x="4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0"/>
            <p:cNvSpPr/>
            <p:nvPr/>
          </p:nvSpPr>
          <p:spPr>
            <a:xfrm>
              <a:off x="8259125" y="6312575"/>
              <a:ext cx="1566600" cy="447750"/>
            </a:xfrm>
            <a:custGeom>
              <a:rect b="b" l="l" r="r" t="t"/>
              <a:pathLst>
                <a:path extrusionOk="0" h="17910" w="62664">
                  <a:moveTo>
                    <a:pt x="44392" y="1"/>
                  </a:moveTo>
                  <a:cubicBezTo>
                    <a:pt x="27921" y="1"/>
                    <a:pt x="11561" y="4526"/>
                    <a:pt x="206" y="17346"/>
                  </a:cubicBezTo>
                  <a:cubicBezTo>
                    <a:pt x="0" y="17578"/>
                    <a:pt x="212" y="17910"/>
                    <a:pt x="443" y="17910"/>
                  </a:cubicBezTo>
                  <a:cubicBezTo>
                    <a:pt x="510" y="17910"/>
                    <a:pt x="580" y="17881"/>
                    <a:pt x="640" y="17813"/>
                  </a:cubicBezTo>
                  <a:cubicBezTo>
                    <a:pt x="11897" y="5091"/>
                    <a:pt x="28106" y="627"/>
                    <a:pt x="44411" y="627"/>
                  </a:cubicBezTo>
                  <a:cubicBezTo>
                    <a:pt x="50380" y="627"/>
                    <a:pt x="56361" y="1225"/>
                    <a:pt x="62117" y="2235"/>
                  </a:cubicBezTo>
                  <a:cubicBezTo>
                    <a:pt x="62138" y="2239"/>
                    <a:pt x="62159" y="2240"/>
                    <a:pt x="62178" y="2240"/>
                  </a:cubicBezTo>
                  <a:cubicBezTo>
                    <a:pt x="62534" y="2240"/>
                    <a:pt x="62663" y="1698"/>
                    <a:pt x="62284" y="1635"/>
                  </a:cubicBezTo>
                  <a:cubicBezTo>
                    <a:pt x="56465" y="607"/>
                    <a:pt x="50421" y="1"/>
                    <a:pt x="443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0"/>
            <p:cNvSpPr/>
            <p:nvPr/>
          </p:nvSpPr>
          <p:spPr>
            <a:xfrm>
              <a:off x="8354350" y="6163300"/>
              <a:ext cx="15850" cy="497050"/>
            </a:xfrm>
            <a:custGeom>
              <a:rect b="b" l="l" r="r" t="t"/>
              <a:pathLst>
                <a:path extrusionOk="0" h="19882" w="634">
                  <a:moveTo>
                    <a:pt x="317" y="0"/>
                  </a:moveTo>
                  <a:cubicBezTo>
                    <a:pt x="159" y="0"/>
                    <a:pt x="0" y="100"/>
                    <a:pt x="0" y="301"/>
                  </a:cubicBezTo>
                  <a:lnTo>
                    <a:pt x="0" y="19581"/>
                  </a:lnTo>
                  <a:cubicBezTo>
                    <a:pt x="0" y="19781"/>
                    <a:pt x="159" y="19881"/>
                    <a:pt x="317" y="19881"/>
                  </a:cubicBezTo>
                  <a:cubicBezTo>
                    <a:pt x="475" y="19881"/>
                    <a:pt x="634" y="19781"/>
                    <a:pt x="634" y="19581"/>
                  </a:cubicBezTo>
                  <a:lnTo>
                    <a:pt x="634" y="301"/>
                  </a:lnTo>
                  <a:cubicBezTo>
                    <a:pt x="634" y="100"/>
                    <a:pt x="475"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0"/>
            <p:cNvSpPr/>
            <p:nvPr/>
          </p:nvSpPr>
          <p:spPr>
            <a:xfrm>
              <a:off x="8459425" y="6236050"/>
              <a:ext cx="15850" cy="335050"/>
            </a:xfrm>
            <a:custGeom>
              <a:rect b="b" l="l" r="r" t="t"/>
              <a:pathLst>
                <a:path extrusionOk="0" h="13402" w="634">
                  <a:moveTo>
                    <a:pt x="317" y="1"/>
                  </a:moveTo>
                  <a:cubicBezTo>
                    <a:pt x="159" y="1"/>
                    <a:pt x="0" y="109"/>
                    <a:pt x="0" y="326"/>
                  </a:cubicBezTo>
                  <a:lnTo>
                    <a:pt x="0" y="13102"/>
                  </a:lnTo>
                  <a:cubicBezTo>
                    <a:pt x="0" y="13302"/>
                    <a:pt x="159" y="13402"/>
                    <a:pt x="317" y="13402"/>
                  </a:cubicBezTo>
                  <a:cubicBezTo>
                    <a:pt x="475" y="13402"/>
                    <a:pt x="634" y="13302"/>
                    <a:pt x="634" y="13102"/>
                  </a:cubicBezTo>
                  <a:lnTo>
                    <a:pt x="634" y="326"/>
                  </a:lnTo>
                  <a:cubicBezTo>
                    <a:pt x="634" y="109"/>
                    <a:pt x="475"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0"/>
            <p:cNvSpPr/>
            <p:nvPr/>
          </p:nvSpPr>
          <p:spPr>
            <a:xfrm>
              <a:off x="8564500" y="6299225"/>
              <a:ext cx="15025" cy="198500"/>
            </a:xfrm>
            <a:custGeom>
              <a:rect b="b" l="l" r="r" t="t"/>
              <a:pathLst>
                <a:path extrusionOk="0" h="7940" w="601">
                  <a:moveTo>
                    <a:pt x="300" y="1"/>
                  </a:moveTo>
                  <a:cubicBezTo>
                    <a:pt x="150" y="1"/>
                    <a:pt x="0" y="101"/>
                    <a:pt x="0" y="301"/>
                  </a:cubicBezTo>
                  <a:lnTo>
                    <a:pt x="0" y="7639"/>
                  </a:lnTo>
                  <a:cubicBezTo>
                    <a:pt x="0" y="7840"/>
                    <a:pt x="150" y="7940"/>
                    <a:pt x="300" y="7940"/>
                  </a:cubicBezTo>
                  <a:cubicBezTo>
                    <a:pt x="450" y="7940"/>
                    <a:pt x="600" y="7840"/>
                    <a:pt x="600" y="7639"/>
                  </a:cubicBezTo>
                  <a:lnTo>
                    <a:pt x="600" y="301"/>
                  </a:lnTo>
                  <a:cubicBezTo>
                    <a:pt x="600" y="101"/>
                    <a:pt x="450" y="1"/>
                    <a:pt x="3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0"/>
            <p:cNvSpPr/>
            <p:nvPr/>
          </p:nvSpPr>
          <p:spPr>
            <a:xfrm>
              <a:off x="8658725" y="6351775"/>
              <a:ext cx="15875" cy="114250"/>
            </a:xfrm>
            <a:custGeom>
              <a:rect b="b" l="l" r="r" t="t"/>
              <a:pathLst>
                <a:path extrusionOk="0" h="4570" w="635">
                  <a:moveTo>
                    <a:pt x="317" y="0"/>
                  </a:moveTo>
                  <a:cubicBezTo>
                    <a:pt x="159" y="0"/>
                    <a:pt x="0" y="100"/>
                    <a:pt x="0" y="300"/>
                  </a:cubicBezTo>
                  <a:lnTo>
                    <a:pt x="0" y="4270"/>
                  </a:lnTo>
                  <a:cubicBezTo>
                    <a:pt x="0" y="4470"/>
                    <a:pt x="159" y="4570"/>
                    <a:pt x="317" y="4570"/>
                  </a:cubicBezTo>
                  <a:cubicBezTo>
                    <a:pt x="476" y="4570"/>
                    <a:pt x="634" y="4470"/>
                    <a:pt x="634" y="4270"/>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0"/>
            <p:cNvSpPr/>
            <p:nvPr/>
          </p:nvSpPr>
          <p:spPr>
            <a:xfrm>
              <a:off x="9004800" y="6356775"/>
              <a:ext cx="15050" cy="104250"/>
            </a:xfrm>
            <a:custGeom>
              <a:rect b="b" l="l" r="r" t="t"/>
              <a:pathLst>
                <a:path extrusionOk="0" h="4170" w="602">
                  <a:moveTo>
                    <a:pt x="301" y="0"/>
                  </a:moveTo>
                  <a:cubicBezTo>
                    <a:pt x="151" y="0"/>
                    <a:pt x="1" y="100"/>
                    <a:pt x="1" y="300"/>
                  </a:cubicBezTo>
                  <a:lnTo>
                    <a:pt x="1" y="3870"/>
                  </a:lnTo>
                  <a:cubicBezTo>
                    <a:pt x="1" y="4070"/>
                    <a:pt x="151" y="4170"/>
                    <a:pt x="301" y="4170"/>
                  </a:cubicBezTo>
                  <a:cubicBezTo>
                    <a:pt x="451" y="4170"/>
                    <a:pt x="601" y="4070"/>
                    <a:pt x="601" y="3870"/>
                  </a:cubicBezTo>
                  <a:lnTo>
                    <a:pt x="601" y="300"/>
                  </a:lnTo>
                  <a:cubicBezTo>
                    <a:pt x="601" y="100"/>
                    <a:pt x="451"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0"/>
            <p:cNvSpPr/>
            <p:nvPr/>
          </p:nvSpPr>
          <p:spPr>
            <a:xfrm>
              <a:off x="9129900" y="6330925"/>
              <a:ext cx="15850" cy="150950"/>
            </a:xfrm>
            <a:custGeom>
              <a:rect b="b" l="l" r="r" t="t"/>
              <a:pathLst>
                <a:path extrusionOk="0" h="6038" w="634">
                  <a:moveTo>
                    <a:pt x="317" y="0"/>
                  </a:moveTo>
                  <a:cubicBezTo>
                    <a:pt x="159" y="0"/>
                    <a:pt x="0" y="100"/>
                    <a:pt x="0" y="300"/>
                  </a:cubicBezTo>
                  <a:lnTo>
                    <a:pt x="0" y="5738"/>
                  </a:lnTo>
                  <a:cubicBezTo>
                    <a:pt x="0" y="5938"/>
                    <a:pt x="159" y="6038"/>
                    <a:pt x="317" y="6038"/>
                  </a:cubicBezTo>
                  <a:cubicBezTo>
                    <a:pt x="476" y="6038"/>
                    <a:pt x="634" y="5938"/>
                    <a:pt x="634" y="5738"/>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0"/>
            <p:cNvSpPr/>
            <p:nvPr/>
          </p:nvSpPr>
          <p:spPr>
            <a:xfrm>
              <a:off x="9261650" y="6330925"/>
              <a:ext cx="15050" cy="150950"/>
            </a:xfrm>
            <a:custGeom>
              <a:rect b="b" l="l" r="r" t="t"/>
              <a:pathLst>
                <a:path extrusionOk="0" h="6038" w="602">
                  <a:moveTo>
                    <a:pt x="301" y="0"/>
                  </a:moveTo>
                  <a:cubicBezTo>
                    <a:pt x="151" y="0"/>
                    <a:pt x="1" y="100"/>
                    <a:pt x="1" y="300"/>
                  </a:cubicBezTo>
                  <a:lnTo>
                    <a:pt x="1" y="5738"/>
                  </a:lnTo>
                  <a:cubicBezTo>
                    <a:pt x="1" y="5938"/>
                    <a:pt x="151" y="6038"/>
                    <a:pt x="301" y="6038"/>
                  </a:cubicBezTo>
                  <a:cubicBezTo>
                    <a:pt x="451" y="6038"/>
                    <a:pt x="601" y="5938"/>
                    <a:pt x="601" y="5738"/>
                  </a:cubicBezTo>
                  <a:lnTo>
                    <a:pt x="601" y="300"/>
                  </a:lnTo>
                  <a:cubicBezTo>
                    <a:pt x="601" y="100"/>
                    <a:pt x="451"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0"/>
            <p:cNvSpPr/>
            <p:nvPr/>
          </p:nvSpPr>
          <p:spPr>
            <a:xfrm>
              <a:off x="9371725" y="6325075"/>
              <a:ext cx="15050" cy="161800"/>
            </a:xfrm>
            <a:custGeom>
              <a:rect b="b" l="l" r="r" t="t"/>
              <a:pathLst>
                <a:path extrusionOk="0" h="6472" w="602">
                  <a:moveTo>
                    <a:pt x="301" y="1"/>
                  </a:moveTo>
                  <a:cubicBezTo>
                    <a:pt x="151" y="1"/>
                    <a:pt x="1" y="101"/>
                    <a:pt x="1" y="301"/>
                  </a:cubicBezTo>
                  <a:lnTo>
                    <a:pt x="1" y="6172"/>
                  </a:lnTo>
                  <a:cubicBezTo>
                    <a:pt x="1" y="6372"/>
                    <a:pt x="151" y="6472"/>
                    <a:pt x="301" y="6472"/>
                  </a:cubicBezTo>
                  <a:cubicBezTo>
                    <a:pt x="451" y="6472"/>
                    <a:pt x="601" y="6372"/>
                    <a:pt x="601" y="6172"/>
                  </a:cubicBezTo>
                  <a:lnTo>
                    <a:pt x="601" y="301"/>
                  </a:lnTo>
                  <a:cubicBezTo>
                    <a:pt x="601" y="101"/>
                    <a:pt x="451" y="1"/>
                    <a:pt x="3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0"/>
            <p:cNvSpPr/>
            <p:nvPr/>
          </p:nvSpPr>
          <p:spPr>
            <a:xfrm>
              <a:off x="9496825" y="6330925"/>
              <a:ext cx="15875" cy="150950"/>
            </a:xfrm>
            <a:custGeom>
              <a:rect b="b" l="l" r="r" t="t"/>
              <a:pathLst>
                <a:path extrusionOk="0" h="6038" w="635">
                  <a:moveTo>
                    <a:pt x="317" y="0"/>
                  </a:moveTo>
                  <a:cubicBezTo>
                    <a:pt x="159" y="0"/>
                    <a:pt x="0" y="100"/>
                    <a:pt x="0" y="300"/>
                  </a:cubicBezTo>
                  <a:lnTo>
                    <a:pt x="0" y="5738"/>
                  </a:lnTo>
                  <a:cubicBezTo>
                    <a:pt x="0" y="5938"/>
                    <a:pt x="159" y="6038"/>
                    <a:pt x="317" y="6038"/>
                  </a:cubicBezTo>
                  <a:cubicBezTo>
                    <a:pt x="476" y="6038"/>
                    <a:pt x="634" y="5938"/>
                    <a:pt x="634" y="5738"/>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0"/>
            <p:cNvSpPr/>
            <p:nvPr/>
          </p:nvSpPr>
          <p:spPr>
            <a:xfrm>
              <a:off x="9617750" y="6335925"/>
              <a:ext cx="15850" cy="140950"/>
            </a:xfrm>
            <a:custGeom>
              <a:rect b="b" l="l" r="r" t="t"/>
              <a:pathLst>
                <a:path extrusionOk="0" h="5638" w="634">
                  <a:moveTo>
                    <a:pt x="317" y="0"/>
                  </a:moveTo>
                  <a:cubicBezTo>
                    <a:pt x="159" y="0"/>
                    <a:pt x="0" y="100"/>
                    <a:pt x="0" y="300"/>
                  </a:cubicBezTo>
                  <a:lnTo>
                    <a:pt x="0" y="5337"/>
                  </a:lnTo>
                  <a:cubicBezTo>
                    <a:pt x="0" y="5538"/>
                    <a:pt x="159" y="5638"/>
                    <a:pt x="317" y="5638"/>
                  </a:cubicBezTo>
                  <a:cubicBezTo>
                    <a:pt x="475" y="5638"/>
                    <a:pt x="634" y="5538"/>
                    <a:pt x="634" y="5337"/>
                  </a:cubicBezTo>
                  <a:lnTo>
                    <a:pt x="634" y="300"/>
                  </a:lnTo>
                  <a:cubicBezTo>
                    <a:pt x="634" y="100"/>
                    <a:pt x="475"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0"/>
            <p:cNvSpPr/>
            <p:nvPr/>
          </p:nvSpPr>
          <p:spPr>
            <a:xfrm>
              <a:off x="9711975" y="6330925"/>
              <a:ext cx="15875" cy="125100"/>
            </a:xfrm>
            <a:custGeom>
              <a:rect b="b" l="l" r="r" t="t"/>
              <a:pathLst>
                <a:path extrusionOk="0" h="5004" w="635">
                  <a:moveTo>
                    <a:pt x="317" y="0"/>
                  </a:moveTo>
                  <a:cubicBezTo>
                    <a:pt x="159" y="0"/>
                    <a:pt x="1" y="100"/>
                    <a:pt x="1" y="300"/>
                  </a:cubicBezTo>
                  <a:lnTo>
                    <a:pt x="1" y="4704"/>
                  </a:lnTo>
                  <a:cubicBezTo>
                    <a:pt x="1" y="4904"/>
                    <a:pt x="159" y="5004"/>
                    <a:pt x="317" y="5004"/>
                  </a:cubicBezTo>
                  <a:cubicBezTo>
                    <a:pt x="476" y="5004"/>
                    <a:pt x="634" y="4904"/>
                    <a:pt x="634" y="4704"/>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50"/>
          <p:cNvGrpSpPr/>
          <p:nvPr/>
        </p:nvGrpSpPr>
        <p:grpSpPr>
          <a:xfrm>
            <a:off x="518200" y="4234425"/>
            <a:ext cx="802800" cy="732800"/>
            <a:chOff x="12738475" y="1127275"/>
            <a:chExt cx="802800" cy="732800"/>
          </a:xfrm>
        </p:grpSpPr>
        <p:sp>
          <p:nvSpPr>
            <p:cNvPr id="1053" name="Google Shape;1053;p50"/>
            <p:cNvSpPr/>
            <p:nvPr/>
          </p:nvSpPr>
          <p:spPr>
            <a:xfrm>
              <a:off x="12738475" y="1713025"/>
              <a:ext cx="117900" cy="128875"/>
            </a:xfrm>
            <a:custGeom>
              <a:rect b="b" l="l" r="r" t="t"/>
              <a:pathLst>
                <a:path extrusionOk="0" h="5155" w="4716">
                  <a:moveTo>
                    <a:pt x="2806" y="0"/>
                  </a:moveTo>
                  <a:cubicBezTo>
                    <a:pt x="2069" y="0"/>
                    <a:pt x="1332" y="309"/>
                    <a:pt x="870" y="910"/>
                  </a:cubicBezTo>
                  <a:cubicBezTo>
                    <a:pt x="1" y="2065"/>
                    <a:pt x="215" y="3791"/>
                    <a:pt x="1418" y="4625"/>
                  </a:cubicBezTo>
                  <a:cubicBezTo>
                    <a:pt x="1912" y="4972"/>
                    <a:pt x="2489" y="5154"/>
                    <a:pt x="3083" y="5154"/>
                  </a:cubicBezTo>
                  <a:cubicBezTo>
                    <a:pt x="3304" y="5154"/>
                    <a:pt x="3528" y="5129"/>
                    <a:pt x="3751" y="5077"/>
                  </a:cubicBezTo>
                  <a:cubicBezTo>
                    <a:pt x="3906" y="5041"/>
                    <a:pt x="3966" y="4827"/>
                    <a:pt x="3918" y="4696"/>
                  </a:cubicBezTo>
                  <a:cubicBezTo>
                    <a:pt x="3871" y="4564"/>
                    <a:pt x="3756" y="4506"/>
                    <a:pt x="3633" y="4506"/>
                  </a:cubicBezTo>
                  <a:cubicBezTo>
                    <a:pt x="3601" y="4506"/>
                    <a:pt x="3569" y="4510"/>
                    <a:pt x="3537" y="4517"/>
                  </a:cubicBezTo>
                  <a:cubicBezTo>
                    <a:pt x="3387" y="4552"/>
                    <a:pt x="3234" y="4569"/>
                    <a:pt x="3080" y="4569"/>
                  </a:cubicBezTo>
                  <a:cubicBezTo>
                    <a:pt x="2136" y="4569"/>
                    <a:pt x="1182" y="3934"/>
                    <a:pt x="977" y="2982"/>
                  </a:cubicBezTo>
                  <a:cubicBezTo>
                    <a:pt x="739" y="1910"/>
                    <a:pt x="1394" y="755"/>
                    <a:pt x="2525" y="612"/>
                  </a:cubicBezTo>
                  <a:cubicBezTo>
                    <a:pt x="2616" y="600"/>
                    <a:pt x="2706" y="594"/>
                    <a:pt x="2796" y="594"/>
                  </a:cubicBezTo>
                  <a:cubicBezTo>
                    <a:pt x="3318" y="594"/>
                    <a:pt x="3814" y="799"/>
                    <a:pt x="4180" y="1196"/>
                  </a:cubicBezTo>
                  <a:cubicBezTo>
                    <a:pt x="4224" y="1240"/>
                    <a:pt x="4286" y="1259"/>
                    <a:pt x="4350" y="1259"/>
                  </a:cubicBezTo>
                  <a:cubicBezTo>
                    <a:pt x="4443" y="1259"/>
                    <a:pt x="4541" y="1218"/>
                    <a:pt x="4597" y="1148"/>
                  </a:cubicBezTo>
                  <a:cubicBezTo>
                    <a:pt x="4716" y="1017"/>
                    <a:pt x="4668" y="850"/>
                    <a:pt x="4561" y="731"/>
                  </a:cubicBezTo>
                  <a:cubicBezTo>
                    <a:pt x="4103" y="240"/>
                    <a:pt x="3455" y="0"/>
                    <a:pt x="28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0"/>
            <p:cNvSpPr/>
            <p:nvPr/>
          </p:nvSpPr>
          <p:spPr>
            <a:xfrm>
              <a:off x="12881950" y="1707750"/>
              <a:ext cx="17300" cy="131950"/>
            </a:xfrm>
            <a:custGeom>
              <a:rect b="b" l="l" r="r" t="t"/>
              <a:pathLst>
                <a:path extrusionOk="0" h="5278" w="692">
                  <a:moveTo>
                    <a:pt x="338" y="1"/>
                  </a:moveTo>
                  <a:cubicBezTo>
                    <a:pt x="181" y="1"/>
                    <a:pt x="13" y="109"/>
                    <a:pt x="13" y="311"/>
                  </a:cubicBezTo>
                  <a:cubicBezTo>
                    <a:pt x="1" y="1883"/>
                    <a:pt x="36" y="3443"/>
                    <a:pt x="96" y="5014"/>
                  </a:cubicBezTo>
                  <a:cubicBezTo>
                    <a:pt x="102" y="5193"/>
                    <a:pt x="235" y="5277"/>
                    <a:pt x="374" y="5277"/>
                  </a:cubicBezTo>
                  <a:cubicBezTo>
                    <a:pt x="530" y="5277"/>
                    <a:pt x="692" y="5169"/>
                    <a:pt x="679" y="4967"/>
                  </a:cubicBezTo>
                  <a:cubicBezTo>
                    <a:pt x="620" y="3395"/>
                    <a:pt x="596" y="1823"/>
                    <a:pt x="608" y="264"/>
                  </a:cubicBezTo>
                  <a:cubicBezTo>
                    <a:pt x="608" y="85"/>
                    <a:pt x="477"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0"/>
            <p:cNvSpPr/>
            <p:nvPr/>
          </p:nvSpPr>
          <p:spPr>
            <a:xfrm>
              <a:off x="12883150" y="1708600"/>
              <a:ext cx="101100" cy="119650"/>
            </a:xfrm>
            <a:custGeom>
              <a:rect b="b" l="l" r="r" t="t"/>
              <a:pathLst>
                <a:path extrusionOk="0" h="4786" w="4044">
                  <a:moveTo>
                    <a:pt x="3641" y="0"/>
                  </a:moveTo>
                  <a:cubicBezTo>
                    <a:pt x="3512" y="0"/>
                    <a:pt x="3345" y="101"/>
                    <a:pt x="3334" y="242"/>
                  </a:cubicBezTo>
                  <a:cubicBezTo>
                    <a:pt x="3286" y="1063"/>
                    <a:pt x="3286" y="1885"/>
                    <a:pt x="3310" y="2718"/>
                  </a:cubicBezTo>
                  <a:cubicBezTo>
                    <a:pt x="2334" y="2706"/>
                    <a:pt x="1358" y="2670"/>
                    <a:pt x="369" y="2611"/>
                  </a:cubicBezTo>
                  <a:cubicBezTo>
                    <a:pt x="358" y="2610"/>
                    <a:pt x="348" y="2610"/>
                    <a:pt x="337" y="2610"/>
                  </a:cubicBezTo>
                  <a:cubicBezTo>
                    <a:pt x="193" y="2610"/>
                    <a:pt x="57" y="2683"/>
                    <a:pt x="24" y="2849"/>
                  </a:cubicBezTo>
                  <a:cubicBezTo>
                    <a:pt x="0" y="2992"/>
                    <a:pt x="107" y="3182"/>
                    <a:pt x="262" y="3194"/>
                  </a:cubicBezTo>
                  <a:cubicBezTo>
                    <a:pt x="1286" y="3254"/>
                    <a:pt x="2310" y="3290"/>
                    <a:pt x="3334" y="3301"/>
                  </a:cubicBezTo>
                  <a:cubicBezTo>
                    <a:pt x="3358" y="3706"/>
                    <a:pt x="3394" y="4123"/>
                    <a:pt x="3429" y="4528"/>
                  </a:cubicBezTo>
                  <a:cubicBezTo>
                    <a:pt x="3451" y="4704"/>
                    <a:pt x="3587" y="4786"/>
                    <a:pt x="3724" y="4786"/>
                  </a:cubicBezTo>
                  <a:cubicBezTo>
                    <a:pt x="3883" y="4786"/>
                    <a:pt x="4044" y="4674"/>
                    <a:pt x="4025" y="4468"/>
                  </a:cubicBezTo>
                  <a:cubicBezTo>
                    <a:pt x="3882" y="3099"/>
                    <a:pt x="3846" y="1718"/>
                    <a:pt x="3917" y="349"/>
                  </a:cubicBezTo>
                  <a:cubicBezTo>
                    <a:pt x="3929" y="182"/>
                    <a:pt x="3858" y="39"/>
                    <a:pt x="3679" y="3"/>
                  </a:cubicBezTo>
                  <a:cubicBezTo>
                    <a:pt x="3667" y="1"/>
                    <a:pt x="3654" y="0"/>
                    <a:pt x="36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0"/>
            <p:cNvSpPr/>
            <p:nvPr/>
          </p:nvSpPr>
          <p:spPr>
            <a:xfrm>
              <a:off x="13120225" y="1637650"/>
              <a:ext cx="169850" cy="222425"/>
            </a:xfrm>
            <a:custGeom>
              <a:rect b="b" l="l" r="r" t="t"/>
              <a:pathLst>
                <a:path extrusionOk="0" h="8897" w="6794">
                  <a:moveTo>
                    <a:pt x="4028" y="5046"/>
                  </a:moveTo>
                  <a:cubicBezTo>
                    <a:pt x="4583" y="5046"/>
                    <a:pt x="5188" y="5379"/>
                    <a:pt x="5543" y="5735"/>
                  </a:cubicBezTo>
                  <a:cubicBezTo>
                    <a:pt x="5995" y="6199"/>
                    <a:pt x="6186" y="6901"/>
                    <a:pt x="5924" y="7509"/>
                  </a:cubicBezTo>
                  <a:cubicBezTo>
                    <a:pt x="5691" y="8052"/>
                    <a:pt x="5142" y="8311"/>
                    <a:pt x="4580" y="8311"/>
                  </a:cubicBezTo>
                  <a:cubicBezTo>
                    <a:pt x="4452" y="8311"/>
                    <a:pt x="4323" y="8297"/>
                    <a:pt x="4198" y="8271"/>
                  </a:cubicBezTo>
                  <a:cubicBezTo>
                    <a:pt x="3495" y="8128"/>
                    <a:pt x="2888" y="7616"/>
                    <a:pt x="2733" y="6901"/>
                  </a:cubicBezTo>
                  <a:cubicBezTo>
                    <a:pt x="2590" y="6270"/>
                    <a:pt x="2817" y="5461"/>
                    <a:pt x="3412" y="5139"/>
                  </a:cubicBezTo>
                  <a:cubicBezTo>
                    <a:pt x="3436" y="5145"/>
                    <a:pt x="3462" y="5151"/>
                    <a:pt x="3492" y="5151"/>
                  </a:cubicBezTo>
                  <a:cubicBezTo>
                    <a:pt x="3522" y="5151"/>
                    <a:pt x="3555" y="5145"/>
                    <a:pt x="3590" y="5127"/>
                  </a:cubicBezTo>
                  <a:cubicBezTo>
                    <a:pt x="3729" y="5071"/>
                    <a:pt x="3877" y="5046"/>
                    <a:pt x="4028" y="5046"/>
                  </a:cubicBezTo>
                  <a:close/>
                  <a:moveTo>
                    <a:pt x="330" y="0"/>
                  </a:moveTo>
                  <a:cubicBezTo>
                    <a:pt x="170" y="0"/>
                    <a:pt x="0" y="112"/>
                    <a:pt x="7" y="317"/>
                  </a:cubicBezTo>
                  <a:cubicBezTo>
                    <a:pt x="30" y="1484"/>
                    <a:pt x="66" y="2651"/>
                    <a:pt x="90" y="3818"/>
                  </a:cubicBezTo>
                  <a:cubicBezTo>
                    <a:pt x="102" y="4044"/>
                    <a:pt x="102" y="4258"/>
                    <a:pt x="197" y="4461"/>
                  </a:cubicBezTo>
                  <a:cubicBezTo>
                    <a:pt x="304" y="4675"/>
                    <a:pt x="495" y="4794"/>
                    <a:pt x="697" y="4901"/>
                  </a:cubicBezTo>
                  <a:cubicBezTo>
                    <a:pt x="1209" y="5175"/>
                    <a:pt x="1721" y="5437"/>
                    <a:pt x="2233" y="5711"/>
                  </a:cubicBezTo>
                  <a:cubicBezTo>
                    <a:pt x="2126" y="6032"/>
                    <a:pt x="2078" y="6378"/>
                    <a:pt x="2102" y="6699"/>
                  </a:cubicBezTo>
                  <a:cubicBezTo>
                    <a:pt x="2174" y="7652"/>
                    <a:pt x="2840" y="8449"/>
                    <a:pt x="3733" y="8759"/>
                  </a:cubicBezTo>
                  <a:cubicBezTo>
                    <a:pt x="4000" y="8849"/>
                    <a:pt x="4289" y="8897"/>
                    <a:pt x="4577" y="8897"/>
                  </a:cubicBezTo>
                  <a:cubicBezTo>
                    <a:pt x="5240" y="8897"/>
                    <a:pt x="5899" y="8645"/>
                    <a:pt x="6281" y="8080"/>
                  </a:cubicBezTo>
                  <a:cubicBezTo>
                    <a:pt x="6793" y="7342"/>
                    <a:pt x="6734" y="6330"/>
                    <a:pt x="6210" y="5616"/>
                  </a:cubicBezTo>
                  <a:cubicBezTo>
                    <a:pt x="5912" y="5211"/>
                    <a:pt x="5495" y="4889"/>
                    <a:pt x="5043" y="4699"/>
                  </a:cubicBezTo>
                  <a:cubicBezTo>
                    <a:pt x="4715" y="4558"/>
                    <a:pt x="4343" y="4462"/>
                    <a:pt x="3985" y="4462"/>
                  </a:cubicBezTo>
                  <a:cubicBezTo>
                    <a:pt x="3888" y="4462"/>
                    <a:pt x="3792" y="4469"/>
                    <a:pt x="3698" y="4484"/>
                  </a:cubicBezTo>
                  <a:cubicBezTo>
                    <a:pt x="3662" y="4473"/>
                    <a:pt x="3626" y="4467"/>
                    <a:pt x="3589" y="4467"/>
                  </a:cubicBezTo>
                  <a:cubicBezTo>
                    <a:pt x="3552" y="4467"/>
                    <a:pt x="3513" y="4473"/>
                    <a:pt x="3471" y="4484"/>
                  </a:cubicBezTo>
                  <a:cubicBezTo>
                    <a:pt x="3055" y="4580"/>
                    <a:pt x="2733" y="4842"/>
                    <a:pt x="2495" y="5175"/>
                  </a:cubicBezTo>
                  <a:lnTo>
                    <a:pt x="1173" y="4484"/>
                  </a:lnTo>
                  <a:cubicBezTo>
                    <a:pt x="959" y="4365"/>
                    <a:pt x="721" y="4306"/>
                    <a:pt x="697" y="4032"/>
                  </a:cubicBezTo>
                  <a:cubicBezTo>
                    <a:pt x="661" y="3806"/>
                    <a:pt x="673" y="3580"/>
                    <a:pt x="673" y="3353"/>
                  </a:cubicBezTo>
                  <a:cubicBezTo>
                    <a:pt x="650" y="2329"/>
                    <a:pt x="626" y="1294"/>
                    <a:pt x="602" y="258"/>
                  </a:cubicBezTo>
                  <a:cubicBezTo>
                    <a:pt x="596" y="82"/>
                    <a:pt x="467"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0"/>
            <p:cNvSpPr/>
            <p:nvPr/>
          </p:nvSpPr>
          <p:spPr>
            <a:xfrm>
              <a:off x="13322450" y="1572175"/>
              <a:ext cx="23100" cy="134325"/>
            </a:xfrm>
            <a:custGeom>
              <a:rect b="b" l="l" r="r" t="t"/>
              <a:pathLst>
                <a:path extrusionOk="0" h="5373" w="924">
                  <a:moveTo>
                    <a:pt x="543" y="1"/>
                  </a:moveTo>
                  <a:cubicBezTo>
                    <a:pt x="504" y="1"/>
                    <a:pt x="463" y="10"/>
                    <a:pt x="419" y="31"/>
                  </a:cubicBezTo>
                  <a:cubicBezTo>
                    <a:pt x="73" y="210"/>
                    <a:pt x="62" y="531"/>
                    <a:pt x="97" y="888"/>
                  </a:cubicBezTo>
                  <a:cubicBezTo>
                    <a:pt x="145" y="1329"/>
                    <a:pt x="157" y="1781"/>
                    <a:pt x="157" y="2234"/>
                  </a:cubicBezTo>
                  <a:cubicBezTo>
                    <a:pt x="145" y="3174"/>
                    <a:pt x="62" y="4103"/>
                    <a:pt x="14" y="5032"/>
                  </a:cubicBezTo>
                  <a:cubicBezTo>
                    <a:pt x="0" y="5244"/>
                    <a:pt x="186" y="5373"/>
                    <a:pt x="352" y="5373"/>
                  </a:cubicBezTo>
                  <a:cubicBezTo>
                    <a:pt x="475" y="5373"/>
                    <a:pt x="587" y="5301"/>
                    <a:pt x="597" y="5139"/>
                  </a:cubicBezTo>
                  <a:cubicBezTo>
                    <a:pt x="645" y="4329"/>
                    <a:pt x="704" y="3508"/>
                    <a:pt x="728" y="2698"/>
                  </a:cubicBezTo>
                  <a:cubicBezTo>
                    <a:pt x="740" y="2293"/>
                    <a:pt x="752" y="1889"/>
                    <a:pt x="728" y="1484"/>
                  </a:cubicBezTo>
                  <a:cubicBezTo>
                    <a:pt x="728" y="1293"/>
                    <a:pt x="716" y="1115"/>
                    <a:pt x="693" y="924"/>
                  </a:cubicBezTo>
                  <a:cubicBezTo>
                    <a:pt x="681" y="841"/>
                    <a:pt x="669" y="757"/>
                    <a:pt x="669" y="686"/>
                  </a:cubicBezTo>
                  <a:cubicBezTo>
                    <a:pt x="669" y="622"/>
                    <a:pt x="690" y="579"/>
                    <a:pt x="667" y="579"/>
                  </a:cubicBezTo>
                  <a:cubicBezTo>
                    <a:pt x="660" y="579"/>
                    <a:pt x="649" y="583"/>
                    <a:pt x="633" y="591"/>
                  </a:cubicBezTo>
                  <a:cubicBezTo>
                    <a:pt x="924" y="445"/>
                    <a:pt x="807" y="1"/>
                    <a:pt x="5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0"/>
            <p:cNvSpPr/>
            <p:nvPr/>
          </p:nvSpPr>
          <p:spPr>
            <a:xfrm>
              <a:off x="13323475" y="1573525"/>
              <a:ext cx="110350" cy="121775"/>
            </a:xfrm>
            <a:custGeom>
              <a:rect b="b" l="l" r="r" t="t"/>
              <a:pathLst>
                <a:path extrusionOk="0" h="4871" w="4414">
                  <a:moveTo>
                    <a:pt x="4102" y="0"/>
                  </a:moveTo>
                  <a:cubicBezTo>
                    <a:pt x="4095" y="0"/>
                    <a:pt x="4088" y="0"/>
                    <a:pt x="4081" y="1"/>
                  </a:cubicBezTo>
                  <a:cubicBezTo>
                    <a:pt x="3914" y="13"/>
                    <a:pt x="3819" y="156"/>
                    <a:pt x="3819" y="322"/>
                  </a:cubicBezTo>
                  <a:cubicBezTo>
                    <a:pt x="3795" y="1073"/>
                    <a:pt x="3771" y="1835"/>
                    <a:pt x="3723" y="2597"/>
                  </a:cubicBezTo>
                  <a:cubicBezTo>
                    <a:pt x="3024" y="2559"/>
                    <a:pt x="2324" y="2541"/>
                    <a:pt x="1628" y="2541"/>
                  </a:cubicBezTo>
                  <a:cubicBezTo>
                    <a:pt x="1210" y="2541"/>
                    <a:pt x="793" y="2547"/>
                    <a:pt x="378" y="2561"/>
                  </a:cubicBezTo>
                  <a:cubicBezTo>
                    <a:pt x="0" y="2573"/>
                    <a:pt x="43" y="3156"/>
                    <a:pt x="414" y="3156"/>
                  </a:cubicBezTo>
                  <a:cubicBezTo>
                    <a:pt x="418" y="3156"/>
                    <a:pt x="422" y="3156"/>
                    <a:pt x="425" y="3156"/>
                  </a:cubicBezTo>
                  <a:cubicBezTo>
                    <a:pt x="853" y="3142"/>
                    <a:pt x="1280" y="3135"/>
                    <a:pt x="1707" y="3135"/>
                  </a:cubicBezTo>
                  <a:cubicBezTo>
                    <a:pt x="2364" y="3135"/>
                    <a:pt x="3020" y="3151"/>
                    <a:pt x="3676" y="3180"/>
                  </a:cubicBezTo>
                  <a:cubicBezTo>
                    <a:pt x="3640" y="3632"/>
                    <a:pt x="3604" y="4085"/>
                    <a:pt x="3569" y="4525"/>
                  </a:cubicBezTo>
                  <a:cubicBezTo>
                    <a:pt x="3541" y="4742"/>
                    <a:pt x="3719" y="4870"/>
                    <a:pt x="3885" y="4870"/>
                  </a:cubicBezTo>
                  <a:cubicBezTo>
                    <a:pt x="4011" y="4870"/>
                    <a:pt x="4131" y="4797"/>
                    <a:pt x="4152" y="4633"/>
                  </a:cubicBezTo>
                  <a:cubicBezTo>
                    <a:pt x="4295" y="3180"/>
                    <a:pt x="4378" y="1727"/>
                    <a:pt x="4402" y="263"/>
                  </a:cubicBezTo>
                  <a:cubicBezTo>
                    <a:pt x="4413" y="115"/>
                    <a:pt x="4251" y="0"/>
                    <a:pt x="41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0"/>
            <p:cNvSpPr/>
            <p:nvPr/>
          </p:nvSpPr>
          <p:spPr>
            <a:xfrm>
              <a:off x="13447200" y="1609500"/>
              <a:ext cx="94075" cy="117075"/>
            </a:xfrm>
            <a:custGeom>
              <a:rect b="b" l="l" r="r" t="t"/>
              <a:pathLst>
                <a:path extrusionOk="0" h="4683" w="3763">
                  <a:moveTo>
                    <a:pt x="1933" y="1"/>
                  </a:moveTo>
                  <a:cubicBezTo>
                    <a:pt x="1814" y="1"/>
                    <a:pt x="1693" y="17"/>
                    <a:pt x="1572" y="50"/>
                  </a:cubicBezTo>
                  <a:cubicBezTo>
                    <a:pt x="1215" y="134"/>
                    <a:pt x="882" y="348"/>
                    <a:pt x="608" y="586"/>
                  </a:cubicBezTo>
                  <a:cubicBezTo>
                    <a:pt x="382" y="800"/>
                    <a:pt x="1" y="1181"/>
                    <a:pt x="275" y="1503"/>
                  </a:cubicBezTo>
                  <a:cubicBezTo>
                    <a:pt x="340" y="1579"/>
                    <a:pt x="424" y="1611"/>
                    <a:pt x="505" y="1611"/>
                  </a:cubicBezTo>
                  <a:cubicBezTo>
                    <a:pt x="704" y="1611"/>
                    <a:pt x="895" y="1423"/>
                    <a:pt x="810" y="1229"/>
                  </a:cubicBezTo>
                  <a:cubicBezTo>
                    <a:pt x="858" y="1158"/>
                    <a:pt x="929" y="1098"/>
                    <a:pt x="977" y="1050"/>
                  </a:cubicBezTo>
                  <a:cubicBezTo>
                    <a:pt x="1084" y="955"/>
                    <a:pt x="1203" y="872"/>
                    <a:pt x="1322" y="800"/>
                  </a:cubicBezTo>
                  <a:cubicBezTo>
                    <a:pt x="1495" y="695"/>
                    <a:pt x="1736" y="574"/>
                    <a:pt x="1960" y="574"/>
                  </a:cubicBezTo>
                  <a:cubicBezTo>
                    <a:pt x="2015" y="574"/>
                    <a:pt x="2069" y="582"/>
                    <a:pt x="2120" y="598"/>
                  </a:cubicBezTo>
                  <a:cubicBezTo>
                    <a:pt x="2418" y="705"/>
                    <a:pt x="2346" y="1003"/>
                    <a:pt x="2275" y="1229"/>
                  </a:cubicBezTo>
                  <a:cubicBezTo>
                    <a:pt x="2180" y="1515"/>
                    <a:pt x="2049" y="1789"/>
                    <a:pt x="1906" y="2051"/>
                  </a:cubicBezTo>
                  <a:cubicBezTo>
                    <a:pt x="1620" y="2574"/>
                    <a:pt x="1239" y="3039"/>
                    <a:pt x="846" y="3491"/>
                  </a:cubicBezTo>
                  <a:cubicBezTo>
                    <a:pt x="667" y="3694"/>
                    <a:pt x="370" y="3920"/>
                    <a:pt x="394" y="4229"/>
                  </a:cubicBezTo>
                  <a:cubicBezTo>
                    <a:pt x="429" y="4598"/>
                    <a:pt x="810" y="4598"/>
                    <a:pt x="1084" y="4610"/>
                  </a:cubicBezTo>
                  <a:cubicBezTo>
                    <a:pt x="1882" y="4634"/>
                    <a:pt x="2680" y="4658"/>
                    <a:pt x="3477" y="4682"/>
                  </a:cubicBezTo>
                  <a:cubicBezTo>
                    <a:pt x="3483" y="4682"/>
                    <a:pt x="3488" y="4682"/>
                    <a:pt x="3493" y="4682"/>
                  </a:cubicBezTo>
                  <a:cubicBezTo>
                    <a:pt x="3651" y="4682"/>
                    <a:pt x="3763" y="4510"/>
                    <a:pt x="3751" y="4360"/>
                  </a:cubicBezTo>
                  <a:cubicBezTo>
                    <a:pt x="3727" y="4194"/>
                    <a:pt x="3584" y="4098"/>
                    <a:pt x="3430" y="4098"/>
                  </a:cubicBezTo>
                  <a:lnTo>
                    <a:pt x="1168" y="4027"/>
                  </a:lnTo>
                  <a:cubicBezTo>
                    <a:pt x="1275" y="3908"/>
                    <a:pt x="1382" y="3789"/>
                    <a:pt x="1489" y="3658"/>
                  </a:cubicBezTo>
                  <a:cubicBezTo>
                    <a:pt x="1715" y="3396"/>
                    <a:pt x="1930" y="3122"/>
                    <a:pt x="2120" y="2836"/>
                  </a:cubicBezTo>
                  <a:cubicBezTo>
                    <a:pt x="2465" y="2312"/>
                    <a:pt x="2870" y="1658"/>
                    <a:pt x="2930" y="1015"/>
                  </a:cubicBezTo>
                  <a:cubicBezTo>
                    <a:pt x="2989" y="366"/>
                    <a:pt x="2495" y="1"/>
                    <a:pt x="1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0"/>
            <p:cNvSpPr/>
            <p:nvPr/>
          </p:nvSpPr>
          <p:spPr>
            <a:xfrm>
              <a:off x="13301950" y="1479400"/>
              <a:ext cx="104500" cy="70575"/>
            </a:xfrm>
            <a:custGeom>
              <a:rect b="b" l="l" r="r" t="t"/>
              <a:pathLst>
                <a:path extrusionOk="0" h="2823" w="4180">
                  <a:moveTo>
                    <a:pt x="308" y="0"/>
                  </a:moveTo>
                  <a:cubicBezTo>
                    <a:pt x="229" y="0"/>
                    <a:pt x="152" y="30"/>
                    <a:pt x="96" y="99"/>
                  </a:cubicBezTo>
                  <a:cubicBezTo>
                    <a:pt x="0" y="206"/>
                    <a:pt x="0" y="432"/>
                    <a:pt x="131" y="516"/>
                  </a:cubicBezTo>
                  <a:cubicBezTo>
                    <a:pt x="1310" y="1301"/>
                    <a:pt x="2501" y="2052"/>
                    <a:pt x="3715" y="2790"/>
                  </a:cubicBezTo>
                  <a:cubicBezTo>
                    <a:pt x="3751" y="2813"/>
                    <a:pt x="3792" y="2823"/>
                    <a:pt x="3835" y="2823"/>
                  </a:cubicBezTo>
                  <a:cubicBezTo>
                    <a:pt x="3946" y="2823"/>
                    <a:pt x="4065" y="2751"/>
                    <a:pt x="4108" y="2647"/>
                  </a:cubicBezTo>
                  <a:cubicBezTo>
                    <a:pt x="4180" y="2492"/>
                    <a:pt x="4108" y="2337"/>
                    <a:pt x="3965" y="2254"/>
                  </a:cubicBezTo>
                  <a:cubicBezTo>
                    <a:pt x="2798" y="1540"/>
                    <a:pt x="1655" y="813"/>
                    <a:pt x="512" y="63"/>
                  </a:cubicBezTo>
                  <a:cubicBezTo>
                    <a:pt x="451" y="24"/>
                    <a:pt x="378" y="0"/>
                    <a:pt x="3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0"/>
            <p:cNvSpPr/>
            <p:nvPr/>
          </p:nvSpPr>
          <p:spPr>
            <a:xfrm>
              <a:off x="13300925" y="1234075"/>
              <a:ext cx="94900" cy="61500"/>
            </a:xfrm>
            <a:custGeom>
              <a:rect b="b" l="l" r="r" t="t"/>
              <a:pathLst>
                <a:path extrusionOk="0" h="2460" w="3796">
                  <a:moveTo>
                    <a:pt x="3351" y="0"/>
                  </a:moveTo>
                  <a:cubicBezTo>
                    <a:pt x="3297" y="0"/>
                    <a:pt x="3241" y="16"/>
                    <a:pt x="3185" y="54"/>
                  </a:cubicBezTo>
                  <a:cubicBezTo>
                    <a:pt x="2208" y="673"/>
                    <a:pt x="1244" y="1304"/>
                    <a:pt x="268" y="1923"/>
                  </a:cubicBezTo>
                  <a:cubicBezTo>
                    <a:pt x="0" y="2101"/>
                    <a:pt x="194" y="2460"/>
                    <a:pt x="451" y="2460"/>
                  </a:cubicBezTo>
                  <a:cubicBezTo>
                    <a:pt x="504" y="2460"/>
                    <a:pt x="559" y="2445"/>
                    <a:pt x="613" y="2411"/>
                  </a:cubicBezTo>
                  <a:cubicBezTo>
                    <a:pt x="1589" y="1792"/>
                    <a:pt x="2554" y="1161"/>
                    <a:pt x="3530" y="530"/>
                  </a:cubicBezTo>
                  <a:cubicBezTo>
                    <a:pt x="3796" y="363"/>
                    <a:pt x="3606" y="0"/>
                    <a:pt x="33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0"/>
            <p:cNvSpPr/>
            <p:nvPr/>
          </p:nvSpPr>
          <p:spPr>
            <a:xfrm>
              <a:off x="13428150" y="1127275"/>
              <a:ext cx="94075" cy="127825"/>
            </a:xfrm>
            <a:custGeom>
              <a:rect b="b" l="l" r="r" t="t"/>
              <a:pathLst>
                <a:path extrusionOk="0" h="5113" w="3763">
                  <a:moveTo>
                    <a:pt x="3257" y="1"/>
                  </a:moveTo>
                  <a:cubicBezTo>
                    <a:pt x="3132" y="1"/>
                    <a:pt x="3016" y="71"/>
                    <a:pt x="3001" y="230"/>
                  </a:cubicBezTo>
                  <a:cubicBezTo>
                    <a:pt x="2906" y="968"/>
                    <a:pt x="2882" y="1718"/>
                    <a:pt x="2930" y="2456"/>
                  </a:cubicBezTo>
                  <a:cubicBezTo>
                    <a:pt x="2953" y="2909"/>
                    <a:pt x="3049" y="3385"/>
                    <a:pt x="3061" y="3837"/>
                  </a:cubicBezTo>
                  <a:cubicBezTo>
                    <a:pt x="2703" y="3349"/>
                    <a:pt x="2358" y="2849"/>
                    <a:pt x="2037" y="2337"/>
                  </a:cubicBezTo>
                  <a:cubicBezTo>
                    <a:pt x="1620" y="1682"/>
                    <a:pt x="1275" y="897"/>
                    <a:pt x="656" y="396"/>
                  </a:cubicBezTo>
                  <a:cubicBezTo>
                    <a:pt x="606" y="358"/>
                    <a:pt x="541" y="340"/>
                    <a:pt x="475" y="340"/>
                  </a:cubicBezTo>
                  <a:cubicBezTo>
                    <a:pt x="337" y="340"/>
                    <a:pt x="195" y="422"/>
                    <a:pt x="179" y="575"/>
                  </a:cubicBezTo>
                  <a:cubicBezTo>
                    <a:pt x="36" y="1992"/>
                    <a:pt x="1" y="3421"/>
                    <a:pt x="72" y="4849"/>
                  </a:cubicBezTo>
                  <a:cubicBezTo>
                    <a:pt x="83" y="5028"/>
                    <a:pt x="220" y="5112"/>
                    <a:pt x="360" y="5112"/>
                  </a:cubicBezTo>
                  <a:cubicBezTo>
                    <a:pt x="518" y="5112"/>
                    <a:pt x="680" y="5004"/>
                    <a:pt x="667" y="4802"/>
                  </a:cubicBezTo>
                  <a:cubicBezTo>
                    <a:pt x="608" y="3647"/>
                    <a:pt x="620" y="2480"/>
                    <a:pt x="715" y="1325"/>
                  </a:cubicBezTo>
                  <a:cubicBezTo>
                    <a:pt x="798" y="1456"/>
                    <a:pt x="894" y="1599"/>
                    <a:pt x="977" y="1742"/>
                  </a:cubicBezTo>
                  <a:cubicBezTo>
                    <a:pt x="1179" y="2075"/>
                    <a:pt x="1382" y="2421"/>
                    <a:pt x="1596" y="2754"/>
                  </a:cubicBezTo>
                  <a:cubicBezTo>
                    <a:pt x="2049" y="3456"/>
                    <a:pt x="2513" y="4135"/>
                    <a:pt x="3013" y="4802"/>
                  </a:cubicBezTo>
                  <a:cubicBezTo>
                    <a:pt x="3077" y="4889"/>
                    <a:pt x="3160" y="4926"/>
                    <a:pt x="3243" y="4926"/>
                  </a:cubicBezTo>
                  <a:cubicBezTo>
                    <a:pt x="3375" y="4926"/>
                    <a:pt x="3505" y="4829"/>
                    <a:pt x="3549" y="4683"/>
                  </a:cubicBezTo>
                  <a:cubicBezTo>
                    <a:pt x="3763" y="3992"/>
                    <a:pt x="3584" y="3278"/>
                    <a:pt x="3525" y="2575"/>
                  </a:cubicBezTo>
                  <a:cubicBezTo>
                    <a:pt x="3477" y="1825"/>
                    <a:pt x="3489" y="1087"/>
                    <a:pt x="3584" y="337"/>
                  </a:cubicBezTo>
                  <a:cubicBezTo>
                    <a:pt x="3605" y="126"/>
                    <a:pt x="3423" y="1"/>
                    <a:pt x="32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0"/>
            <p:cNvSpPr/>
            <p:nvPr/>
          </p:nvSpPr>
          <p:spPr>
            <a:xfrm>
              <a:off x="12738475" y="1131975"/>
              <a:ext cx="140525" cy="127125"/>
            </a:xfrm>
            <a:custGeom>
              <a:rect b="b" l="l" r="r" t="t"/>
              <a:pathLst>
                <a:path extrusionOk="0" h="5085" w="5621">
                  <a:moveTo>
                    <a:pt x="2640" y="598"/>
                  </a:moveTo>
                  <a:cubicBezTo>
                    <a:pt x="3155" y="598"/>
                    <a:pt x="3656" y="781"/>
                    <a:pt x="4097" y="1113"/>
                  </a:cubicBezTo>
                  <a:cubicBezTo>
                    <a:pt x="4466" y="1387"/>
                    <a:pt x="4716" y="1709"/>
                    <a:pt x="4775" y="2161"/>
                  </a:cubicBezTo>
                  <a:cubicBezTo>
                    <a:pt x="4835" y="2542"/>
                    <a:pt x="4775" y="2935"/>
                    <a:pt x="4609" y="3292"/>
                  </a:cubicBezTo>
                  <a:cubicBezTo>
                    <a:pt x="4275" y="4042"/>
                    <a:pt x="3525" y="4495"/>
                    <a:pt x="2716" y="4495"/>
                  </a:cubicBezTo>
                  <a:cubicBezTo>
                    <a:pt x="1942" y="4483"/>
                    <a:pt x="1239" y="3995"/>
                    <a:pt x="918" y="3304"/>
                  </a:cubicBezTo>
                  <a:cubicBezTo>
                    <a:pt x="703" y="2852"/>
                    <a:pt x="691" y="2352"/>
                    <a:pt x="799" y="1875"/>
                  </a:cubicBezTo>
                  <a:cubicBezTo>
                    <a:pt x="870" y="1530"/>
                    <a:pt x="1049" y="959"/>
                    <a:pt x="1442" y="851"/>
                  </a:cubicBezTo>
                  <a:cubicBezTo>
                    <a:pt x="1468" y="862"/>
                    <a:pt x="1495" y="868"/>
                    <a:pt x="1523" y="868"/>
                  </a:cubicBezTo>
                  <a:cubicBezTo>
                    <a:pt x="1557" y="868"/>
                    <a:pt x="1593" y="859"/>
                    <a:pt x="1632" y="840"/>
                  </a:cubicBezTo>
                  <a:cubicBezTo>
                    <a:pt x="1965" y="675"/>
                    <a:pt x="2305" y="598"/>
                    <a:pt x="2640" y="598"/>
                  </a:cubicBezTo>
                  <a:close/>
                  <a:moveTo>
                    <a:pt x="2625" y="0"/>
                  </a:moveTo>
                  <a:cubicBezTo>
                    <a:pt x="2236" y="0"/>
                    <a:pt x="1845" y="82"/>
                    <a:pt x="1477" y="256"/>
                  </a:cubicBezTo>
                  <a:lnTo>
                    <a:pt x="1418" y="256"/>
                  </a:lnTo>
                  <a:cubicBezTo>
                    <a:pt x="310" y="459"/>
                    <a:pt x="1" y="2030"/>
                    <a:pt x="191" y="2959"/>
                  </a:cubicBezTo>
                  <a:cubicBezTo>
                    <a:pt x="382" y="3947"/>
                    <a:pt x="1168" y="4780"/>
                    <a:pt x="2156" y="5019"/>
                  </a:cubicBezTo>
                  <a:cubicBezTo>
                    <a:pt x="2348" y="5063"/>
                    <a:pt x="2544" y="5085"/>
                    <a:pt x="2739" y="5085"/>
                  </a:cubicBezTo>
                  <a:cubicBezTo>
                    <a:pt x="3585" y="5085"/>
                    <a:pt x="4423" y="4679"/>
                    <a:pt x="4906" y="3983"/>
                  </a:cubicBezTo>
                  <a:cubicBezTo>
                    <a:pt x="5502" y="3114"/>
                    <a:pt x="5621" y="1816"/>
                    <a:pt x="4871" y="1006"/>
                  </a:cubicBezTo>
                  <a:cubicBezTo>
                    <a:pt x="4286" y="373"/>
                    <a:pt x="3459" y="0"/>
                    <a:pt x="26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0"/>
            <p:cNvSpPr/>
            <p:nvPr/>
          </p:nvSpPr>
          <p:spPr>
            <a:xfrm>
              <a:off x="12796525" y="1488625"/>
              <a:ext cx="181800" cy="195250"/>
            </a:xfrm>
            <a:custGeom>
              <a:rect b="b" l="l" r="r" t="t"/>
              <a:pathLst>
                <a:path extrusionOk="0" h="7810" w="7272">
                  <a:moveTo>
                    <a:pt x="6796" y="0"/>
                  </a:moveTo>
                  <a:cubicBezTo>
                    <a:pt x="6747" y="0"/>
                    <a:pt x="6695" y="12"/>
                    <a:pt x="6644" y="39"/>
                  </a:cubicBezTo>
                  <a:cubicBezTo>
                    <a:pt x="4894" y="1004"/>
                    <a:pt x="3156" y="1980"/>
                    <a:pt x="1429" y="2992"/>
                  </a:cubicBezTo>
                  <a:cubicBezTo>
                    <a:pt x="1060" y="3207"/>
                    <a:pt x="632" y="3397"/>
                    <a:pt x="298" y="3659"/>
                  </a:cubicBezTo>
                  <a:cubicBezTo>
                    <a:pt x="24" y="3873"/>
                    <a:pt x="1" y="4171"/>
                    <a:pt x="24" y="4504"/>
                  </a:cubicBezTo>
                  <a:cubicBezTo>
                    <a:pt x="108" y="5516"/>
                    <a:pt x="203" y="6528"/>
                    <a:pt x="286" y="7552"/>
                  </a:cubicBezTo>
                  <a:cubicBezTo>
                    <a:pt x="303" y="7728"/>
                    <a:pt x="436" y="7810"/>
                    <a:pt x="572" y="7810"/>
                  </a:cubicBezTo>
                  <a:cubicBezTo>
                    <a:pt x="731" y="7810"/>
                    <a:pt x="895" y="7698"/>
                    <a:pt x="882" y="7493"/>
                  </a:cubicBezTo>
                  <a:cubicBezTo>
                    <a:pt x="798" y="6600"/>
                    <a:pt x="727" y="5695"/>
                    <a:pt x="644" y="4802"/>
                  </a:cubicBezTo>
                  <a:cubicBezTo>
                    <a:pt x="632" y="4635"/>
                    <a:pt x="560" y="4385"/>
                    <a:pt x="620" y="4219"/>
                  </a:cubicBezTo>
                  <a:cubicBezTo>
                    <a:pt x="679" y="4052"/>
                    <a:pt x="953" y="3957"/>
                    <a:pt x="1096" y="3873"/>
                  </a:cubicBezTo>
                  <a:cubicBezTo>
                    <a:pt x="1489" y="3635"/>
                    <a:pt x="1882" y="3409"/>
                    <a:pt x="2263" y="3183"/>
                  </a:cubicBezTo>
                  <a:cubicBezTo>
                    <a:pt x="3834" y="2278"/>
                    <a:pt x="5406" y="1397"/>
                    <a:pt x="6990" y="528"/>
                  </a:cubicBezTo>
                  <a:cubicBezTo>
                    <a:pt x="7272" y="366"/>
                    <a:pt x="7068" y="0"/>
                    <a:pt x="6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0"/>
            <p:cNvSpPr/>
            <p:nvPr/>
          </p:nvSpPr>
          <p:spPr>
            <a:xfrm>
              <a:off x="12889950" y="1186500"/>
              <a:ext cx="432250" cy="420025"/>
            </a:xfrm>
            <a:custGeom>
              <a:rect b="b" l="l" r="r" t="t"/>
              <a:pathLst>
                <a:path extrusionOk="0" h="16801" w="17290">
                  <a:moveTo>
                    <a:pt x="9634" y="706"/>
                  </a:moveTo>
                  <a:cubicBezTo>
                    <a:pt x="11873" y="1968"/>
                    <a:pt x="14147" y="3183"/>
                    <a:pt x="16457" y="4338"/>
                  </a:cubicBezTo>
                  <a:cubicBezTo>
                    <a:pt x="16469" y="4350"/>
                    <a:pt x="16480" y="4350"/>
                    <a:pt x="16504" y="4350"/>
                  </a:cubicBezTo>
                  <a:cubicBezTo>
                    <a:pt x="16659" y="6779"/>
                    <a:pt x="16302" y="9207"/>
                    <a:pt x="16576" y="11624"/>
                  </a:cubicBezTo>
                  <a:cubicBezTo>
                    <a:pt x="14409" y="13196"/>
                    <a:pt x="12170" y="14660"/>
                    <a:pt x="9884" y="16042"/>
                  </a:cubicBezTo>
                  <a:cubicBezTo>
                    <a:pt x="7670" y="14708"/>
                    <a:pt x="5491" y="13339"/>
                    <a:pt x="3348" y="11910"/>
                  </a:cubicBezTo>
                  <a:lnTo>
                    <a:pt x="3324" y="11910"/>
                  </a:lnTo>
                  <a:cubicBezTo>
                    <a:pt x="3407" y="9315"/>
                    <a:pt x="3526" y="6731"/>
                    <a:pt x="3693" y="4147"/>
                  </a:cubicBezTo>
                  <a:cubicBezTo>
                    <a:pt x="4146" y="4016"/>
                    <a:pt x="4515" y="3731"/>
                    <a:pt x="4908" y="3469"/>
                  </a:cubicBezTo>
                  <a:cubicBezTo>
                    <a:pt x="5408" y="3123"/>
                    <a:pt x="5920" y="2790"/>
                    <a:pt x="6432" y="2480"/>
                  </a:cubicBezTo>
                  <a:cubicBezTo>
                    <a:pt x="7467" y="1837"/>
                    <a:pt x="8539" y="1242"/>
                    <a:pt x="9634" y="706"/>
                  </a:cubicBezTo>
                  <a:close/>
                  <a:moveTo>
                    <a:pt x="9522" y="1"/>
                  </a:moveTo>
                  <a:cubicBezTo>
                    <a:pt x="9396" y="1"/>
                    <a:pt x="9301" y="105"/>
                    <a:pt x="9265" y="230"/>
                  </a:cubicBezTo>
                  <a:cubicBezTo>
                    <a:pt x="8277" y="718"/>
                    <a:pt x="7313" y="1242"/>
                    <a:pt x="6384" y="1814"/>
                  </a:cubicBezTo>
                  <a:cubicBezTo>
                    <a:pt x="5896" y="2111"/>
                    <a:pt x="5420" y="2409"/>
                    <a:pt x="4943" y="2730"/>
                  </a:cubicBezTo>
                  <a:cubicBezTo>
                    <a:pt x="4515" y="3004"/>
                    <a:pt x="4050" y="3445"/>
                    <a:pt x="3550" y="3576"/>
                  </a:cubicBezTo>
                  <a:lnTo>
                    <a:pt x="1991" y="2814"/>
                  </a:lnTo>
                  <a:cubicBezTo>
                    <a:pt x="1740" y="2683"/>
                    <a:pt x="1490" y="2564"/>
                    <a:pt x="1229" y="2433"/>
                  </a:cubicBezTo>
                  <a:cubicBezTo>
                    <a:pt x="1002" y="2326"/>
                    <a:pt x="788" y="2207"/>
                    <a:pt x="597" y="2028"/>
                  </a:cubicBezTo>
                  <a:cubicBezTo>
                    <a:pt x="540" y="1973"/>
                    <a:pt x="477" y="1949"/>
                    <a:pt x="416" y="1949"/>
                  </a:cubicBezTo>
                  <a:cubicBezTo>
                    <a:pt x="192" y="1949"/>
                    <a:pt x="1" y="2274"/>
                    <a:pt x="216" y="2480"/>
                  </a:cubicBezTo>
                  <a:cubicBezTo>
                    <a:pt x="621" y="2861"/>
                    <a:pt x="1193" y="3076"/>
                    <a:pt x="1693" y="3326"/>
                  </a:cubicBezTo>
                  <a:cubicBezTo>
                    <a:pt x="2157" y="3552"/>
                    <a:pt x="2633" y="3790"/>
                    <a:pt x="3110" y="4028"/>
                  </a:cubicBezTo>
                  <a:cubicBezTo>
                    <a:pt x="2931" y="6790"/>
                    <a:pt x="2800" y="9565"/>
                    <a:pt x="2717" y="12339"/>
                  </a:cubicBezTo>
                  <a:cubicBezTo>
                    <a:pt x="2709" y="12513"/>
                    <a:pt x="2832" y="12596"/>
                    <a:pt x="2969" y="12596"/>
                  </a:cubicBezTo>
                  <a:cubicBezTo>
                    <a:pt x="3046" y="12596"/>
                    <a:pt x="3128" y="12569"/>
                    <a:pt x="3193" y="12517"/>
                  </a:cubicBezTo>
                  <a:cubicBezTo>
                    <a:pt x="5324" y="13922"/>
                    <a:pt x="7491" y="15292"/>
                    <a:pt x="9682" y="16613"/>
                  </a:cubicBezTo>
                  <a:cubicBezTo>
                    <a:pt x="9706" y="16625"/>
                    <a:pt x="9718" y="16625"/>
                    <a:pt x="9742" y="16637"/>
                  </a:cubicBezTo>
                  <a:cubicBezTo>
                    <a:pt x="9801" y="16685"/>
                    <a:pt x="9872" y="16720"/>
                    <a:pt x="9932" y="16756"/>
                  </a:cubicBezTo>
                  <a:cubicBezTo>
                    <a:pt x="9984" y="16787"/>
                    <a:pt x="10033" y="16801"/>
                    <a:pt x="10079" y="16801"/>
                  </a:cubicBezTo>
                  <a:cubicBezTo>
                    <a:pt x="10243" y="16801"/>
                    <a:pt x="10355" y="16624"/>
                    <a:pt x="10337" y="16446"/>
                  </a:cubicBezTo>
                  <a:cubicBezTo>
                    <a:pt x="12623" y="15077"/>
                    <a:pt x="14849" y="13613"/>
                    <a:pt x="17016" y="12041"/>
                  </a:cubicBezTo>
                  <a:cubicBezTo>
                    <a:pt x="17016" y="12041"/>
                    <a:pt x="17016" y="12041"/>
                    <a:pt x="17016" y="12029"/>
                  </a:cubicBezTo>
                  <a:cubicBezTo>
                    <a:pt x="17123" y="11993"/>
                    <a:pt x="17207" y="11898"/>
                    <a:pt x="17183" y="11743"/>
                  </a:cubicBezTo>
                  <a:cubicBezTo>
                    <a:pt x="16850" y="9172"/>
                    <a:pt x="17290" y="6564"/>
                    <a:pt x="17064" y="3981"/>
                  </a:cubicBezTo>
                  <a:cubicBezTo>
                    <a:pt x="17047" y="3805"/>
                    <a:pt x="16919" y="3723"/>
                    <a:pt x="16786" y="3723"/>
                  </a:cubicBezTo>
                  <a:cubicBezTo>
                    <a:pt x="16730" y="3723"/>
                    <a:pt x="16673" y="3738"/>
                    <a:pt x="16623" y="3766"/>
                  </a:cubicBezTo>
                  <a:cubicBezTo>
                    <a:pt x="14278" y="2576"/>
                    <a:pt x="11956" y="1337"/>
                    <a:pt x="9658" y="40"/>
                  </a:cubicBezTo>
                  <a:cubicBezTo>
                    <a:pt x="9610" y="13"/>
                    <a:pt x="9564" y="1"/>
                    <a:pt x="95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0"/>
            <p:cNvSpPr/>
            <p:nvPr/>
          </p:nvSpPr>
          <p:spPr>
            <a:xfrm>
              <a:off x="12776200" y="1458550"/>
              <a:ext cx="144975" cy="87775"/>
            </a:xfrm>
            <a:custGeom>
              <a:rect b="b" l="l" r="r" t="t"/>
              <a:pathLst>
                <a:path extrusionOk="0" h="3511" w="5799">
                  <a:moveTo>
                    <a:pt x="5323" y="1"/>
                  </a:moveTo>
                  <a:cubicBezTo>
                    <a:pt x="5274" y="1"/>
                    <a:pt x="5222" y="13"/>
                    <a:pt x="5171" y="40"/>
                  </a:cubicBezTo>
                  <a:cubicBezTo>
                    <a:pt x="3516" y="969"/>
                    <a:pt x="1873" y="1957"/>
                    <a:pt x="266" y="2981"/>
                  </a:cubicBezTo>
                  <a:cubicBezTo>
                    <a:pt x="0" y="3148"/>
                    <a:pt x="190" y="3510"/>
                    <a:pt x="445" y="3510"/>
                  </a:cubicBezTo>
                  <a:cubicBezTo>
                    <a:pt x="499" y="3510"/>
                    <a:pt x="555" y="3494"/>
                    <a:pt x="611" y="3457"/>
                  </a:cubicBezTo>
                  <a:cubicBezTo>
                    <a:pt x="2219" y="2433"/>
                    <a:pt x="3862" y="1457"/>
                    <a:pt x="5517" y="528"/>
                  </a:cubicBezTo>
                  <a:cubicBezTo>
                    <a:pt x="5799" y="367"/>
                    <a:pt x="5595" y="1"/>
                    <a:pt x="53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0"/>
            <p:cNvSpPr/>
            <p:nvPr/>
          </p:nvSpPr>
          <p:spPr>
            <a:xfrm>
              <a:off x="13003525" y="1258050"/>
              <a:ext cx="135425" cy="88300"/>
            </a:xfrm>
            <a:custGeom>
              <a:rect b="b" l="l" r="r" t="t"/>
              <a:pathLst>
                <a:path extrusionOk="0" h="3532" w="5417">
                  <a:moveTo>
                    <a:pt x="4996" y="1"/>
                  </a:moveTo>
                  <a:cubicBezTo>
                    <a:pt x="4942" y="1"/>
                    <a:pt x="4885" y="18"/>
                    <a:pt x="4829" y="59"/>
                  </a:cubicBezTo>
                  <a:cubicBezTo>
                    <a:pt x="3377" y="1130"/>
                    <a:pt x="1853" y="2119"/>
                    <a:pt x="281" y="3012"/>
                  </a:cubicBezTo>
                  <a:cubicBezTo>
                    <a:pt x="1" y="3162"/>
                    <a:pt x="201" y="3531"/>
                    <a:pt x="463" y="3531"/>
                  </a:cubicBezTo>
                  <a:cubicBezTo>
                    <a:pt x="512" y="3531"/>
                    <a:pt x="564" y="3518"/>
                    <a:pt x="615" y="3488"/>
                  </a:cubicBezTo>
                  <a:cubicBezTo>
                    <a:pt x="2198" y="2607"/>
                    <a:pt x="3710" y="1619"/>
                    <a:pt x="5163" y="547"/>
                  </a:cubicBezTo>
                  <a:cubicBezTo>
                    <a:pt x="5416" y="362"/>
                    <a:pt x="5238" y="1"/>
                    <a:pt x="4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0"/>
            <p:cNvSpPr/>
            <p:nvPr/>
          </p:nvSpPr>
          <p:spPr>
            <a:xfrm>
              <a:off x="13009050" y="1448325"/>
              <a:ext cx="120675" cy="70575"/>
            </a:xfrm>
            <a:custGeom>
              <a:rect b="b" l="l" r="r" t="t"/>
              <a:pathLst>
                <a:path extrusionOk="0" h="2823" w="4827">
                  <a:moveTo>
                    <a:pt x="319" y="0"/>
                  </a:moveTo>
                  <a:cubicBezTo>
                    <a:pt x="238" y="0"/>
                    <a:pt x="160" y="33"/>
                    <a:pt x="96" y="104"/>
                  </a:cubicBezTo>
                  <a:cubicBezTo>
                    <a:pt x="1" y="211"/>
                    <a:pt x="1" y="425"/>
                    <a:pt x="144" y="520"/>
                  </a:cubicBezTo>
                  <a:cubicBezTo>
                    <a:pt x="1453" y="1390"/>
                    <a:pt x="2822" y="2152"/>
                    <a:pt x="4263" y="2794"/>
                  </a:cubicBezTo>
                  <a:cubicBezTo>
                    <a:pt x="4306" y="2814"/>
                    <a:pt x="4347" y="2822"/>
                    <a:pt x="4387" y="2822"/>
                  </a:cubicBezTo>
                  <a:cubicBezTo>
                    <a:pt x="4664" y="2822"/>
                    <a:pt x="4826" y="2393"/>
                    <a:pt x="4513" y="2247"/>
                  </a:cubicBezTo>
                  <a:cubicBezTo>
                    <a:pt x="3120" y="1640"/>
                    <a:pt x="1787" y="901"/>
                    <a:pt x="525" y="68"/>
                  </a:cubicBezTo>
                  <a:cubicBezTo>
                    <a:pt x="459" y="24"/>
                    <a:pt x="388" y="0"/>
                    <a:pt x="3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0"/>
            <p:cNvSpPr/>
            <p:nvPr/>
          </p:nvSpPr>
          <p:spPr>
            <a:xfrm>
              <a:off x="13230225" y="1324175"/>
              <a:ext cx="15775" cy="137075"/>
            </a:xfrm>
            <a:custGeom>
              <a:rect b="b" l="l" r="r" t="t"/>
              <a:pathLst>
                <a:path extrusionOk="0" h="5483" w="631">
                  <a:moveTo>
                    <a:pt x="365" y="1"/>
                  </a:moveTo>
                  <a:cubicBezTo>
                    <a:pt x="206" y="1"/>
                    <a:pt x="36" y="110"/>
                    <a:pt x="36" y="307"/>
                  </a:cubicBezTo>
                  <a:cubicBezTo>
                    <a:pt x="24" y="1950"/>
                    <a:pt x="12" y="3581"/>
                    <a:pt x="0" y="5224"/>
                  </a:cubicBezTo>
                  <a:cubicBezTo>
                    <a:pt x="0" y="5400"/>
                    <a:pt x="127" y="5482"/>
                    <a:pt x="263" y="5482"/>
                  </a:cubicBezTo>
                  <a:cubicBezTo>
                    <a:pt x="423" y="5482"/>
                    <a:pt x="595" y="5370"/>
                    <a:pt x="595" y="5165"/>
                  </a:cubicBezTo>
                  <a:cubicBezTo>
                    <a:pt x="607" y="3534"/>
                    <a:pt x="619" y="1891"/>
                    <a:pt x="631" y="260"/>
                  </a:cubicBezTo>
                  <a:cubicBezTo>
                    <a:pt x="631" y="83"/>
                    <a:pt x="503"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0" name="Google Shape;1070;p50"/>
          <p:cNvGrpSpPr/>
          <p:nvPr/>
        </p:nvGrpSpPr>
        <p:grpSpPr>
          <a:xfrm>
            <a:off x="6166475" y="4702150"/>
            <a:ext cx="1128575" cy="303875"/>
            <a:chOff x="7792500" y="927225"/>
            <a:chExt cx="1128575" cy="303875"/>
          </a:xfrm>
        </p:grpSpPr>
        <p:sp>
          <p:nvSpPr>
            <p:cNvPr id="1071" name="Google Shape;1071;p50"/>
            <p:cNvSpPr/>
            <p:nvPr/>
          </p:nvSpPr>
          <p:spPr>
            <a:xfrm>
              <a:off x="7792500" y="927225"/>
              <a:ext cx="716325" cy="303875"/>
            </a:xfrm>
            <a:custGeom>
              <a:rect b="b" l="l" r="r" t="t"/>
              <a:pathLst>
                <a:path extrusionOk="0" h="12155" w="28653">
                  <a:moveTo>
                    <a:pt x="18154" y="0"/>
                  </a:moveTo>
                  <a:cubicBezTo>
                    <a:pt x="17542" y="0"/>
                    <a:pt x="16930" y="2"/>
                    <a:pt x="16317" y="5"/>
                  </a:cubicBezTo>
                  <a:cubicBezTo>
                    <a:pt x="13757" y="16"/>
                    <a:pt x="11198" y="52"/>
                    <a:pt x="8626" y="112"/>
                  </a:cubicBezTo>
                  <a:cubicBezTo>
                    <a:pt x="7971" y="136"/>
                    <a:pt x="7316" y="147"/>
                    <a:pt x="6661" y="171"/>
                  </a:cubicBezTo>
                  <a:cubicBezTo>
                    <a:pt x="6364" y="183"/>
                    <a:pt x="6066" y="183"/>
                    <a:pt x="5768" y="195"/>
                  </a:cubicBezTo>
                  <a:cubicBezTo>
                    <a:pt x="5506" y="207"/>
                    <a:pt x="5221" y="195"/>
                    <a:pt x="4971" y="290"/>
                  </a:cubicBezTo>
                  <a:cubicBezTo>
                    <a:pt x="4530" y="457"/>
                    <a:pt x="4399" y="886"/>
                    <a:pt x="4340" y="1302"/>
                  </a:cubicBezTo>
                  <a:cubicBezTo>
                    <a:pt x="4244" y="1957"/>
                    <a:pt x="4149" y="2600"/>
                    <a:pt x="4054" y="3255"/>
                  </a:cubicBezTo>
                  <a:lnTo>
                    <a:pt x="2935" y="11018"/>
                  </a:lnTo>
                  <a:cubicBezTo>
                    <a:pt x="2363" y="9637"/>
                    <a:pt x="2065" y="8172"/>
                    <a:pt x="1792" y="6708"/>
                  </a:cubicBezTo>
                  <a:cubicBezTo>
                    <a:pt x="1763" y="6583"/>
                    <a:pt x="1664" y="6473"/>
                    <a:pt x="1539" y="6473"/>
                  </a:cubicBezTo>
                  <a:cubicBezTo>
                    <a:pt x="1510" y="6473"/>
                    <a:pt x="1478" y="6480"/>
                    <a:pt x="1446" y="6493"/>
                  </a:cubicBezTo>
                  <a:cubicBezTo>
                    <a:pt x="946" y="6684"/>
                    <a:pt x="518" y="6994"/>
                    <a:pt x="160" y="7398"/>
                  </a:cubicBezTo>
                  <a:cubicBezTo>
                    <a:pt x="1" y="7585"/>
                    <a:pt x="178" y="7810"/>
                    <a:pt x="367" y="7810"/>
                  </a:cubicBezTo>
                  <a:cubicBezTo>
                    <a:pt x="432" y="7810"/>
                    <a:pt x="499" y="7784"/>
                    <a:pt x="553" y="7720"/>
                  </a:cubicBezTo>
                  <a:cubicBezTo>
                    <a:pt x="780" y="7458"/>
                    <a:pt x="1041" y="7255"/>
                    <a:pt x="1339" y="7101"/>
                  </a:cubicBezTo>
                  <a:cubicBezTo>
                    <a:pt x="1673" y="8779"/>
                    <a:pt x="2030" y="10470"/>
                    <a:pt x="2827" y="11994"/>
                  </a:cubicBezTo>
                  <a:cubicBezTo>
                    <a:pt x="2881" y="12095"/>
                    <a:pt x="2994" y="12155"/>
                    <a:pt x="3098" y="12155"/>
                  </a:cubicBezTo>
                  <a:cubicBezTo>
                    <a:pt x="3202" y="12155"/>
                    <a:pt x="3298" y="12095"/>
                    <a:pt x="3316" y="11958"/>
                  </a:cubicBezTo>
                  <a:cubicBezTo>
                    <a:pt x="3661" y="9565"/>
                    <a:pt x="4006" y="7184"/>
                    <a:pt x="4351" y="4791"/>
                  </a:cubicBezTo>
                  <a:cubicBezTo>
                    <a:pt x="4518" y="3612"/>
                    <a:pt x="4649" y="2433"/>
                    <a:pt x="4863" y="1267"/>
                  </a:cubicBezTo>
                  <a:cubicBezTo>
                    <a:pt x="4911" y="1005"/>
                    <a:pt x="4994" y="802"/>
                    <a:pt x="5268" y="743"/>
                  </a:cubicBezTo>
                  <a:cubicBezTo>
                    <a:pt x="5542" y="683"/>
                    <a:pt x="5852" y="707"/>
                    <a:pt x="6125" y="695"/>
                  </a:cubicBezTo>
                  <a:cubicBezTo>
                    <a:pt x="6745" y="683"/>
                    <a:pt x="7364" y="659"/>
                    <a:pt x="7971" y="648"/>
                  </a:cubicBezTo>
                  <a:cubicBezTo>
                    <a:pt x="11294" y="557"/>
                    <a:pt x="14618" y="512"/>
                    <a:pt x="17941" y="512"/>
                  </a:cubicBezTo>
                  <a:cubicBezTo>
                    <a:pt x="19452" y="512"/>
                    <a:pt x="20962" y="522"/>
                    <a:pt x="22473" y="540"/>
                  </a:cubicBezTo>
                  <a:cubicBezTo>
                    <a:pt x="23806" y="552"/>
                    <a:pt x="25140" y="576"/>
                    <a:pt x="26473" y="612"/>
                  </a:cubicBezTo>
                  <a:cubicBezTo>
                    <a:pt x="26819" y="612"/>
                    <a:pt x="27152" y="624"/>
                    <a:pt x="27497" y="636"/>
                  </a:cubicBezTo>
                  <a:cubicBezTo>
                    <a:pt x="27664" y="636"/>
                    <a:pt x="27842" y="648"/>
                    <a:pt x="28009" y="648"/>
                  </a:cubicBezTo>
                  <a:cubicBezTo>
                    <a:pt x="28057" y="648"/>
                    <a:pt x="28086" y="645"/>
                    <a:pt x="28104" y="645"/>
                  </a:cubicBezTo>
                  <a:cubicBezTo>
                    <a:pt x="28144" y="645"/>
                    <a:pt x="28125" y="657"/>
                    <a:pt x="28116" y="731"/>
                  </a:cubicBezTo>
                  <a:cubicBezTo>
                    <a:pt x="28092" y="886"/>
                    <a:pt x="27962" y="1064"/>
                    <a:pt x="27914" y="1207"/>
                  </a:cubicBezTo>
                  <a:cubicBezTo>
                    <a:pt x="27866" y="1386"/>
                    <a:pt x="27854" y="1552"/>
                    <a:pt x="27926" y="1719"/>
                  </a:cubicBezTo>
                  <a:cubicBezTo>
                    <a:pt x="27974" y="1828"/>
                    <a:pt x="28070" y="1875"/>
                    <a:pt x="28166" y="1875"/>
                  </a:cubicBezTo>
                  <a:cubicBezTo>
                    <a:pt x="28332" y="1875"/>
                    <a:pt x="28497" y="1736"/>
                    <a:pt x="28414" y="1540"/>
                  </a:cubicBezTo>
                  <a:cubicBezTo>
                    <a:pt x="28295" y="1290"/>
                    <a:pt x="28640" y="933"/>
                    <a:pt x="28640" y="659"/>
                  </a:cubicBezTo>
                  <a:cubicBezTo>
                    <a:pt x="28652" y="255"/>
                    <a:pt x="28295" y="147"/>
                    <a:pt x="27962" y="136"/>
                  </a:cubicBezTo>
                  <a:cubicBezTo>
                    <a:pt x="26664" y="88"/>
                    <a:pt x="25378" y="76"/>
                    <a:pt x="24080" y="52"/>
                  </a:cubicBezTo>
                  <a:cubicBezTo>
                    <a:pt x="22106" y="16"/>
                    <a:pt x="20133" y="0"/>
                    <a:pt x="18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0"/>
            <p:cNvSpPr/>
            <p:nvPr/>
          </p:nvSpPr>
          <p:spPr>
            <a:xfrm>
              <a:off x="7943875" y="989350"/>
              <a:ext cx="91875" cy="161250"/>
            </a:xfrm>
            <a:custGeom>
              <a:rect b="b" l="l" r="r" t="t"/>
              <a:pathLst>
                <a:path extrusionOk="0" h="6450" w="3675">
                  <a:moveTo>
                    <a:pt x="1810" y="1"/>
                  </a:moveTo>
                  <a:cubicBezTo>
                    <a:pt x="1087" y="1"/>
                    <a:pt x="567" y="590"/>
                    <a:pt x="142" y="1127"/>
                  </a:cubicBezTo>
                  <a:cubicBezTo>
                    <a:pt x="0" y="1322"/>
                    <a:pt x="174" y="1556"/>
                    <a:pt x="356" y="1556"/>
                  </a:cubicBezTo>
                  <a:cubicBezTo>
                    <a:pt x="419" y="1556"/>
                    <a:pt x="483" y="1528"/>
                    <a:pt x="535" y="1461"/>
                  </a:cubicBezTo>
                  <a:cubicBezTo>
                    <a:pt x="848" y="1063"/>
                    <a:pt x="1263" y="510"/>
                    <a:pt x="1803" y="510"/>
                  </a:cubicBezTo>
                  <a:cubicBezTo>
                    <a:pt x="1878" y="510"/>
                    <a:pt x="1955" y="521"/>
                    <a:pt x="2035" y="544"/>
                  </a:cubicBezTo>
                  <a:cubicBezTo>
                    <a:pt x="2761" y="758"/>
                    <a:pt x="2297" y="1853"/>
                    <a:pt x="2118" y="2318"/>
                  </a:cubicBezTo>
                  <a:cubicBezTo>
                    <a:pt x="1606" y="3651"/>
                    <a:pt x="749" y="4806"/>
                    <a:pt x="142" y="6080"/>
                  </a:cubicBezTo>
                  <a:cubicBezTo>
                    <a:pt x="61" y="6265"/>
                    <a:pt x="204" y="6450"/>
                    <a:pt x="387" y="6450"/>
                  </a:cubicBezTo>
                  <a:cubicBezTo>
                    <a:pt x="392" y="6450"/>
                    <a:pt x="398" y="6450"/>
                    <a:pt x="404" y="6449"/>
                  </a:cubicBezTo>
                  <a:cubicBezTo>
                    <a:pt x="1380" y="6414"/>
                    <a:pt x="2368" y="6378"/>
                    <a:pt x="3345" y="6354"/>
                  </a:cubicBezTo>
                  <a:cubicBezTo>
                    <a:pt x="3674" y="6342"/>
                    <a:pt x="3631" y="5842"/>
                    <a:pt x="3308" y="5842"/>
                  </a:cubicBezTo>
                  <a:cubicBezTo>
                    <a:pt x="3305" y="5842"/>
                    <a:pt x="3301" y="5842"/>
                    <a:pt x="3297" y="5842"/>
                  </a:cubicBezTo>
                  <a:lnTo>
                    <a:pt x="797" y="5925"/>
                  </a:lnTo>
                  <a:cubicBezTo>
                    <a:pt x="1547" y="4485"/>
                    <a:pt x="2547" y="3151"/>
                    <a:pt x="2868" y="1544"/>
                  </a:cubicBezTo>
                  <a:cubicBezTo>
                    <a:pt x="2952" y="1187"/>
                    <a:pt x="2987" y="782"/>
                    <a:pt x="2773" y="460"/>
                  </a:cubicBezTo>
                  <a:cubicBezTo>
                    <a:pt x="2595" y="187"/>
                    <a:pt x="2273" y="44"/>
                    <a:pt x="1952" y="8"/>
                  </a:cubicBezTo>
                  <a:cubicBezTo>
                    <a:pt x="1904" y="3"/>
                    <a:pt x="1856"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0"/>
            <p:cNvSpPr/>
            <p:nvPr/>
          </p:nvSpPr>
          <p:spPr>
            <a:xfrm>
              <a:off x="8078700" y="1035025"/>
              <a:ext cx="132875" cy="115600"/>
            </a:xfrm>
            <a:custGeom>
              <a:rect b="b" l="l" r="r" t="t"/>
              <a:pathLst>
                <a:path extrusionOk="0" h="4624" w="5315">
                  <a:moveTo>
                    <a:pt x="2825" y="0"/>
                  </a:moveTo>
                  <a:cubicBezTo>
                    <a:pt x="2690" y="0"/>
                    <a:pt x="2542" y="94"/>
                    <a:pt x="2536" y="265"/>
                  </a:cubicBezTo>
                  <a:cubicBezTo>
                    <a:pt x="2524" y="860"/>
                    <a:pt x="2500" y="1455"/>
                    <a:pt x="2488" y="2051"/>
                  </a:cubicBezTo>
                  <a:cubicBezTo>
                    <a:pt x="2306" y="2053"/>
                    <a:pt x="2126" y="2055"/>
                    <a:pt x="1945" y="2055"/>
                  </a:cubicBezTo>
                  <a:cubicBezTo>
                    <a:pt x="1404" y="2055"/>
                    <a:pt x="866" y="2042"/>
                    <a:pt x="321" y="2015"/>
                  </a:cubicBezTo>
                  <a:cubicBezTo>
                    <a:pt x="317" y="2015"/>
                    <a:pt x="314" y="2015"/>
                    <a:pt x="310" y="2015"/>
                  </a:cubicBezTo>
                  <a:cubicBezTo>
                    <a:pt x="1" y="2015"/>
                    <a:pt x="51" y="2503"/>
                    <a:pt x="369" y="2527"/>
                  </a:cubicBezTo>
                  <a:cubicBezTo>
                    <a:pt x="1071" y="2551"/>
                    <a:pt x="1774" y="2562"/>
                    <a:pt x="2464" y="2562"/>
                  </a:cubicBezTo>
                  <a:lnTo>
                    <a:pt x="2417" y="4396"/>
                  </a:lnTo>
                  <a:cubicBezTo>
                    <a:pt x="2411" y="4551"/>
                    <a:pt x="2516" y="4624"/>
                    <a:pt x="2631" y="4624"/>
                  </a:cubicBezTo>
                  <a:cubicBezTo>
                    <a:pt x="2764" y="4624"/>
                    <a:pt x="2910" y="4527"/>
                    <a:pt x="2917" y="4348"/>
                  </a:cubicBezTo>
                  <a:cubicBezTo>
                    <a:pt x="2940" y="3753"/>
                    <a:pt x="2964" y="3158"/>
                    <a:pt x="2976" y="2551"/>
                  </a:cubicBezTo>
                  <a:cubicBezTo>
                    <a:pt x="3643" y="2539"/>
                    <a:pt x="4322" y="2515"/>
                    <a:pt x="4988" y="2479"/>
                  </a:cubicBezTo>
                  <a:cubicBezTo>
                    <a:pt x="5314" y="2456"/>
                    <a:pt x="5276" y="1966"/>
                    <a:pt x="4963" y="1966"/>
                  </a:cubicBezTo>
                  <a:cubicBezTo>
                    <a:pt x="4956" y="1966"/>
                    <a:pt x="4948" y="1967"/>
                    <a:pt x="4941" y="1967"/>
                  </a:cubicBezTo>
                  <a:cubicBezTo>
                    <a:pt x="4298" y="2003"/>
                    <a:pt x="3643" y="2027"/>
                    <a:pt x="2988" y="2051"/>
                  </a:cubicBezTo>
                  <a:cubicBezTo>
                    <a:pt x="3012" y="1443"/>
                    <a:pt x="3036" y="836"/>
                    <a:pt x="3048" y="229"/>
                  </a:cubicBezTo>
                  <a:cubicBezTo>
                    <a:pt x="3053" y="73"/>
                    <a:pt x="2944" y="0"/>
                    <a:pt x="28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0"/>
            <p:cNvSpPr/>
            <p:nvPr/>
          </p:nvSpPr>
          <p:spPr>
            <a:xfrm>
              <a:off x="8253700" y="1045900"/>
              <a:ext cx="132325" cy="112000"/>
            </a:xfrm>
            <a:custGeom>
              <a:rect b="b" l="l" r="r" t="t"/>
              <a:pathLst>
                <a:path extrusionOk="0" h="4480" w="5293">
                  <a:moveTo>
                    <a:pt x="2853" y="626"/>
                  </a:moveTo>
                  <a:cubicBezTo>
                    <a:pt x="3173" y="626"/>
                    <a:pt x="3479" y="736"/>
                    <a:pt x="3691" y="1008"/>
                  </a:cubicBezTo>
                  <a:cubicBezTo>
                    <a:pt x="3715" y="1032"/>
                    <a:pt x="3727" y="1044"/>
                    <a:pt x="3751" y="1056"/>
                  </a:cubicBezTo>
                  <a:cubicBezTo>
                    <a:pt x="3310" y="2080"/>
                    <a:pt x="2727" y="3080"/>
                    <a:pt x="1739" y="3604"/>
                  </a:cubicBezTo>
                  <a:cubicBezTo>
                    <a:pt x="1565" y="3695"/>
                    <a:pt x="1341" y="3780"/>
                    <a:pt x="1128" y="3780"/>
                  </a:cubicBezTo>
                  <a:cubicBezTo>
                    <a:pt x="1033" y="3780"/>
                    <a:pt x="942" y="3763"/>
                    <a:pt x="858" y="3723"/>
                  </a:cubicBezTo>
                  <a:cubicBezTo>
                    <a:pt x="512" y="3580"/>
                    <a:pt x="572" y="3163"/>
                    <a:pt x="655" y="2878"/>
                  </a:cubicBezTo>
                  <a:cubicBezTo>
                    <a:pt x="858" y="2211"/>
                    <a:pt x="1251" y="1461"/>
                    <a:pt x="1798" y="1008"/>
                  </a:cubicBezTo>
                  <a:cubicBezTo>
                    <a:pt x="2076" y="782"/>
                    <a:pt x="2474" y="626"/>
                    <a:pt x="2853" y="626"/>
                  </a:cubicBezTo>
                  <a:close/>
                  <a:moveTo>
                    <a:pt x="4348" y="1"/>
                  </a:moveTo>
                  <a:cubicBezTo>
                    <a:pt x="4258" y="1"/>
                    <a:pt x="4172" y="42"/>
                    <a:pt x="4132" y="139"/>
                  </a:cubicBezTo>
                  <a:cubicBezTo>
                    <a:pt x="4072" y="282"/>
                    <a:pt x="4025" y="413"/>
                    <a:pt x="3965" y="556"/>
                  </a:cubicBezTo>
                  <a:cubicBezTo>
                    <a:pt x="3646" y="258"/>
                    <a:pt x="3224" y="116"/>
                    <a:pt x="2798" y="116"/>
                  </a:cubicBezTo>
                  <a:cubicBezTo>
                    <a:pt x="2509" y="116"/>
                    <a:pt x="2217" y="181"/>
                    <a:pt x="1953" y="306"/>
                  </a:cubicBezTo>
                  <a:cubicBezTo>
                    <a:pt x="1120" y="699"/>
                    <a:pt x="643" y="1568"/>
                    <a:pt x="298" y="2378"/>
                  </a:cubicBezTo>
                  <a:cubicBezTo>
                    <a:pt x="131" y="2770"/>
                    <a:pt x="0" y="3223"/>
                    <a:pt x="143" y="3651"/>
                  </a:cubicBezTo>
                  <a:cubicBezTo>
                    <a:pt x="274" y="4044"/>
                    <a:pt x="655" y="4271"/>
                    <a:pt x="1072" y="4283"/>
                  </a:cubicBezTo>
                  <a:cubicBezTo>
                    <a:pt x="1087" y="4283"/>
                    <a:pt x="1101" y="4283"/>
                    <a:pt x="1116" y="4283"/>
                  </a:cubicBezTo>
                  <a:cubicBezTo>
                    <a:pt x="1944" y="4283"/>
                    <a:pt x="2700" y="3629"/>
                    <a:pt x="3191" y="3020"/>
                  </a:cubicBezTo>
                  <a:cubicBezTo>
                    <a:pt x="3215" y="2997"/>
                    <a:pt x="3239" y="2961"/>
                    <a:pt x="3263" y="2925"/>
                  </a:cubicBezTo>
                  <a:lnTo>
                    <a:pt x="3263" y="2925"/>
                  </a:lnTo>
                  <a:cubicBezTo>
                    <a:pt x="3215" y="3140"/>
                    <a:pt x="3167" y="3354"/>
                    <a:pt x="3167" y="3568"/>
                  </a:cubicBezTo>
                  <a:cubicBezTo>
                    <a:pt x="3156" y="4021"/>
                    <a:pt x="3429" y="4425"/>
                    <a:pt x="3894" y="4473"/>
                  </a:cubicBezTo>
                  <a:cubicBezTo>
                    <a:pt x="3934" y="4478"/>
                    <a:pt x="3973" y="4480"/>
                    <a:pt x="4012" y="4480"/>
                  </a:cubicBezTo>
                  <a:cubicBezTo>
                    <a:pt x="4479" y="4480"/>
                    <a:pt x="4846" y="4159"/>
                    <a:pt x="5132" y="3818"/>
                  </a:cubicBezTo>
                  <a:cubicBezTo>
                    <a:pt x="5293" y="3631"/>
                    <a:pt x="5112" y="3396"/>
                    <a:pt x="4921" y="3396"/>
                  </a:cubicBezTo>
                  <a:cubicBezTo>
                    <a:pt x="4857" y="3396"/>
                    <a:pt x="4793" y="3422"/>
                    <a:pt x="4739" y="3485"/>
                  </a:cubicBezTo>
                  <a:cubicBezTo>
                    <a:pt x="4581" y="3682"/>
                    <a:pt x="4317" y="3978"/>
                    <a:pt x="4027" y="3978"/>
                  </a:cubicBezTo>
                  <a:cubicBezTo>
                    <a:pt x="3968" y="3978"/>
                    <a:pt x="3907" y="3966"/>
                    <a:pt x="3846" y="3937"/>
                  </a:cubicBezTo>
                  <a:cubicBezTo>
                    <a:pt x="3525" y="3782"/>
                    <a:pt x="3715" y="3259"/>
                    <a:pt x="3787" y="3009"/>
                  </a:cubicBezTo>
                  <a:cubicBezTo>
                    <a:pt x="4060" y="2104"/>
                    <a:pt x="4334" y="1199"/>
                    <a:pt x="4608" y="294"/>
                  </a:cubicBezTo>
                  <a:cubicBezTo>
                    <a:pt x="4661" y="121"/>
                    <a:pt x="4500"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0"/>
            <p:cNvSpPr/>
            <p:nvPr/>
          </p:nvSpPr>
          <p:spPr>
            <a:xfrm>
              <a:off x="8385425" y="1130925"/>
              <a:ext cx="70400" cy="78300"/>
            </a:xfrm>
            <a:custGeom>
              <a:rect b="b" l="l" r="r" t="t"/>
              <a:pathLst>
                <a:path extrusionOk="0" h="3132" w="2816">
                  <a:moveTo>
                    <a:pt x="697" y="0"/>
                  </a:moveTo>
                  <a:cubicBezTo>
                    <a:pt x="587" y="0"/>
                    <a:pt x="479" y="64"/>
                    <a:pt x="458" y="203"/>
                  </a:cubicBezTo>
                  <a:cubicBezTo>
                    <a:pt x="315" y="1024"/>
                    <a:pt x="173" y="1846"/>
                    <a:pt x="30" y="2679"/>
                  </a:cubicBezTo>
                  <a:cubicBezTo>
                    <a:pt x="0" y="2857"/>
                    <a:pt x="146" y="2970"/>
                    <a:pt x="291" y="2970"/>
                  </a:cubicBezTo>
                  <a:cubicBezTo>
                    <a:pt x="380" y="2970"/>
                    <a:pt x="468" y="2929"/>
                    <a:pt x="518" y="2834"/>
                  </a:cubicBezTo>
                  <a:cubicBezTo>
                    <a:pt x="720" y="2429"/>
                    <a:pt x="911" y="2036"/>
                    <a:pt x="1149" y="1655"/>
                  </a:cubicBezTo>
                  <a:cubicBezTo>
                    <a:pt x="1268" y="1465"/>
                    <a:pt x="1399" y="1286"/>
                    <a:pt x="1530" y="1108"/>
                  </a:cubicBezTo>
                  <a:cubicBezTo>
                    <a:pt x="1649" y="953"/>
                    <a:pt x="1780" y="786"/>
                    <a:pt x="1947" y="703"/>
                  </a:cubicBezTo>
                  <a:cubicBezTo>
                    <a:pt x="1999" y="676"/>
                    <a:pt x="2052" y="650"/>
                    <a:pt x="2095" y="650"/>
                  </a:cubicBezTo>
                  <a:cubicBezTo>
                    <a:pt x="2129" y="650"/>
                    <a:pt x="2157" y="667"/>
                    <a:pt x="2173" y="715"/>
                  </a:cubicBezTo>
                  <a:cubicBezTo>
                    <a:pt x="2197" y="786"/>
                    <a:pt x="2173" y="882"/>
                    <a:pt x="2161" y="953"/>
                  </a:cubicBezTo>
                  <a:cubicBezTo>
                    <a:pt x="2149" y="1084"/>
                    <a:pt x="2125" y="1215"/>
                    <a:pt x="2113" y="1334"/>
                  </a:cubicBezTo>
                  <a:cubicBezTo>
                    <a:pt x="2042" y="1834"/>
                    <a:pt x="1970" y="2334"/>
                    <a:pt x="1899" y="2834"/>
                  </a:cubicBezTo>
                  <a:cubicBezTo>
                    <a:pt x="1872" y="3023"/>
                    <a:pt x="2021" y="3132"/>
                    <a:pt x="2164" y="3132"/>
                  </a:cubicBezTo>
                  <a:cubicBezTo>
                    <a:pt x="2273" y="3132"/>
                    <a:pt x="2378" y="3069"/>
                    <a:pt x="2399" y="2929"/>
                  </a:cubicBezTo>
                  <a:lnTo>
                    <a:pt x="2601" y="1560"/>
                  </a:lnTo>
                  <a:cubicBezTo>
                    <a:pt x="2649" y="1191"/>
                    <a:pt x="2816" y="667"/>
                    <a:pt x="2542" y="346"/>
                  </a:cubicBezTo>
                  <a:cubicBezTo>
                    <a:pt x="2424" y="202"/>
                    <a:pt x="2271" y="145"/>
                    <a:pt x="2111" y="145"/>
                  </a:cubicBezTo>
                  <a:cubicBezTo>
                    <a:pt x="1899" y="145"/>
                    <a:pt x="1676" y="246"/>
                    <a:pt x="1506" y="381"/>
                  </a:cubicBezTo>
                  <a:cubicBezTo>
                    <a:pt x="1220" y="620"/>
                    <a:pt x="994" y="953"/>
                    <a:pt x="792" y="1274"/>
                  </a:cubicBezTo>
                  <a:cubicBezTo>
                    <a:pt x="851" y="953"/>
                    <a:pt x="899" y="620"/>
                    <a:pt x="958" y="298"/>
                  </a:cubicBezTo>
                  <a:cubicBezTo>
                    <a:pt x="992" y="109"/>
                    <a:pt x="842" y="0"/>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0"/>
            <p:cNvSpPr/>
            <p:nvPr/>
          </p:nvSpPr>
          <p:spPr>
            <a:xfrm>
              <a:off x="8538025" y="1055325"/>
              <a:ext cx="114250" cy="20050"/>
            </a:xfrm>
            <a:custGeom>
              <a:rect b="b" l="l" r="r" t="t"/>
              <a:pathLst>
                <a:path extrusionOk="0" h="802" w="4570">
                  <a:moveTo>
                    <a:pt x="3613" y="0"/>
                  </a:moveTo>
                  <a:cubicBezTo>
                    <a:pt x="2504" y="0"/>
                    <a:pt x="1397" y="98"/>
                    <a:pt x="307" y="286"/>
                  </a:cubicBezTo>
                  <a:cubicBezTo>
                    <a:pt x="1" y="343"/>
                    <a:pt x="30" y="801"/>
                    <a:pt x="313" y="801"/>
                  </a:cubicBezTo>
                  <a:cubicBezTo>
                    <a:pt x="326" y="801"/>
                    <a:pt x="341" y="800"/>
                    <a:pt x="355" y="798"/>
                  </a:cubicBezTo>
                  <a:cubicBezTo>
                    <a:pt x="1430" y="602"/>
                    <a:pt x="2522" y="511"/>
                    <a:pt x="3616" y="511"/>
                  </a:cubicBezTo>
                  <a:cubicBezTo>
                    <a:pt x="3855" y="511"/>
                    <a:pt x="4093" y="516"/>
                    <a:pt x="4332" y="524"/>
                  </a:cubicBezTo>
                  <a:cubicBezTo>
                    <a:pt x="4475" y="524"/>
                    <a:pt x="4570" y="369"/>
                    <a:pt x="4558" y="250"/>
                  </a:cubicBezTo>
                  <a:cubicBezTo>
                    <a:pt x="4546" y="96"/>
                    <a:pt x="4427" y="12"/>
                    <a:pt x="4284" y="12"/>
                  </a:cubicBezTo>
                  <a:cubicBezTo>
                    <a:pt x="4060" y="4"/>
                    <a:pt x="3837" y="0"/>
                    <a:pt x="3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0"/>
            <p:cNvSpPr/>
            <p:nvPr/>
          </p:nvSpPr>
          <p:spPr>
            <a:xfrm>
              <a:off x="8526650" y="1105925"/>
              <a:ext cx="122650" cy="12825"/>
            </a:xfrm>
            <a:custGeom>
              <a:rect b="b" l="l" r="r" t="t"/>
              <a:pathLst>
                <a:path extrusionOk="0" h="513" w="4906">
                  <a:moveTo>
                    <a:pt x="334" y="0"/>
                  </a:moveTo>
                  <a:cubicBezTo>
                    <a:pt x="0" y="0"/>
                    <a:pt x="48" y="512"/>
                    <a:pt x="370" y="512"/>
                  </a:cubicBezTo>
                  <a:lnTo>
                    <a:pt x="4572" y="512"/>
                  </a:lnTo>
                  <a:cubicBezTo>
                    <a:pt x="4906" y="512"/>
                    <a:pt x="4858"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0"/>
            <p:cNvSpPr/>
            <p:nvPr/>
          </p:nvSpPr>
          <p:spPr>
            <a:xfrm>
              <a:off x="8696025" y="1049025"/>
              <a:ext cx="146900" cy="115850"/>
            </a:xfrm>
            <a:custGeom>
              <a:rect b="b" l="l" r="r" t="t"/>
              <a:pathLst>
                <a:path extrusionOk="0" h="4634" w="5876">
                  <a:moveTo>
                    <a:pt x="3166" y="0"/>
                  </a:moveTo>
                  <a:cubicBezTo>
                    <a:pt x="2715" y="0"/>
                    <a:pt x="2279" y="206"/>
                    <a:pt x="1917" y="455"/>
                  </a:cubicBezTo>
                  <a:cubicBezTo>
                    <a:pt x="1191" y="919"/>
                    <a:pt x="643" y="1657"/>
                    <a:pt x="381" y="2479"/>
                  </a:cubicBezTo>
                  <a:cubicBezTo>
                    <a:pt x="155" y="3169"/>
                    <a:pt x="0" y="4384"/>
                    <a:pt x="941" y="4598"/>
                  </a:cubicBezTo>
                  <a:cubicBezTo>
                    <a:pt x="1016" y="4615"/>
                    <a:pt x="1091" y="4622"/>
                    <a:pt x="1166" y="4622"/>
                  </a:cubicBezTo>
                  <a:cubicBezTo>
                    <a:pt x="1521" y="4622"/>
                    <a:pt x="1872" y="4453"/>
                    <a:pt x="2167" y="4277"/>
                  </a:cubicBezTo>
                  <a:cubicBezTo>
                    <a:pt x="2560" y="4038"/>
                    <a:pt x="2893" y="3741"/>
                    <a:pt x="3203" y="3407"/>
                  </a:cubicBezTo>
                  <a:cubicBezTo>
                    <a:pt x="3358" y="3241"/>
                    <a:pt x="3489" y="3074"/>
                    <a:pt x="3620" y="2895"/>
                  </a:cubicBezTo>
                  <a:lnTo>
                    <a:pt x="3620" y="2895"/>
                  </a:lnTo>
                  <a:cubicBezTo>
                    <a:pt x="3572" y="3229"/>
                    <a:pt x="3560" y="3562"/>
                    <a:pt x="3620" y="3896"/>
                  </a:cubicBezTo>
                  <a:cubicBezTo>
                    <a:pt x="3703" y="4348"/>
                    <a:pt x="4048" y="4634"/>
                    <a:pt x="4513" y="4634"/>
                  </a:cubicBezTo>
                  <a:cubicBezTo>
                    <a:pt x="5025" y="4634"/>
                    <a:pt x="5394" y="4253"/>
                    <a:pt x="5715" y="3907"/>
                  </a:cubicBezTo>
                  <a:cubicBezTo>
                    <a:pt x="5876" y="3720"/>
                    <a:pt x="5702" y="3486"/>
                    <a:pt x="5509" y="3486"/>
                  </a:cubicBezTo>
                  <a:cubicBezTo>
                    <a:pt x="5445" y="3486"/>
                    <a:pt x="5379" y="3512"/>
                    <a:pt x="5322" y="3574"/>
                  </a:cubicBezTo>
                  <a:cubicBezTo>
                    <a:pt x="5115" y="3804"/>
                    <a:pt x="4853" y="4123"/>
                    <a:pt x="4502" y="4123"/>
                  </a:cubicBezTo>
                  <a:cubicBezTo>
                    <a:pt x="4490" y="4123"/>
                    <a:pt x="4478" y="4123"/>
                    <a:pt x="4465" y="4122"/>
                  </a:cubicBezTo>
                  <a:cubicBezTo>
                    <a:pt x="4024" y="4098"/>
                    <a:pt x="4072" y="3515"/>
                    <a:pt x="4108" y="3193"/>
                  </a:cubicBezTo>
                  <a:cubicBezTo>
                    <a:pt x="4191" y="2372"/>
                    <a:pt x="4560" y="1574"/>
                    <a:pt x="4846" y="788"/>
                  </a:cubicBezTo>
                  <a:cubicBezTo>
                    <a:pt x="4925" y="591"/>
                    <a:pt x="4764" y="431"/>
                    <a:pt x="4601" y="431"/>
                  </a:cubicBezTo>
                  <a:cubicBezTo>
                    <a:pt x="4518" y="431"/>
                    <a:pt x="4434" y="473"/>
                    <a:pt x="4382" y="574"/>
                  </a:cubicBezTo>
                  <a:cubicBezTo>
                    <a:pt x="3762" y="1812"/>
                    <a:pt x="3072" y="3145"/>
                    <a:pt x="1846" y="3872"/>
                  </a:cubicBezTo>
                  <a:cubicBezTo>
                    <a:pt x="1668" y="3977"/>
                    <a:pt x="1408" y="4114"/>
                    <a:pt x="1178" y="4114"/>
                  </a:cubicBezTo>
                  <a:cubicBezTo>
                    <a:pt x="1068" y="4114"/>
                    <a:pt x="966" y="4083"/>
                    <a:pt x="881" y="4003"/>
                  </a:cubicBezTo>
                  <a:cubicBezTo>
                    <a:pt x="643" y="3788"/>
                    <a:pt x="714" y="3348"/>
                    <a:pt x="762" y="3074"/>
                  </a:cubicBezTo>
                  <a:cubicBezTo>
                    <a:pt x="869" y="2407"/>
                    <a:pt x="1191" y="1800"/>
                    <a:pt x="1667" y="1312"/>
                  </a:cubicBezTo>
                  <a:cubicBezTo>
                    <a:pt x="1917" y="1050"/>
                    <a:pt x="2238" y="812"/>
                    <a:pt x="2584" y="657"/>
                  </a:cubicBezTo>
                  <a:cubicBezTo>
                    <a:pt x="2752" y="578"/>
                    <a:pt x="2976" y="510"/>
                    <a:pt x="3185" y="510"/>
                  </a:cubicBezTo>
                  <a:cubicBezTo>
                    <a:pt x="3418" y="510"/>
                    <a:pt x="3632" y="596"/>
                    <a:pt x="3727" y="848"/>
                  </a:cubicBezTo>
                  <a:cubicBezTo>
                    <a:pt x="3770" y="961"/>
                    <a:pt x="3862" y="1009"/>
                    <a:pt x="3955" y="1009"/>
                  </a:cubicBezTo>
                  <a:cubicBezTo>
                    <a:pt x="4116" y="1009"/>
                    <a:pt x="4283" y="865"/>
                    <a:pt x="4215" y="669"/>
                  </a:cubicBezTo>
                  <a:cubicBezTo>
                    <a:pt x="4060" y="264"/>
                    <a:pt x="3667" y="14"/>
                    <a:pt x="3239" y="2"/>
                  </a:cubicBezTo>
                  <a:cubicBezTo>
                    <a:pt x="3214" y="1"/>
                    <a:pt x="3190" y="0"/>
                    <a:pt x="31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0"/>
            <p:cNvSpPr/>
            <p:nvPr/>
          </p:nvSpPr>
          <p:spPr>
            <a:xfrm>
              <a:off x="8842750" y="1135000"/>
              <a:ext cx="78325" cy="91700"/>
            </a:xfrm>
            <a:custGeom>
              <a:rect b="b" l="l" r="r" t="t"/>
              <a:pathLst>
                <a:path extrusionOk="0" h="3668" w="3133">
                  <a:moveTo>
                    <a:pt x="927" y="1"/>
                  </a:moveTo>
                  <a:cubicBezTo>
                    <a:pt x="817" y="1"/>
                    <a:pt x="704" y="61"/>
                    <a:pt x="668" y="195"/>
                  </a:cubicBezTo>
                  <a:cubicBezTo>
                    <a:pt x="453" y="1040"/>
                    <a:pt x="239" y="1897"/>
                    <a:pt x="37" y="2743"/>
                  </a:cubicBezTo>
                  <a:cubicBezTo>
                    <a:pt x="1" y="2862"/>
                    <a:pt x="96" y="2993"/>
                    <a:pt x="203" y="3028"/>
                  </a:cubicBezTo>
                  <a:cubicBezTo>
                    <a:pt x="229" y="3035"/>
                    <a:pt x="254" y="3039"/>
                    <a:pt x="278" y="3039"/>
                  </a:cubicBezTo>
                  <a:cubicBezTo>
                    <a:pt x="375" y="3039"/>
                    <a:pt x="456" y="2983"/>
                    <a:pt x="513" y="2897"/>
                  </a:cubicBezTo>
                  <a:cubicBezTo>
                    <a:pt x="751" y="2528"/>
                    <a:pt x="1025" y="2171"/>
                    <a:pt x="1334" y="1862"/>
                  </a:cubicBezTo>
                  <a:cubicBezTo>
                    <a:pt x="1489" y="1695"/>
                    <a:pt x="1656" y="1540"/>
                    <a:pt x="1834" y="1397"/>
                  </a:cubicBezTo>
                  <a:cubicBezTo>
                    <a:pt x="1989" y="1266"/>
                    <a:pt x="2156" y="1123"/>
                    <a:pt x="2335" y="1052"/>
                  </a:cubicBezTo>
                  <a:cubicBezTo>
                    <a:pt x="2387" y="1030"/>
                    <a:pt x="2434" y="1016"/>
                    <a:pt x="2474" y="1016"/>
                  </a:cubicBezTo>
                  <a:cubicBezTo>
                    <a:pt x="2541" y="1016"/>
                    <a:pt x="2585" y="1058"/>
                    <a:pt x="2585" y="1171"/>
                  </a:cubicBezTo>
                  <a:cubicBezTo>
                    <a:pt x="2573" y="1385"/>
                    <a:pt x="2489" y="1611"/>
                    <a:pt x="2442" y="1826"/>
                  </a:cubicBezTo>
                  <a:cubicBezTo>
                    <a:pt x="2335" y="2338"/>
                    <a:pt x="2215" y="2862"/>
                    <a:pt x="2096" y="3374"/>
                  </a:cubicBezTo>
                  <a:cubicBezTo>
                    <a:pt x="2055" y="3558"/>
                    <a:pt x="2206" y="3668"/>
                    <a:pt x="2355" y="3668"/>
                  </a:cubicBezTo>
                  <a:cubicBezTo>
                    <a:pt x="2467" y="3668"/>
                    <a:pt x="2578" y="3606"/>
                    <a:pt x="2608" y="3469"/>
                  </a:cubicBezTo>
                  <a:cubicBezTo>
                    <a:pt x="2739" y="2838"/>
                    <a:pt x="2882" y="2207"/>
                    <a:pt x="3025" y="1588"/>
                  </a:cubicBezTo>
                  <a:cubicBezTo>
                    <a:pt x="3073" y="1338"/>
                    <a:pt x="3132" y="1076"/>
                    <a:pt x="3025" y="838"/>
                  </a:cubicBezTo>
                  <a:cubicBezTo>
                    <a:pt x="2930" y="625"/>
                    <a:pt x="2711" y="498"/>
                    <a:pt x="2480" y="498"/>
                  </a:cubicBezTo>
                  <a:cubicBezTo>
                    <a:pt x="2451" y="498"/>
                    <a:pt x="2423" y="500"/>
                    <a:pt x="2394" y="504"/>
                  </a:cubicBezTo>
                  <a:cubicBezTo>
                    <a:pt x="2132" y="540"/>
                    <a:pt x="1918" y="683"/>
                    <a:pt x="1703" y="849"/>
                  </a:cubicBezTo>
                  <a:cubicBezTo>
                    <a:pt x="1489" y="1004"/>
                    <a:pt x="1287" y="1183"/>
                    <a:pt x="1096" y="1373"/>
                  </a:cubicBezTo>
                  <a:cubicBezTo>
                    <a:pt x="1001" y="1469"/>
                    <a:pt x="918" y="1552"/>
                    <a:pt x="834" y="1647"/>
                  </a:cubicBezTo>
                  <a:cubicBezTo>
                    <a:pt x="941" y="1195"/>
                    <a:pt x="1061" y="742"/>
                    <a:pt x="1168" y="290"/>
                  </a:cubicBezTo>
                  <a:cubicBezTo>
                    <a:pt x="1215" y="107"/>
                    <a:pt x="1073" y="1"/>
                    <a:pt x="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50"/>
          <p:cNvGrpSpPr/>
          <p:nvPr/>
        </p:nvGrpSpPr>
        <p:grpSpPr>
          <a:xfrm>
            <a:off x="5431475" y="1397457"/>
            <a:ext cx="2051531" cy="630037"/>
            <a:chOff x="5431475" y="1397457"/>
            <a:chExt cx="2051531" cy="630037"/>
          </a:xfrm>
        </p:grpSpPr>
        <p:grpSp>
          <p:nvGrpSpPr>
            <p:cNvPr id="1081" name="Google Shape;1081;p50"/>
            <p:cNvGrpSpPr/>
            <p:nvPr/>
          </p:nvGrpSpPr>
          <p:grpSpPr>
            <a:xfrm>
              <a:off x="5431475" y="1643022"/>
              <a:ext cx="536616" cy="384472"/>
              <a:chOff x="5431475" y="1643022"/>
              <a:chExt cx="536616" cy="384472"/>
            </a:xfrm>
          </p:grpSpPr>
          <p:sp>
            <p:nvSpPr>
              <p:cNvPr id="1082" name="Google Shape;1082;p50"/>
              <p:cNvSpPr/>
              <p:nvPr/>
            </p:nvSpPr>
            <p:spPr>
              <a:xfrm rot="5400000">
                <a:off x="5539203" y="1749013"/>
                <a:ext cx="96582" cy="94048"/>
              </a:xfrm>
              <a:custGeom>
                <a:rect b="b" l="l" r="r" t="t"/>
                <a:pathLst>
                  <a:path extrusionOk="0" h="2598" w="2668">
                    <a:moveTo>
                      <a:pt x="1472" y="456"/>
                    </a:moveTo>
                    <a:cubicBezTo>
                      <a:pt x="1795" y="456"/>
                      <a:pt x="2094" y="630"/>
                      <a:pt x="2167" y="1043"/>
                    </a:cubicBezTo>
                    <a:cubicBezTo>
                      <a:pt x="2203" y="1448"/>
                      <a:pt x="2060" y="1864"/>
                      <a:pt x="1703" y="2091"/>
                    </a:cubicBezTo>
                    <a:cubicBezTo>
                      <a:pt x="1609" y="2148"/>
                      <a:pt x="1507" y="2174"/>
                      <a:pt x="1405" y="2174"/>
                    </a:cubicBezTo>
                    <a:cubicBezTo>
                      <a:pt x="1044" y="2174"/>
                      <a:pt x="674" y="1856"/>
                      <a:pt x="572" y="1531"/>
                    </a:cubicBezTo>
                    <a:cubicBezTo>
                      <a:pt x="381" y="901"/>
                      <a:pt x="957" y="456"/>
                      <a:pt x="1472" y="456"/>
                    </a:cubicBezTo>
                    <a:close/>
                    <a:moveTo>
                      <a:pt x="1512" y="0"/>
                    </a:moveTo>
                    <a:cubicBezTo>
                      <a:pt x="1419" y="0"/>
                      <a:pt x="1324" y="10"/>
                      <a:pt x="1227" y="31"/>
                    </a:cubicBezTo>
                    <a:cubicBezTo>
                      <a:pt x="524" y="162"/>
                      <a:pt x="0" y="733"/>
                      <a:pt x="107" y="1495"/>
                    </a:cubicBezTo>
                    <a:cubicBezTo>
                      <a:pt x="204" y="2147"/>
                      <a:pt x="798" y="2597"/>
                      <a:pt x="1435" y="2597"/>
                    </a:cubicBezTo>
                    <a:cubicBezTo>
                      <a:pt x="1508" y="2597"/>
                      <a:pt x="1582" y="2591"/>
                      <a:pt x="1655" y="2579"/>
                    </a:cubicBezTo>
                    <a:cubicBezTo>
                      <a:pt x="2346" y="2460"/>
                      <a:pt x="2667" y="1626"/>
                      <a:pt x="2620" y="1019"/>
                    </a:cubicBezTo>
                    <a:cubicBezTo>
                      <a:pt x="2620" y="1007"/>
                      <a:pt x="2620" y="995"/>
                      <a:pt x="2620" y="983"/>
                    </a:cubicBezTo>
                    <a:cubicBezTo>
                      <a:pt x="2620" y="983"/>
                      <a:pt x="2620" y="971"/>
                      <a:pt x="2620" y="960"/>
                    </a:cubicBezTo>
                    <a:cubicBezTo>
                      <a:pt x="2528" y="358"/>
                      <a:pt x="2069" y="0"/>
                      <a:pt x="15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0"/>
              <p:cNvSpPr/>
              <p:nvPr/>
            </p:nvSpPr>
            <p:spPr>
              <a:xfrm rot="5400000">
                <a:off x="5425919" y="1743818"/>
                <a:ext cx="71821" cy="60707"/>
              </a:xfrm>
              <a:custGeom>
                <a:rect b="b" l="l" r="r" t="t"/>
                <a:pathLst>
                  <a:path extrusionOk="0" h="1677" w="1984">
                    <a:moveTo>
                      <a:pt x="925" y="451"/>
                    </a:moveTo>
                    <a:cubicBezTo>
                      <a:pt x="1015" y="451"/>
                      <a:pt x="1115" y="490"/>
                      <a:pt x="1215" y="588"/>
                    </a:cubicBezTo>
                    <a:cubicBezTo>
                      <a:pt x="1397" y="800"/>
                      <a:pt x="1191" y="1212"/>
                      <a:pt x="928" y="1212"/>
                    </a:cubicBezTo>
                    <a:cubicBezTo>
                      <a:pt x="882" y="1212"/>
                      <a:pt x="834" y="1199"/>
                      <a:pt x="786" y="1171"/>
                    </a:cubicBezTo>
                    <a:cubicBezTo>
                      <a:pt x="415" y="948"/>
                      <a:pt x="608" y="451"/>
                      <a:pt x="925" y="451"/>
                    </a:cubicBezTo>
                    <a:close/>
                    <a:moveTo>
                      <a:pt x="897" y="0"/>
                    </a:moveTo>
                    <a:cubicBezTo>
                      <a:pt x="690" y="0"/>
                      <a:pt x="486" y="79"/>
                      <a:pt x="334" y="254"/>
                    </a:cubicBezTo>
                    <a:cubicBezTo>
                      <a:pt x="0" y="635"/>
                      <a:pt x="108" y="1195"/>
                      <a:pt x="477" y="1492"/>
                    </a:cubicBezTo>
                    <a:cubicBezTo>
                      <a:pt x="625" y="1622"/>
                      <a:pt x="779" y="1677"/>
                      <a:pt x="927" y="1677"/>
                    </a:cubicBezTo>
                    <a:cubicBezTo>
                      <a:pt x="1511" y="1677"/>
                      <a:pt x="1983" y="808"/>
                      <a:pt x="1536" y="266"/>
                    </a:cubicBezTo>
                    <a:cubicBezTo>
                      <a:pt x="1361" y="97"/>
                      <a:pt x="1127"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0"/>
              <p:cNvSpPr/>
              <p:nvPr/>
            </p:nvSpPr>
            <p:spPr>
              <a:xfrm rot="5400000">
                <a:off x="5711728" y="1845230"/>
                <a:ext cx="60382" cy="58499"/>
              </a:xfrm>
              <a:custGeom>
                <a:rect b="b" l="l" r="r" t="t"/>
                <a:pathLst>
                  <a:path extrusionOk="0" h="1616" w="1668">
                    <a:moveTo>
                      <a:pt x="956" y="450"/>
                    </a:moveTo>
                    <a:cubicBezTo>
                      <a:pt x="1081" y="450"/>
                      <a:pt x="1186" y="518"/>
                      <a:pt x="1203" y="686"/>
                    </a:cubicBezTo>
                    <a:cubicBezTo>
                      <a:pt x="1215" y="877"/>
                      <a:pt x="1143" y="1127"/>
                      <a:pt x="917" y="1163"/>
                    </a:cubicBezTo>
                    <a:cubicBezTo>
                      <a:pt x="907" y="1164"/>
                      <a:pt x="896" y="1164"/>
                      <a:pt x="886" y="1164"/>
                    </a:cubicBezTo>
                    <a:cubicBezTo>
                      <a:pt x="748" y="1164"/>
                      <a:pt x="579" y="1093"/>
                      <a:pt x="524" y="960"/>
                    </a:cubicBezTo>
                    <a:cubicBezTo>
                      <a:pt x="415" y="695"/>
                      <a:pt x="720" y="450"/>
                      <a:pt x="956" y="450"/>
                    </a:cubicBezTo>
                    <a:close/>
                    <a:moveTo>
                      <a:pt x="924" y="0"/>
                    </a:moveTo>
                    <a:cubicBezTo>
                      <a:pt x="887" y="0"/>
                      <a:pt x="849" y="3"/>
                      <a:pt x="810" y="8"/>
                    </a:cubicBezTo>
                    <a:cubicBezTo>
                      <a:pt x="369" y="67"/>
                      <a:pt x="0" y="520"/>
                      <a:pt x="60" y="972"/>
                    </a:cubicBezTo>
                    <a:cubicBezTo>
                      <a:pt x="119" y="1365"/>
                      <a:pt x="500" y="1603"/>
                      <a:pt x="881" y="1615"/>
                    </a:cubicBezTo>
                    <a:cubicBezTo>
                      <a:pt x="1381" y="1615"/>
                      <a:pt x="1667" y="1139"/>
                      <a:pt x="1655" y="686"/>
                    </a:cubicBezTo>
                    <a:cubicBezTo>
                      <a:pt x="1612" y="284"/>
                      <a:pt x="1319"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0"/>
              <p:cNvSpPr/>
              <p:nvPr/>
            </p:nvSpPr>
            <p:spPr>
              <a:xfrm rot="5400000">
                <a:off x="5702461" y="1703619"/>
                <a:ext cx="65522" cy="55531"/>
              </a:xfrm>
              <a:custGeom>
                <a:rect b="b" l="l" r="r" t="t"/>
                <a:pathLst>
                  <a:path extrusionOk="0" h="1534" w="1810">
                    <a:moveTo>
                      <a:pt x="1001" y="430"/>
                    </a:moveTo>
                    <a:cubicBezTo>
                      <a:pt x="1115" y="430"/>
                      <a:pt x="1220" y="488"/>
                      <a:pt x="1274" y="639"/>
                    </a:cubicBezTo>
                    <a:cubicBezTo>
                      <a:pt x="1343" y="915"/>
                      <a:pt x="1174" y="1085"/>
                      <a:pt x="954" y="1085"/>
                    </a:cubicBezTo>
                    <a:cubicBezTo>
                      <a:pt x="870" y="1085"/>
                      <a:pt x="779" y="1061"/>
                      <a:pt x="691" y="1008"/>
                    </a:cubicBezTo>
                    <a:cubicBezTo>
                      <a:pt x="365" y="811"/>
                      <a:pt x="711" y="430"/>
                      <a:pt x="1001" y="430"/>
                    </a:cubicBezTo>
                    <a:close/>
                    <a:moveTo>
                      <a:pt x="971" y="0"/>
                    </a:moveTo>
                    <a:cubicBezTo>
                      <a:pt x="835" y="0"/>
                      <a:pt x="695" y="31"/>
                      <a:pt x="560" y="91"/>
                    </a:cubicBezTo>
                    <a:cubicBezTo>
                      <a:pt x="143" y="270"/>
                      <a:pt x="0" y="830"/>
                      <a:pt x="262" y="1199"/>
                    </a:cubicBezTo>
                    <a:cubicBezTo>
                      <a:pt x="417" y="1422"/>
                      <a:pt x="683" y="1534"/>
                      <a:pt x="950" y="1534"/>
                    </a:cubicBezTo>
                    <a:cubicBezTo>
                      <a:pt x="1052" y="1534"/>
                      <a:pt x="1154" y="1517"/>
                      <a:pt x="1250" y="1484"/>
                    </a:cubicBezTo>
                    <a:cubicBezTo>
                      <a:pt x="1667" y="1341"/>
                      <a:pt x="1810" y="925"/>
                      <a:pt x="1703" y="520"/>
                    </a:cubicBezTo>
                    <a:cubicBezTo>
                      <a:pt x="1577" y="169"/>
                      <a:pt x="1288" y="0"/>
                      <a:pt x="9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0"/>
              <p:cNvSpPr/>
              <p:nvPr/>
            </p:nvSpPr>
            <p:spPr>
              <a:xfrm rot="5400000">
                <a:off x="5548054" y="1644633"/>
                <a:ext cx="73739" cy="70518"/>
              </a:xfrm>
              <a:custGeom>
                <a:rect b="b" l="l" r="r" t="t"/>
                <a:pathLst>
                  <a:path extrusionOk="0" h="1948" w="2037">
                    <a:moveTo>
                      <a:pt x="1005" y="436"/>
                    </a:moveTo>
                    <a:cubicBezTo>
                      <a:pt x="1578" y="436"/>
                      <a:pt x="1754" y="1407"/>
                      <a:pt x="1084" y="1492"/>
                    </a:cubicBezTo>
                    <a:cubicBezTo>
                      <a:pt x="1068" y="1493"/>
                      <a:pt x="1053" y="1493"/>
                      <a:pt x="1038" y="1493"/>
                    </a:cubicBezTo>
                    <a:cubicBezTo>
                      <a:pt x="751" y="1493"/>
                      <a:pt x="533" y="1382"/>
                      <a:pt x="476" y="1087"/>
                    </a:cubicBezTo>
                    <a:cubicBezTo>
                      <a:pt x="417" y="849"/>
                      <a:pt x="560" y="575"/>
                      <a:pt x="786" y="480"/>
                    </a:cubicBezTo>
                    <a:cubicBezTo>
                      <a:pt x="864" y="450"/>
                      <a:pt x="937" y="436"/>
                      <a:pt x="1005" y="436"/>
                    </a:cubicBezTo>
                    <a:close/>
                    <a:moveTo>
                      <a:pt x="1000" y="1"/>
                    </a:moveTo>
                    <a:cubicBezTo>
                      <a:pt x="942" y="1"/>
                      <a:pt x="882" y="6"/>
                      <a:pt x="822" y="16"/>
                    </a:cubicBezTo>
                    <a:cubicBezTo>
                      <a:pt x="322" y="99"/>
                      <a:pt x="0" y="552"/>
                      <a:pt x="12" y="1052"/>
                    </a:cubicBezTo>
                    <a:cubicBezTo>
                      <a:pt x="35" y="1597"/>
                      <a:pt x="491" y="1947"/>
                      <a:pt x="1008" y="1947"/>
                    </a:cubicBezTo>
                    <a:cubicBezTo>
                      <a:pt x="1033" y="1947"/>
                      <a:pt x="1058" y="1946"/>
                      <a:pt x="1084" y="1945"/>
                    </a:cubicBezTo>
                    <a:cubicBezTo>
                      <a:pt x="1643" y="1873"/>
                      <a:pt x="2036" y="1433"/>
                      <a:pt x="1965" y="861"/>
                    </a:cubicBezTo>
                    <a:cubicBezTo>
                      <a:pt x="1901" y="350"/>
                      <a:pt x="1494" y="1"/>
                      <a:pt x="10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0"/>
              <p:cNvSpPr/>
              <p:nvPr/>
            </p:nvSpPr>
            <p:spPr>
              <a:xfrm rot="5400000">
                <a:off x="5874297" y="1933700"/>
                <a:ext cx="98754" cy="88835"/>
              </a:xfrm>
              <a:custGeom>
                <a:rect b="b" l="l" r="r" t="t"/>
                <a:pathLst>
                  <a:path extrusionOk="0" h="2454" w="2728">
                    <a:moveTo>
                      <a:pt x="1430" y="451"/>
                    </a:moveTo>
                    <a:cubicBezTo>
                      <a:pt x="1488" y="451"/>
                      <a:pt x="1548" y="457"/>
                      <a:pt x="1608" y="471"/>
                    </a:cubicBezTo>
                    <a:cubicBezTo>
                      <a:pt x="2430" y="697"/>
                      <a:pt x="2275" y="1912"/>
                      <a:pt x="1454" y="1995"/>
                    </a:cubicBezTo>
                    <a:cubicBezTo>
                      <a:pt x="1425" y="1998"/>
                      <a:pt x="1397" y="1999"/>
                      <a:pt x="1369" y="1999"/>
                    </a:cubicBezTo>
                    <a:cubicBezTo>
                      <a:pt x="908" y="1999"/>
                      <a:pt x="541" y="1634"/>
                      <a:pt x="620" y="1173"/>
                    </a:cubicBezTo>
                    <a:cubicBezTo>
                      <a:pt x="693" y="758"/>
                      <a:pt x="1029" y="451"/>
                      <a:pt x="1430" y="451"/>
                    </a:cubicBezTo>
                    <a:close/>
                    <a:moveTo>
                      <a:pt x="1441" y="0"/>
                    </a:moveTo>
                    <a:cubicBezTo>
                      <a:pt x="833" y="0"/>
                      <a:pt x="346" y="423"/>
                      <a:pt x="191" y="1042"/>
                    </a:cubicBezTo>
                    <a:cubicBezTo>
                      <a:pt x="1" y="1816"/>
                      <a:pt x="596" y="2364"/>
                      <a:pt x="1311" y="2447"/>
                    </a:cubicBezTo>
                    <a:cubicBezTo>
                      <a:pt x="1349" y="2452"/>
                      <a:pt x="1387" y="2454"/>
                      <a:pt x="1424" y="2454"/>
                    </a:cubicBezTo>
                    <a:cubicBezTo>
                      <a:pt x="2002" y="2454"/>
                      <a:pt x="2462" y="1948"/>
                      <a:pt x="2585" y="1412"/>
                    </a:cubicBezTo>
                    <a:cubicBezTo>
                      <a:pt x="2727" y="769"/>
                      <a:pt x="2346" y="209"/>
                      <a:pt x="1727" y="30"/>
                    </a:cubicBezTo>
                    <a:cubicBezTo>
                      <a:pt x="1630" y="10"/>
                      <a:pt x="1534"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50"/>
            <p:cNvGrpSpPr/>
            <p:nvPr/>
          </p:nvGrpSpPr>
          <p:grpSpPr>
            <a:xfrm>
              <a:off x="7100606" y="1397457"/>
              <a:ext cx="382400" cy="245575"/>
              <a:chOff x="6928431" y="1576107"/>
              <a:chExt cx="382400" cy="245575"/>
            </a:xfrm>
          </p:grpSpPr>
          <p:sp>
            <p:nvSpPr>
              <p:cNvPr id="1089" name="Google Shape;1089;p50"/>
              <p:cNvSpPr/>
              <p:nvPr/>
            </p:nvSpPr>
            <p:spPr>
              <a:xfrm rot="5400000">
                <a:off x="7015719" y="1608769"/>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0"/>
              <p:cNvSpPr/>
              <p:nvPr/>
            </p:nvSpPr>
            <p:spPr>
              <a:xfrm rot="5400000">
                <a:off x="7112694" y="1579369"/>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0"/>
              <p:cNvSpPr/>
              <p:nvPr/>
            </p:nvSpPr>
            <p:spPr>
              <a:xfrm rot="5400000">
                <a:off x="7255656" y="1766506"/>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0"/>
              <p:cNvSpPr/>
              <p:nvPr/>
            </p:nvSpPr>
            <p:spPr>
              <a:xfrm rot="5400000">
                <a:off x="6924131" y="1637556"/>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3" name="Google Shape;1093;p50"/>
            <p:cNvSpPr/>
            <p:nvPr/>
          </p:nvSpPr>
          <p:spPr>
            <a:xfrm rot="5400000">
              <a:off x="6590456" y="1795944"/>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50"/>
          <p:cNvGrpSpPr/>
          <p:nvPr/>
        </p:nvGrpSpPr>
        <p:grpSpPr>
          <a:xfrm>
            <a:off x="1420894" y="3002107"/>
            <a:ext cx="2211937" cy="718049"/>
            <a:chOff x="1420894" y="3002107"/>
            <a:chExt cx="2211937" cy="718049"/>
          </a:xfrm>
        </p:grpSpPr>
        <p:sp>
          <p:nvSpPr>
            <p:cNvPr id="1095" name="Google Shape;1095;p50"/>
            <p:cNvSpPr/>
            <p:nvPr/>
          </p:nvSpPr>
          <p:spPr>
            <a:xfrm rot="5400000">
              <a:off x="1425219" y="3388756"/>
              <a:ext cx="139625" cy="148275"/>
            </a:xfrm>
            <a:custGeom>
              <a:rect b="b" l="l" r="r" t="t"/>
              <a:pathLst>
                <a:path extrusionOk="0" h="5931" w="5585">
                  <a:moveTo>
                    <a:pt x="2884" y="461"/>
                  </a:moveTo>
                  <a:cubicBezTo>
                    <a:pt x="3200" y="461"/>
                    <a:pt x="3521" y="524"/>
                    <a:pt x="3822" y="633"/>
                  </a:cubicBezTo>
                  <a:cubicBezTo>
                    <a:pt x="4882" y="1002"/>
                    <a:pt x="5096" y="2085"/>
                    <a:pt x="4667" y="3038"/>
                  </a:cubicBezTo>
                  <a:cubicBezTo>
                    <a:pt x="4453" y="3526"/>
                    <a:pt x="4072" y="3847"/>
                    <a:pt x="3643" y="4002"/>
                  </a:cubicBezTo>
                  <a:cubicBezTo>
                    <a:pt x="3620" y="3871"/>
                    <a:pt x="3584" y="3740"/>
                    <a:pt x="3524" y="3621"/>
                  </a:cubicBezTo>
                  <a:cubicBezTo>
                    <a:pt x="3208" y="2978"/>
                    <a:pt x="2497" y="2554"/>
                    <a:pt x="1798" y="2554"/>
                  </a:cubicBezTo>
                  <a:cubicBezTo>
                    <a:pt x="1604" y="2554"/>
                    <a:pt x="1410" y="2587"/>
                    <a:pt x="1226" y="2657"/>
                  </a:cubicBezTo>
                  <a:cubicBezTo>
                    <a:pt x="1060" y="2061"/>
                    <a:pt x="1167" y="1395"/>
                    <a:pt x="1643" y="894"/>
                  </a:cubicBezTo>
                  <a:cubicBezTo>
                    <a:pt x="1999" y="588"/>
                    <a:pt x="2436" y="461"/>
                    <a:pt x="2884" y="461"/>
                  </a:cubicBezTo>
                  <a:close/>
                  <a:moveTo>
                    <a:pt x="1823" y="3017"/>
                  </a:moveTo>
                  <a:cubicBezTo>
                    <a:pt x="2379" y="3017"/>
                    <a:pt x="2937" y="3354"/>
                    <a:pt x="3155" y="3895"/>
                  </a:cubicBezTo>
                  <a:cubicBezTo>
                    <a:pt x="3179" y="3954"/>
                    <a:pt x="3191" y="4026"/>
                    <a:pt x="3203" y="4097"/>
                  </a:cubicBezTo>
                  <a:cubicBezTo>
                    <a:pt x="3169" y="4099"/>
                    <a:pt x="3136" y="4100"/>
                    <a:pt x="3102" y="4100"/>
                  </a:cubicBezTo>
                  <a:cubicBezTo>
                    <a:pt x="2692" y="4100"/>
                    <a:pt x="2267" y="3966"/>
                    <a:pt x="1893" y="3669"/>
                  </a:cubicBezTo>
                  <a:cubicBezTo>
                    <a:pt x="1691" y="3502"/>
                    <a:pt x="1536" y="3300"/>
                    <a:pt x="1405" y="3085"/>
                  </a:cubicBezTo>
                  <a:cubicBezTo>
                    <a:pt x="1540" y="3039"/>
                    <a:pt x="1682" y="3017"/>
                    <a:pt x="1823" y="3017"/>
                  </a:cubicBezTo>
                  <a:close/>
                  <a:moveTo>
                    <a:pt x="1072" y="3276"/>
                  </a:moveTo>
                  <a:cubicBezTo>
                    <a:pt x="1524" y="4038"/>
                    <a:pt x="2334" y="4585"/>
                    <a:pt x="3167" y="4585"/>
                  </a:cubicBezTo>
                  <a:cubicBezTo>
                    <a:pt x="3036" y="4955"/>
                    <a:pt x="2691" y="5252"/>
                    <a:pt x="2322" y="5395"/>
                  </a:cubicBezTo>
                  <a:cubicBezTo>
                    <a:pt x="2139" y="5464"/>
                    <a:pt x="1945" y="5500"/>
                    <a:pt x="1755" y="5500"/>
                  </a:cubicBezTo>
                  <a:cubicBezTo>
                    <a:pt x="1288" y="5500"/>
                    <a:pt x="848" y="5282"/>
                    <a:pt x="679" y="4800"/>
                  </a:cubicBezTo>
                  <a:cubicBezTo>
                    <a:pt x="488" y="4276"/>
                    <a:pt x="691" y="3669"/>
                    <a:pt x="1072" y="3276"/>
                  </a:cubicBezTo>
                  <a:close/>
                  <a:moveTo>
                    <a:pt x="2982" y="0"/>
                  </a:moveTo>
                  <a:cubicBezTo>
                    <a:pt x="2373" y="0"/>
                    <a:pt x="1765" y="197"/>
                    <a:pt x="1322" y="585"/>
                  </a:cubicBezTo>
                  <a:cubicBezTo>
                    <a:pt x="655" y="1287"/>
                    <a:pt x="584" y="2133"/>
                    <a:pt x="857" y="2859"/>
                  </a:cubicBezTo>
                  <a:cubicBezTo>
                    <a:pt x="857" y="2859"/>
                    <a:pt x="857" y="2871"/>
                    <a:pt x="845" y="2871"/>
                  </a:cubicBezTo>
                  <a:cubicBezTo>
                    <a:pt x="834" y="2883"/>
                    <a:pt x="822" y="2883"/>
                    <a:pt x="822" y="2895"/>
                  </a:cubicBezTo>
                  <a:cubicBezTo>
                    <a:pt x="179" y="3454"/>
                    <a:pt x="0" y="4383"/>
                    <a:pt x="333" y="5157"/>
                  </a:cubicBezTo>
                  <a:cubicBezTo>
                    <a:pt x="581" y="5717"/>
                    <a:pt x="1130" y="5930"/>
                    <a:pt x="1696" y="5930"/>
                  </a:cubicBezTo>
                  <a:cubicBezTo>
                    <a:pt x="2057" y="5930"/>
                    <a:pt x="2425" y="5844"/>
                    <a:pt x="2727" y="5705"/>
                  </a:cubicBezTo>
                  <a:cubicBezTo>
                    <a:pt x="3203" y="5490"/>
                    <a:pt x="3536" y="5026"/>
                    <a:pt x="3643" y="4526"/>
                  </a:cubicBezTo>
                  <a:cubicBezTo>
                    <a:pt x="4048" y="4419"/>
                    <a:pt x="4441" y="4169"/>
                    <a:pt x="4763" y="3728"/>
                  </a:cubicBezTo>
                  <a:cubicBezTo>
                    <a:pt x="5537" y="2692"/>
                    <a:pt x="5584" y="1311"/>
                    <a:pt x="4513" y="490"/>
                  </a:cubicBezTo>
                  <a:cubicBezTo>
                    <a:pt x="4083" y="162"/>
                    <a:pt x="3532" y="0"/>
                    <a:pt x="29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0"/>
            <p:cNvSpPr/>
            <p:nvPr/>
          </p:nvSpPr>
          <p:spPr>
            <a:xfrm rot="5400000">
              <a:off x="2297381" y="3205044"/>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0"/>
            <p:cNvSpPr/>
            <p:nvPr/>
          </p:nvSpPr>
          <p:spPr>
            <a:xfrm rot="5400000">
              <a:off x="3140381" y="3578506"/>
              <a:ext cx="154375" cy="128925"/>
            </a:xfrm>
            <a:custGeom>
              <a:rect b="b" l="l" r="r" t="t"/>
              <a:pathLst>
                <a:path extrusionOk="0" h="5157" w="6175">
                  <a:moveTo>
                    <a:pt x="2995" y="467"/>
                  </a:moveTo>
                  <a:cubicBezTo>
                    <a:pt x="3545" y="467"/>
                    <a:pt x="4102" y="612"/>
                    <a:pt x="4555" y="876"/>
                  </a:cubicBezTo>
                  <a:cubicBezTo>
                    <a:pt x="5722" y="1566"/>
                    <a:pt x="5472" y="2971"/>
                    <a:pt x="4650" y="3793"/>
                  </a:cubicBezTo>
                  <a:cubicBezTo>
                    <a:pt x="4128" y="4322"/>
                    <a:pt x="3396" y="4679"/>
                    <a:pt x="2688" y="4679"/>
                  </a:cubicBezTo>
                  <a:cubicBezTo>
                    <a:pt x="2217" y="4679"/>
                    <a:pt x="1756" y="4521"/>
                    <a:pt x="1376" y="4150"/>
                  </a:cubicBezTo>
                  <a:cubicBezTo>
                    <a:pt x="673" y="3483"/>
                    <a:pt x="554" y="2304"/>
                    <a:pt x="995" y="1459"/>
                  </a:cubicBezTo>
                  <a:cubicBezTo>
                    <a:pt x="1424" y="770"/>
                    <a:pt x="2202" y="467"/>
                    <a:pt x="2995" y="467"/>
                  </a:cubicBezTo>
                  <a:close/>
                  <a:moveTo>
                    <a:pt x="3087" y="1"/>
                  </a:moveTo>
                  <a:cubicBezTo>
                    <a:pt x="2118" y="1"/>
                    <a:pt x="1139" y="411"/>
                    <a:pt x="625" y="1197"/>
                  </a:cubicBezTo>
                  <a:lnTo>
                    <a:pt x="625" y="1197"/>
                  </a:lnTo>
                  <a:cubicBezTo>
                    <a:pt x="617" y="1208"/>
                    <a:pt x="609" y="1220"/>
                    <a:pt x="602" y="1233"/>
                  </a:cubicBezTo>
                  <a:cubicBezTo>
                    <a:pt x="602" y="1233"/>
                    <a:pt x="602" y="1233"/>
                    <a:pt x="602" y="1233"/>
                  </a:cubicBezTo>
                  <a:lnTo>
                    <a:pt x="602" y="1233"/>
                  </a:lnTo>
                  <a:cubicBezTo>
                    <a:pt x="594" y="1245"/>
                    <a:pt x="588" y="1258"/>
                    <a:pt x="583" y="1270"/>
                  </a:cubicBezTo>
                  <a:lnTo>
                    <a:pt x="583" y="1270"/>
                  </a:lnTo>
                  <a:cubicBezTo>
                    <a:pt x="1" y="2419"/>
                    <a:pt x="291" y="3849"/>
                    <a:pt x="1269" y="4674"/>
                  </a:cubicBezTo>
                  <a:cubicBezTo>
                    <a:pt x="1675" y="5014"/>
                    <a:pt x="2139" y="5156"/>
                    <a:pt x="2612" y="5156"/>
                  </a:cubicBezTo>
                  <a:cubicBezTo>
                    <a:pt x="3595" y="5156"/>
                    <a:pt x="4618" y="4544"/>
                    <a:pt x="5245" y="3828"/>
                  </a:cubicBezTo>
                  <a:cubicBezTo>
                    <a:pt x="6174" y="2757"/>
                    <a:pt x="5912" y="1269"/>
                    <a:pt x="4781" y="495"/>
                  </a:cubicBezTo>
                  <a:cubicBezTo>
                    <a:pt x="4299" y="163"/>
                    <a:pt x="3695" y="1"/>
                    <a:pt x="30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8" name="Google Shape;1098;p50"/>
            <p:cNvGrpSpPr/>
            <p:nvPr/>
          </p:nvGrpSpPr>
          <p:grpSpPr>
            <a:xfrm>
              <a:off x="3250431" y="3002107"/>
              <a:ext cx="382400" cy="245575"/>
              <a:chOff x="6928431" y="1576107"/>
              <a:chExt cx="382400" cy="245575"/>
            </a:xfrm>
          </p:grpSpPr>
          <p:sp>
            <p:nvSpPr>
              <p:cNvPr id="1099" name="Google Shape;1099;p50"/>
              <p:cNvSpPr/>
              <p:nvPr/>
            </p:nvSpPr>
            <p:spPr>
              <a:xfrm rot="5400000">
                <a:off x="7015719" y="1608769"/>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0"/>
              <p:cNvSpPr/>
              <p:nvPr/>
            </p:nvSpPr>
            <p:spPr>
              <a:xfrm rot="5400000">
                <a:off x="7112694" y="1579369"/>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0"/>
              <p:cNvSpPr/>
              <p:nvPr/>
            </p:nvSpPr>
            <p:spPr>
              <a:xfrm rot="5400000">
                <a:off x="7255656" y="1766506"/>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0"/>
              <p:cNvSpPr/>
              <p:nvPr/>
            </p:nvSpPr>
            <p:spPr>
              <a:xfrm rot="5400000">
                <a:off x="6924131" y="1637556"/>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3" name="Google Shape;1103;p50"/>
          <p:cNvSpPr txBox="1"/>
          <p:nvPr>
            <p:ph idx="1" type="subTitle"/>
          </p:nvPr>
        </p:nvSpPr>
        <p:spPr>
          <a:xfrm>
            <a:off x="2298025" y="1769313"/>
            <a:ext cx="4783200" cy="40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Code for calculating bond length</a:t>
            </a:r>
            <a:endParaRPr/>
          </a:p>
        </p:txBody>
      </p:sp>
      <p:grpSp>
        <p:nvGrpSpPr>
          <p:cNvPr id="1104" name="Google Shape;1104;p50"/>
          <p:cNvGrpSpPr/>
          <p:nvPr/>
        </p:nvGrpSpPr>
        <p:grpSpPr>
          <a:xfrm>
            <a:off x="1616514" y="1704214"/>
            <a:ext cx="593186" cy="895623"/>
            <a:chOff x="1072339" y="1449752"/>
            <a:chExt cx="593186" cy="895623"/>
          </a:xfrm>
        </p:grpSpPr>
        <p:grpSp>
          <p:nvGrpSpPr>
            <p:cNvPr id="1105" name="Google Shape;1105;p50"/>
            <p:cNvGrpSpPr/>
            <p:nvPr/>
          </p:nvGrpSpPr>
          <p:grpSpPr>
            <a:xfrm>
              <a:off x="1072339" y="1449752"/>
              <a:ext cx="593186" cy="598825"/>
              <a:chOff x="1964875" y="2473875"/>
              <a:chExt cx="504925" cy="509725"/>
            </a:xfrm>
          </p:grpSpPr>
          <p:sp>
            <p:nvSpPr>
              <p:cNvPr id="1106" name="Google Shape;1106;p50"/>
              <p:cNvSpPr/>
              <p:nvPr/>
            </p:nvSpPr>
            <p:spPr>
              <a:xfrm>
                <a:off x="1964875" y="2575950"/>
                <a:ext cx="500300" cy="304300"/>
              </a:xfrm>
              <a:custGeom>
                <a:rect b="b" l="l" r="r" t="t"/>
                <a:pathLst>
                  <a:path extrusionOk="0" h="12172" w="20012">
                    <a:moveTo>
                      <a:pt x="4921" y="1"/>
                    </a:moveTo>
                    <a:cubicBezTo>
                      <a:pt x="4131" y="1"/>
                      <a:pt x="3346" y="99"/>
                      <a:pt x="2630" y="395"/>
                    </a:cubicBezTo>
                    <a:cubicBezTo>
                      <a:pt x="1196" y="1017"/>
                      <a:pt x="1" y="2475"/>
                      <a:pt x="455" y="4101"/>
                    </a:cubicBezTo>
                    <a:cubicBezTo>
                      <a:pt x="909" y="5751"/>
                      <a:pt x="2391" y="6970"/>
                      <a:pt x="3515" y="8189"/>
                    </a:cubicBezTo>
                    <a:cubicBezTo>
                      <a:pt x="3548" y="8222"/>
                      <a:pt x="3585" y="8236"/>
                      <a:pt x="3620" y="8236"/>
                    </a:cubicBezTo>
                    <a:cubicBezTo>
                      <a:pt x="3739" y="8236"/>
                      <a:pt x="3841" y="8079"/>
                      <a:pt x="3730" y="7950"/>
                    </a:cubicBezTo>
                    <a:cubicBezTo>
                      <a:pt x="2774" y="6898"/>
                      <a:pt x="1626" y="5894"/>
                      <a:pt x="1005" y="4603"/>
                    </a:cubicBezTo>
                    <a:cubicBezTo>
                      <a:pt x="670" y="3934"/>
                      <a:pt x="574" y="3240"/>
                      <a:pt x="837" y="2547"/>
                    </a:cubicBezTo>
                    <a:cubicBezTo>
                      <a:pt x="1100" y="1854"/>
                      <a:pt x="1674" y="1280"/>
                      <a:pt x="2320" y="921"/>
                    </a:cubicBezTo>
                    <a:cubicBezTo>
                      <a:pt x="3115" y="462"/>
                      <a:pt x="4018" y="336"/>
                      <a:pt x="4929" y="336"/>
                    </a:cubicBezTo>
                    <a:cubicBezTo>
                      <a:pt x="5442" y="336"/>
                      <a:pt x="5956" y="376"/>
                      <a:pt x="6456" y="419"/>
                    </a:cubicBezTo>
                    <a:cubicBezTo>
                      <a:pt x="7914" y="563"/>
                      <a:pt x="9373" y="873"/>
                      <a:pt x="10759" y="1328"/>
                    </a:cubicBezTo>
                    <a:cubicBezTo>
                      <a:pt x="13652" y="2260"/>
                      <a:pt x="16354" y="3886"/>
                      <a:pt x="18290" y="6253"/>
                    </a:cubicBezTo>
                    <a:cubicBezTo>
                      <a:pt x="18792" y="6874"/>
                      <a:pt x="19342" y="7568"/>
                      <a:pt x="19510" y="8381"/>
                    </a:cubicBezTo>
                    <a:cubicBezTo>
                      <a:pt x="19701" y="9217"/>
                      <a:pt x="19342" y="10078"/>
                      <a:pt x="18721" y="10652"/>
                    </a:cubicBezTo>
                    <a:cubicBezTo>
                      <a:pt x="17661" y="11649"/>
                      <a:pt x="16024" y="11834"/>
                      <a:pt x="14578" y="11834"/>
                    </a:cubicBezTo>
                    <a:cubicBezTo>
                      <a:pt x="14360" y="11834"/>
                      <a:pt x="14146" y="11830"/>
                      <a:pt x="13939" y="11823"/>
                    </a:cubicBezTo>
                    <a:cubicBezTo>
                      <a:pt x="10281" y="11704"/>
                      <a:pt x="7030" y="10006"/>
                      <a:pt x="4017" y="8094"/>
                    </a:cubicBezTo>
                    <a:cubicBezTo>
                      <a:pt x="3989" y="8079"/>
                      <a:pt x="3961" y="8073"/>
                      <a:pt x="3936" y="8073"/>
                    </a:cubicBezTo>
                    <a:cubicBezTo>
                      <a:pt x="3790" y="8073"/>
                      <a:pt x="3707" y="8279"/>
                      <a:pt x="3850" y="8381"/>
                    </a:cubicBezTo>
                    <a:cubicBezTo>
                      <a:pt x="6791" y="10222"/>
                      <a:pt x="9922" y="11895"/>
                      <a:pt x="13461" y="12134"/>
                    </a:cubicBezTo>
                    <a:cubicBezTo>
                      <a:pt x="13825" y="12156"/>
                      <a:pt x="14210" y="12171"/>
                      <a:pt x="14604" y="12171"/>
                    </a:cubicBezTo>
                    <a:cubicBezTo>
                      <a:pt x="15966" y="12171"/>
                      <a:pt x="17435" y="11986"/>
                      <a:pt x="18529" y="11226"/>
                    </a:cubicBezTo>
                    <a:cubicBezTo>
                      <a:pt x="19127" y="10819"/>
                      <a:pt x="19605" y="10222"/>
                      <a:pt x="19797" y="9528"/>
                    </a:cubicBezTo>
                    <a:cubicBezTo>
                      <a:pt x="20012" y="8739"/>
                      <a:pt x="19797" y="7974"/>
                      <a:pt x="19414" y="7281"/>
                    </a:cubicBezTo>
                    <a:cubicBezTo>
                      <a:pt x="18625" y="5894"/>
                      <a:pt x="17406" y="4699"/>
                      <a:pt x="16139" y="3742"/>
                    </a:cubicBezTo>
                    <a:cubicBezTo>
                      <a:pt x="14824" y="2714"/>
                      <a:pt x="13341" y="1925"/>
                      <a:pt x="11787" y="1352"/>
                    </a:cubicBezTo>
                    <a:cubicBezTo>
                      <a:pt x="10281" y="778"/>
                      <a:pt x="8703" y="395"/>
                      <a:pt x="7101" y="180"/>
                    </a:cubicBezTo>
                    <a:cubicBezTo>
                      <a:pt x="6407" y="88"/>
                      <a:pt x="5662" y="1"/>
                      <a:pt x="49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0"/>
              <p:cNvSpPr/>
              <p:nvPr/>
            </p:nvSpPr>
            <p:spPr>
              <a:xfrm>
                <a:off x="2080825" y="2473875"/>
                <a:ext cx="267800" cy="509725"/>
              </a:xfrm>
              <a:custGeom>
                <a:rect b="b" l="l" r="r" t="t"/>
                <a:pathLst>
                  <a:path extrusionOk="0" h="20389" w="10712">
                    <a:moveTo>
                      <a:pt x="6477" y="1"/>
                    </a:moveTo>
                    <a:cubicBezTo>
                      <a:pt x="6253" y="1"/>
                      <a:pt x="6015" y="26"/>
                      <a:pt x="5763" y="79"/>
                    </a:cubicBezTo>
                    <a:cubicBezTo>
                      <a:pt x="4161" y="438"/>
                      <a:pt x="3181" y="1681"/>
                      <a:pt x="2463" y="3044"/>
                    </a:cubicBezTo>
                    <a:cubicBezTo>
                      <a:pt x="1722" y="4526"/>
                      <a:pt x="1172" y="6104"/>
                      <a:pt x="790" y="7706"/>
                    </a:cubicBezTo>
                    <a:cubicBezTo>
                      <a:pt x="1" y="11173"/>
                      <a:pt x="96" y="14926"/>
                      <a:pt x="1627" y="18202"/>
                    </a:cubicBezTo>
                    <a:cubicBezTo>
                      <a:pt x="1937" y="18871"/>
                      <a:pt x="2344" y="19564"/>
                      <a:pt x="2989" y="19995"/>
                    </a:cubicBezTo>
                    <a:cubicBezTo>
                      <a:pt x="3417" y="20270"/>
                      <a:pt x="3913" y="20388"/>
                      <a:pt x="4409" y="20388"/>
                    </a:cubicBezTo>
                    <a:cubicBezTo>
                      <a:pt x="4689" y="20388"/>
                      <a:pt x="4969" y="20351"/>
                      <a:pt x="5237" y="20282"/>
                    </a:cubicBezTo>
                    <a:cubicBezTo>
                      <a:pt x="6862" y="19851"/>
                      <a:pt x="7914" y="18273"/>
                      <a:pt x="8679" y="16887"/>
                    </a:cubicBezTo>
                    <a:cubicBezTo>
                      <a:pt x="10568" y="13492"/>
                      <a:pt x="10712" y="9619"/>
                      <a:pt x="10496" y="5817"/>
                    </a:cubicBezTo>
                    <a:cubicBezTo>
                      <a:pt x="10484" y="5710"/>
                      <a:pt x="10401" y="5656"/>
                      <a:pt x="10320" y="5656"/>
                    </a:cubicBezTo>
                    <a:cubicBezTo>
                      <a:pt x="10239" y="5656"/>
                      <a:pt x="10162" y="5710"/>
                      <a:pt x="10162" y="5817"/>
                    </a:cubicBezTo>
                    <a:cubicBezTo>
                      <a:pt x="10329" y="8901"/>
                      <a:pt x="10329" y="12057"/>
                      <a:pt x="9205" y="14998"/>
                    </a:cubicBezTo>
                    <a:cubicBezTo>
                      <a:pt x="8656" y="16456"/>
                      <a:pt x="7843" y="17986"/>
                      <a:pt x="6695" y="19062"/>
                    </a:cubicBezTo>
                    <a:cubicBezTo>
                      <a:pt x="6073" y="19636"/>
                      <a:pt x="5284" y="20066"/>
                      <a:pt x="4424" y="20066"/>
                    </a:cubicBezTo>
                    <a:cubicBezTo>
                      <a:pt x="3539" y="20066"/>
                      <a:pt x="2822" y="19588"/>
                      <a:pt x="2344" y="18847"/>
                    </a:cubicBezTo>
                    <a:cubicBezTo>
                      <a:pt x="1483" y="17532"/>
                      <a:pt x="1029" y="15859"/>
                      <a:pt x="790" y="14305"/>
                    </a:cubicBezTo>
                    <a:cubicBezTo>
                      <a:pt x="527" y="12607"/>
                      <a:pt x="575" y="10862"/>
                      <a:pt x="838" y="9164"/>
                    </a:cubicBezTo>
                    <a:cubicBezTo>
                      <a:pt x="1077" y="7658"/>
                      <a:pt x="1507" y="6152"/>
                      <a:pt x="2081" y="4717"/>
                    </a:cubicBezTo>
                    <a:cubicBezTo>
                      <a:pt x="2607" y="3402"/>
                      <a:pt x="3228" y="1872"/>
                      <a:pt x="4424" y="1036"/>
                    </a:cubicBezTo>
                    <a:cubicBezTo>
                      <a:pt x="5015" y="616"/>
                      <a:pt x="5743" y="333"/>
                      <a:pt x="6475" y="333"/>
                    </a:cubicBezTo>
                    <a:cubicBezTo>
                      <a:pt x="6660" y="333"/>
                      <a:pt x="6846" y="351"/>
                      <a:pt x="7030" y="390"/>
                    </a:cubicBezTo>
                    <a:cubicBezTo>
                      <a:pt x="7723" y="533"/>
                      <a:pt x="8225" y="988"/>
                      <a:pt x="8608" y="1561"/>
                    </a:cubicBezTo>
                    <a:cubicBezTo>
                      <a:pt x="9397" y="2733"/>
                      <a:pt x="9731" y="4191"/>
                      <a:pt x="10186" y="5506"/>
                    </a:cubicBezTo>
                    <a:cubicBezTo>
                      <a:pt x="10205" y="5585"/>
                      <a:pt x="10269" y="5619"/>
                      <a:pt x="10334" y="5619"/>
                    </a:cubicBezTo>
                    <a:cubicBezTo>
                      <a:pt x="10428" y="5619"/>
                      <a:pt x="10525" y="5548"/>
                      <a:pt x="10496" y="5435"/>
                    </a:cubicBezTo>
                    <a:cubicBezTo>
                      <a:pt x="9792" y="3366"/>
                      <a:pt x="9068" y="1"/>
                      <a:pt x="6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0"/>
              <p:cNvSpPr/>
              <p:nvPr/>
            </p:nvSpPr>
            <p:spPr>
              <a:xfrm>
                <a:off x="1985200" y="2552400"/>
                <a:ext cx="467425" cy="347675"/>
              </a:xfrm>
              <a:custGeom>
                <a:rect b="b" l="l" r="r" t="t"/>
                <a:pathLst>
                  <a:path extrusionOk="0" h="13907" w="18697">
                    <a:moveTo>
                      <a:pt x="14610" y="1"/>
                    </a:moveTo>
                    <a:cubicBezTo>
                      <a:pt x="13739" y="1"/>
                      <a:pt x="12855" y="195"/>
                      <a:pt x="12002" y="429"/>
                    </a:cubicBezTo>
                    <a:cubicBezTo>
                      <a:pt x="10448" y="859"/>
                      <a:pt x="8942" y="1433"/>
                      <a:pt x="7508" y="2198"/>
                    </a:cubicBezTo>
                    <a:cubicBezTo>
                      <a:pt x="4663" y="3752"/>
                      <a:pt x="2104" y="6047"/>
                      <a:pt x="670" y="8988"/>
                    </a:cubicBezTo>
                    <a:cubicBezTo>
                      <a:pt x="311" y="9729"/>
                      <a:pt x="0" y="10566"/>
                      <a:pt x="144" y="11403"/>
                    </a:cubicBezTo>
                    <a:cubicBezTo>
                      <a:pt x="263" y="12096"/>
                      <a:pt x="718" y="12718"/>
                      <a:pt x="1292" y="13148"/>
                    </a:cubicBezTo>
                    <a:cubicBezTo>
                      <a:pt x="2090" y="13720"/>
                      <a:pt x="3065" y="13907"/>
                      <a:pt x="4054" y="13907"/>
                    </a:cubicBezTo>
                    <a:cubicBezTo>
                      <a:pt x="4842" y="13907"/>
                      <a:pt x="5639" y="13788"/>
                      <a:pt x="6360" y="13650"/>
                    </a:cubicBezTo>
                    <a:cubicBezTo>
                      <a:pt x="10090" y="12957"/>
                      <a:pt x="13126" y="10638"/>
                      <a:pt x="15875" y="8175"/>
                    </a:cubicBezTo>
                    <a:cubicBezTo>
                      <a:pt x="16007" y="8063"/>
                      <a:pt x="15888" y="7892"/>
                      <a:pt x="15762" y="7892"/>
                    </a:cubicBezTo>
                    <a:cubicBezTo>
                      <a:pt x="15727" y="7892"/>
                      <a:pt x="15691" y="7905"/>
                      <a:pt x="15660" y="7936"/>
                    </a:cubicBezTo>
                    <a:cubicBezTo>
                      <a:pt x="13365" y="9992"/>
                      <a:pt x="10926" y="11952"/>
                      <a:pt x="7986" y="12909"/>
                    </a:cubicBezTo>
                    <a:cubicBezTo>
                      <a:pt x="6774" y="13293"/>
                      <a:pt x="5439" y="13585"/>
                      <a:pt x="4142" y="13585"/>
                    </a:cubicBezTo>
                    <a:cubicBezTo>
                      <a:pt x="3827" y="13585"/>
                      <a:pt x="3513" y="13568"/>
                      <a:pt x="3204" y="13530"/>
                    </a:cubicBezTo>
                    <a:cubicBezTo>
                      <a:pt x="2391" y="13411"/>
                      <a:pt x="1578" y="13100"/>
                      <a:pt x="1005" y="12455"/>
                    </a:cubicBezTo>
                    <a:cubicBezTo>
                      <a:pt x="383" y="11737"/>
                      <a:pt x="311" y="10829"/>
                      <a:pt x="598" y="9968"/>
                    </a:cubicBezTo>
                    <a:cubicBezTo>
                      <a:pt x="1100" y="8510"/>
                      <a:pt x="2080" y="7123"/>
                      <a:pt x="3109" y="5999"/>
                    </a:cubicBezTo>
                    <a:cubicBezTo>
                      <a:pt x="4137" y="4900"/>
                      <a:pt x="5308" y="3919"/>
                      <a:pt x="6575" y="3130"/>
                    </a:cubicBezTo>
                    <a:cubicBezTo>
                      <a:pt x="7866" y="2318"/>
                      <a:pt x="9253" y="1672"/>
                      <a:pt x="10664" y="1170"/>
                    </a:cubicBezTo>
                    <a:cubicBezTo>
                      <a:pt x="11912" y="746"/>
                      <a:pt x="13306" y="302"/>
                      <a:pt x="14651" y="302"/>
                    </a:cubicBezTo>
                    <a:cubicBezTo>
                      <a:pt x="14749" y="302"/>
                      <a:pt x="14846" y="304"/>
                      <a:pt x="14943" y="309"/>
                    </a:cubicBezTo>
                    <a:cubicBezTo>
                      <a:pt x="16545" y="405"/>
                      <a:pt x="18338" y="1600"/>
                      <a:pt x="18147" y="3369"/>
                    </a:cubicBezTo>
                    <a:cubicBezTo>
                      <a:pt x="17979" y="4995"/>
                      <a:pt x="16736" y="6430"/>
                      <a:pt x="15899" y="7745"/>
                    </a:cubicBezTo>
                    <a:cubicBezTo>
                      <a:pt x="15817" y="7876"/>
                      <a:pt x="15927" y="7996"/>
                      <a:pt x="16035" y="7996"/>
                    </a:cubicBezTo>
                    <a:cubicBezTo>
                      <a:pt x="16084" y="7996"/>
                      <a:pt x="16133" y="7972"/>
                      <a:pt x="16162" y="7912"/>
                    </a:cubicBezTo>
                    <a:cubicBezTo>
                      <a:pt x="17023" y="6597"/>
                      <a:pt x="18123" y="5282"/>
                      <a:pt x="18434" y="3704"/>
                    </a:cubicBezTo>
                    <a:cubicBezTo>
                      <a:pt x="18697" y="2246"/>
                      <a:pt x="17812" y="979"/>
                      <a:pt x="16497" y="381"/>
                    </a:cubicBezTo>
                    <a:cubicBezTo>
                      <a:pt x="15888" y="107"/>
                      <a:pt x="15252" y="1"/>
                      <a:pt x="146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0"/>
              <p:cNvSpPr/>
              <p:nvPr/>
            </p:nvSpPr>
            <p:spPr>
              <a:xfrm>
                <a:off x="2189875" y="2685725"/>
                <a:ext cx="68450" cy="68850"/>
              </a:xfrm>
              <a:custGeom>
                <a:rect b="b" l="l" r="r" t="t"/>
                <a:pathLst>
                  <a:path extrusionOk="0" h="2754" w="2738">
                    <a:moveTo>
                      <a:pt x="1573" y="0"/>
                    </a:moveTo>
                    <a:cubicBezTo>
                      <a:pt x="1494" y="0"/>
                      <a:pt x="1413" y="14"/>
                      <a:pt x="1329" y="45"/>
                    </a:cubicBezTo>
                    <a:cubicBezTo>
                      <a:pt x="1260" y="68"/>
                      <a:pt x="1192" y="96"/>
                      <a:pt x="1126" y="130"/>
                    </a:cubicBezTo>
                    <a:lnTo>
                      <a:pt x="1126" y="130"/>
                    </a:lnTo>
                    <a:cubicBezTo>
                      <a:pt x="688" y="230"/>
                      <a:pt x="287" y="542"/>
                      <a:pt x="134" y="977"/>
                    </a:cubicBezTo>
                    <a:cubicBezTo>
                      <a:pt x="1" y="1354"/>
                      <a:pt x="73" y="1854"/>
                      <a:pt x="389" y="2116"/>
                    </a:cubicBezTo>
                    <a:lnTo>
                      <a:pt x="389" y="2116"/>
                    </a:lnTo>
                    <a:cubicBezTo>
                      <a:pt x="426" y="2251"/>
                      <a:pt x="491" y="2377"/>
                      <a:pt x="588" y="2483"/>
                    </a:cubicBezTo>
                    <a:cubicBezTo>
                      <a:pt x="764" y="2659"/>
                      <a:pt x="964" y="2734"/>
                      <a:pt x="1166" y="2734"/>
                    </a:cubicBezTo>
                    <a:cubicBezTo>
                      <a:pt x="1235" y="2734"/>
                      <a:pt x="1305" y="2725"/>
                      <a:pt x="1374" y="2708"/>
                    </a:cubicBezTo>
                    <a:lnTo>
                      <a:pt x="1374" y="2708"/>
                    </a:lnTo>
                    <a:cubicBezTo>
                      <a:pt x="1447" y="2739"/>
                      <a:pt x="1519" y="2753"/>
                      <a:pt x="1587" y="2753"/>
                    </a:cubicBezTo>
                    <a:cubicBezTo>
                      <a:pt x="1831" y="2753"/>
                      <a:pt x="2035" y="2570"/>
                      <a:pt x="2150" y="2328"/>
                    </a:cubicBezTo>
                    <a:lnTo>
                      <a:pt x="2150" y="2328"/>
                    </a:lnTo>
                    <a:cubicBezTo>
                      <a:pt x="2155" y="2324"/>
                      <a:pt x="2160" y="2320"/>
                      <a:pt x="2166" y="2316"/>
                    </a:cubicBezTo>
                    <a:cubicBezTo>
                      <a:pt x="2698" y="1911"/>
                      <a:pt x="2737" y="1108"/>
                      <a:pt x="2367" y="582"/>
                    </a:cubicBezTo>
                    <a:lnTo>
                      <a:pt x="2367" y="582"/>
                    </a:lnTo>
                    <a:cubicBezTo>
                      <a:pt x="2191" y="255"/>
                      <a:pt x="1908"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0"/>
              <p:cNvSpPr/>
              <p:nvPr/>
            </p:nvSpPr>
            <p:spPr>
              <a:xfrm>
                <a:off x="2122000" y="2532275"/>
                <a:ext cx="39675" cy="38750"/>
              </a:xfrm>
              <a:custGeom>
                <a:rect b="b" l="l" r="r" t="t"/>
                <a:pathLst>
                  <a:path extrusionOk="0" h="1550" w="1587">
                    <a:moveTo>
                      <a:pt x="806" y="632"/>
                    </a:moveTo>
                    <a:cubicBezTo>
                      <a:pt x="980" y="632"/>
                      <a:pt x="949" y="947"/>
                      <a:pt x="792" y="947"/>
                    </a:cubicBezTo>
                    <a:cubicBezTo>
                      <a:pt x="754" y="951"/>
                      <a:pt x="723" y="965"/>
                      <a:pt x="698" y="985"/>
                    </a:cubicBezTo>
                    <a:lnTo>
                      <a:pt x="698" y="985"/>
                    </a:lnTo>
                    <a:cubicBezTo>
                      <a:pt x="534" y="902"/>
                      <a:pt x="585" y="659"/>
                      <a:pt x="768" y="636"/>
                    </a:cubicBezTo>
                    <a:cubicBezTo>
                      <a:pt x="782" y="633"/>
                      <a:pt x="794" y="632"/>
                      <a:pt x="806" y="632"/>
                    </a:cubicBezTo>
                    <a:close/>
                    <a:moveTo>
                      <a:pt x="736" y="1"/>
                    </a:moveTo>
                    <a:cubicBezTo>
                      <a:pt x="578" y="1"/>
                      <a:pt x="421" y="68"/>
                      <a:pt x="290" y="230"/>
                    </a:cubicBezTo>
                    <a:cubicBezTo>
                      <a:pt x="220" y="309"/>
                      <a:pt x="170" y="401"/>
                      <a:pt x="137" y="499"/>
                    </a:cubicBezTo>
                    <a:lnTo>
                      <a:pt x="137" y="499"/>
                    </a:lnTo>
                    <a:cubicBezTo>
                      <a:pt x="1" y="735"/>
                      <a:pt x="55" y="1039"/>
                      <a:pt x="237" y="1256"/>
                    </a:cubicBezTo>
                    <a:lnTo>
                      <a:pt x="237" y="1256"/>
                    </a:lnTo>
                    <a:cubicBezTo>
                      <a:pt x="326" y="1388"/>
                      <a:pt x="457" y="1493"/>
                      <a:pt x="625" y="1545"/>
                    </a:cubicBezTo>
                    <a:cubicBezTo>
                      <a:pt x="639" y="1548"/>
                      <a:pt x="652" y="1550"/>
                      <a:pt x="664" y="1550"/>
                    </a:cubicBezTo>
                    <a:cubicBezTo>
                      <a:pt x="691" y="1550"/>
                      <a:pt x="714" y="1543"/>
                      <a:pt x="735" y="1531"/>
                    </a:cubicBezTo>
                    <a:lnTo>
                      <a:pt x="735" y="1531"/>
                    </a:lnTo>
                    <a:cubicBezTo>
                      <a:pt x="773" y="1537"/>
                      <a:pt x="810" y="1540"/>
                      <a:pt x="846" y="1540"/>
                    </a:cubicBezTo>
                    <a:cubicBezTo>
                      <a:pt x="1277" y="1540"/>
                      <a:pt x="1587" y="1126"/>
                      <a:pt x="1486" y="660"/>
                    </a:cubicBezTo>
                    <a:cubicBezTo>
                      <a:pt x="1405" y="303"/>
                      <a:pt x="1070" y="1"/>
                      <a:pt x="7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0"/>
              <p:cNvSpPr/>
              <p:nvPr/>
            </p:nvSpPr>
            <p:spPr>
              <a:xfrm>
                <a:off x="2147650" y="2815600"/>
                <a:ext cx="39150" cy="38725"/>
              </a:xfrm>
              <a:custGeom>
                <a:rect b="b" l="l" r="r" t="t"/>
                <a:pathLst>
                  <a:path extrusionOk="0" h="1549" w="1566">
                    <a:moveTo>
                      <a:pt x="782" y="631"/>
                    </a:moveTo>
                    <a:cubicBezTo>
                      <a:pt x="934" y="631"/>
                      <a:pt x="904" y="924"/>
                      <a:pt x="771" y="946"/>
                    </a:cubicBezTo>
                    <a:cubicBezTo>
                      <a:pt x="732" y="951"/>
                      <a:pt x="700" y="965"/>
                      <a:pt x="676" y="985"/>
                    </a:cubicBezTo>
                    <a:lnTo>
                      <a:pt x="676" y="985"/>
                    </a:lnTo>
                    <a:cubicBezTo>
                      <a:pt x="487" y="903"/>
                      <a:pt x="540" y="659"/>
                      <a:pt x="747" y="636"/>
                    </a:cubicBezTo>
                    <a:cubicBezTo>
                      <a:pt x="759" y="632"/>
                      <a:pt x="771" y="631"/>
                      <a:pt x="782" y="631"/>
                    </a:cubicBezTo>
                    <a:close/>
                    <a:moveTo>
                      <a:pt x="707" y="0"/>
                    </a:moveTo>
                    <a:cubicBezTo>
                      <a:pt x="546" y="0"/>
                      <a:pt x="383" y="68"/>
                      <a:pt x="245" y="229"/>
                    </a:cubicBezTo>
                    <a:cubicBezTo>
                      <a:pt x="169" y="321"/>
                      <a:pt x="118" y="429"/>
                      <a:pt x="90" y="544"/>
                    </a:cubicBezTo>
                    <a:lnTo>
                      <a:pt x="90" y="544"/>
                    </a:lnTo>
                    <a:cubicBezTo>
                      <a:pt x="1" y="738"/>
                      <a:pt x="32" y="968"/>
                      <a:pt x="153" y="1159"/>
                    </a:cubicBezTo>
                    <a:lnTo>
                      <a:pt x="153" y="1159"/>
                    </a:lnTo>
                    <a:cubicBezTo>
                      <a:pt x="237" y="1336"/>
                      <a:pt x="381" y="1481"/>
                      <a:pt x="579" y="1544"/>
                    </a:cubicBezTo>
                    <a:cubicBezTo>
                      <a:pt x="595" y="1547"/>
                      <a:pt x="609" y="1549"/>
                      <a:pt x="623" y="1549"/>
                    </a:cubicBezTo>
                    <a:cubicBezTo>
                      <a:pt x="653" y="1549"/>
                      <a:pt x="680" y="1541"/>
                      <a:pt x="702" y="1528"/>
                    </a:cubicBezTo>
                    <a:lnTo>
                      <a:pt x="702" y="1528"/>
                    </a:lnTo>
                    <a:cubicBezTo>
                      <a:pt x="744" y="1536"/>
                      <a:pt x="784" y="1539"/>
                      <a:pt x="824" y="1539"/>
                    </a:cubicBezTo>
                    <a:cubicBezTo>
                      <a:pt x="1255" y="1539"/>
                      <a:pt x="1565" y="1125"/>
                      <a:pt x="1464" y="659"/>
                    </a:cubicBezTo>
                    <a:cubicBezTo>
                      <a:pt x="1383" y="302"/>
                      <a:pt x="1048" y="0"/>
                      <a:pt x="7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0"/>
              <p:cNvSpPr/>
              <p:nvPr/>
            </p:nvSpPr>
            <p:spPr>
              <a:xfrm>
                <a:off x="2419475" y="2608900"/>
                <a:ext cx="50325" cy="54950"/>
              </a:xfrm>
              <a:custGeom>
                <a:rect b="b" l="l" r="r" t="t"/>
                <a:pathLst>
                  <a:path extrusionOk="0" h="2198" w="2013">
                    <a:moveTo>
                      <a:pt x="1158" y="852"/>
                    </a:moveTo>
                    <a:cubicBezTo>
                      <a:pt x="1218" y="855"/>
                      <a:pt x="1276" y="870"/>
                      <a:pt x="1330" y="900"/>
                    </a:cubicBezTo>
                    <a:lnTo>
                      <a:pt x="1330" y="900"/>
                    </a:lnTo>
                    <a:cubicBezTo>
                      <a:pt x="1346" y="928"/>
                      <a:pt x="1360" y="957"/>
                      <a:pt x="1371" y="988"/>
                    </a:cubicBezTo>
                    <a:lnTo>
                      <a:pt x="1371" y="988"/>
                    </a:lnTo>
                    <a:cubicBezTo>
                      <a:pt x="1337" y="1005"/>
                      <a:pt x="1300" y="1013"/>
                      <a:pt x="1263" y="1013"/>
                    </a:cubicBezTo>
                    <a:cubicBezTo>
                      <a:pt x="1253" y="1013"/>
                      <a:pt x="1244" y="1012"/>
                      <a:pt x="1235" y="1012"/>
                    </a:cubicBezTo>
                    <a:lnTo>
                      <a:pt x="1235" y="1012"/>
                    </a:lnTo>
                    <a:cubicBezTo>
                      <a:pt x="1216" y="955"/>
                      <a:pt x="1191" y="901"/>
                      <a:pt x="1158" y="852"/>
                    </a:cubicBezTo>
                    <a:close/>
                    <a:moveTo>
                      <a:pt x="1398" y="1321"/>
                    </a:moveTo>
                    <a:lnTo>
                      <a:pt x="1398" y="1321"/>
                    </a:lnTo>
                    <a:cubicBezTo>
                      <a:pt x="1395" y="1342"/>
                      <a:pt x="1391" y="1362"/>
                      <a:pt x="1386" y="1383"/>
                    </a:cubicBezTo>
                    <a:lnTo>
                      <a:pt x="1386" y="1383"/>
                    </a:lnTo>
                    <a:cubicBezTo>
                      <a:pt x="1369" y="1384"/>
                      <a:pt x="1352" y="1384"/>
                      <a:pt x="1335" y="1384"/>
                    </a:cubicBezTo>
                    <a:cubicBezTo>
                      <a:pt x="1307" y="1384"/>
                      <a:pt x="1279" y="1383"/>
                      <a:pt x="1251" y="1380"/>
                    </a:cubicBezTo>
                    <a:lnTo>
                      <a:pt x="1251" y="1380"/>
                    </a:lnTo>
                    <a:cubicBezTo>
                      <a:pt x="1255" y="1363"/>
                      <a:pt x="1258" y="1346"/>
                      <a:pt x="1261" y="1329"/>
                    </a:cubicBezTo>
                    <a:lnTo>
                      <a:pt x="1261" y="1329"/>
                    </a:lnTo>
                    <a:cubicBezTo>
                      <a:pt x="1273" y="1329"/>
                      <a:pt x="1285" y="1329"/>
                      <a:pt x="1297" y="1329"/>
                    </a:cubicBezTo>
                    <a:cubicBezTo>
                      <a:pt x="1331" y="1329"/>
                      <a:pt x="1365" y="1327"/>
                      <a:pt x="1398" y="1321"/>
                    </a:cubicBezTo>
                    <a:close/>
                    <a:moveTo>
                      <a:pt x="1117" y="1"/>
                    </a:moveTo>
                    <a:cubicBezTo>
                      <a:pt x="950" y="1"/>
                      <a:pt x="778" y="61"/>
                      <a:pt x="632" y="201"/>
                    </a:cubicBezTo>
                    <a:cubicBezTo>
                      <a:pt x="630" y="203"/>
                      <a:pt x="629" y="204"/>
                      <a:pt x="627" y="206"/>
                    </a:cubicBezTo>
                    <a:lnTo>
                      <a:pt x="627" y="206"/>
                    </a:lnTo>
                    <a:cubicBezTo>
                      <a:pt x="342" y="329"/>
                      <a:pt x="108" y="578"/>
                      <a:pt x="35" y="894"/>
                    </a:cubicBezTo>
                    <a:cubicBezTo>
                      <a:pt x="0" y="1032"/>
                      <a:pt x="4" y="1171"/>
                      <a:pt x="38" y="1303"/>
                    </a:cubicBezTo>
                    <a:lnTo>
                      <a:pt x="38" y="1303"/>
                    </a:lnTo>
                    <a:cubicBezTo>
                      <a:pt x="50" y="1489"/>
                      <a:pt x="111" y="1673"/>
                      <a:pt x="226" y="1827"/>
                    </a:cubicBezTo>
                    <a:cubicBezTo>
                      <a:pt x="409" y="2062"/>
                      <a:pt x="713" y="2197"/>
                      <a:pt x="1014" y="2197"/>
                    </a:cubicBezTo>
                    <a:cubicBezTo>
                      <a:pt x="1264" y="2197"/>
                      <a:pt x="1511" y="2104"/>
                      <a:pt x="1684" y="1898"/>
                    </a:cubicBezTo>
                    <a:cubicBezTo>
                      <a:pt x="1789" y="1779"/>
                      <a:pt x="1849" y="1627"/>
                      <a:pt x="1868" y="1467"/>
                    </a:cubicBezTo>
                    <a:lnTo>
                      <a:pt x="1868" y="1467"/>
                    </a:lnTo>
                    <a:cubicBezTo>
                      <a:pt x="2013" y="1219"/>
                      <a:pt x="1985" y="910"/>
                      <a:pt x="1856" y="653"/>
                    </a:cubicBezTo>
                    <a:lnTo>
                      <a:pt x="1856" y="653"/>
                    </a:lnTo>
                    <a:cubicBezTo>
                      <a:pt x="1820" y="281"/>
                      <a:pt x="1478" y="1"/>
                      <a:pt x="11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0"/>
              <p:cNvSpPr/>
              <p:nvPr/>
            </p:nvSpPr>
            <p:spPr>
              <a:xfrm>
                <a:off x="2128725" y="2536925"/>
                <a:ext cx="19575" cy="24450"/>
              </a:xfrm>
              <a:custGeom>
                <a:rect b="b" l="l" r="r" t="t"/>
                <a:pathLst>
                  <a:path extrusionOk="0" h="978" w="783">
                    <a:moveTo>
                      <a:pt x="305" y="0"/>
                    </a:moveTo>
                    <a:cubicBezTo>
                      <a:pt x="280" y="0"/>
                      <a:pt x="257" y="6"/>
                      <a:pt x="237" y="20"/>
                    </a:cubicBezTo>
                    <a:cubicBezTo>
                      <a:pt x="46" y="141"/>
                      <a:pt x="6" y="350"/>
                      <a:pt x="71" y="537"/>
                    </a:cubicBezTo>
                    <a:lnTo>
                      <a:pt x="71" y="537"/>
                    </a:lnTo>
                    <a:cubicBezTo>
                      <a:pt x="70" y="540"/>
                      <a:pt x="70" y="543"/>
                      <a:pt x="69" y="546"/>
                    </a:cubicBezTo>
                    <a:cubicBezTo>
                      <a:pt x="0" y="786"/>
                      <a:pt x="215" y="977"/>
                      <a:pt x="431" y="977"/>
                    </a:cubicBezTo>
                    <a:cubicBezTo>
                      <a:pt x="515" y="977"/>
                      <a:pt x="599" y="948"/>
                      <a:pt x="667" y="880"/>
                    </a:cubicBezTo>
                    <a:cubicBezTo>
                      <a:pt x="696" y="856"/>
                      <a:pt x="710" y="827"/>
                      <a:pt x="713" y="798"/>
                    </a:cubicBezTo>
                    <a:lnTo>
                      <a:pt x="713" y="798"/>
                    </a:lnTo>
                    <a:cubicBezTo>
                      <a:pt x="772" y="728"/>
                      <a:pt x="783" y="625"/>
                      <a:pt x="739" y="522"/>
                    </a:cubicBezTo>
                    <a:cubicBezTo>
                      <a:pt x="702" y="441"/>
                      <a:pt x="630" y="380"/>
                      <a:pt x="548" y="345"/>
                    </a:cubicBezTo>
                    <a:lnTo>
                      <a:pt x="548" y="345"/>
                    </a:lnTo>
                    <a:cubicBezTo>
                      <a:pt x="532" y="257"/>
                      <a:pt x="500" y="172"/>
                      <a:pt x="452" y="91"/>
                    </a:cubicBezTo>
                    <a:cubicBezTo>
                      <a:pt x="434" y="40"/>
                      <a:pt x="368"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0"/>
              <p:cNvSpPr/>
              <p:nvPr/>
            </p:nvSpPr>
            <p:spPr>
              <a:xfrm>
                <a:off x="2154950" y="2822075"/>
                <a:ext cx="18575" cy="14800"/>
              </a:xfrm>
              <a:custGeom>
                <a:rect b="b" l="l" r="r" t="t"/>
                <a:pathLst>
                  <a:path extrusionOk="0" h="592" w="743">
                    <a:moveTo>
                      <a:pt x="407" y="257"/>
                    </a:moveTo>
                    <a:cubicBezTo>
                      <a:pt x="423" y="257"/>
                      <a:pt x="433" y="259"/>
                      <a:pt x="437" y="262"/>
                    </a:cubicBezTo>
                    <a:lnTo>
                      <a:pt x="437" y="262"/>
                    </a:lnTo>
                    <a:cubicBezTo>
                      <a:pt x="427" y="260"/>
                      <a:pt x="417" y="258"/>
                      <a:pt x="407" y="257"/>
                    </a:cubicBezTo>
                    <a:close/>
                    <a:moveTo>
                      <a:pt x="383" y="0"/>
                    </a:moveTo>
                    <a:cubicBezTo>
                      <a:pt x="325" y="0"/>
                      <a:pt x="267" y="20"/>
                      <a:pt x="216" y="66"/>
                    </a:cubicBezTo>
                    <a:cubicBezTo>
                      <a:pt x="0" y="257"/>
                      <a:pt x="168" y="568"/>
                      <a:pt x="407" y="592"/>
                    </a:cubicBezTo>
                    <a:cubicBezTo>
                      <a:pt x="482" y="592"/>
                      <a:pt x="531" y="554"/>
                      <a:pt x="553" y="504"/>
                    </a:cubicBezTo>
                    <a:lnTo>
                      <a:pt x="553" y="504"/>
                    </a:lnTo>
                    <a:cubicBezTo>
                      <a:pt x="606" y="498"/>
                      <a:pt x="653" y="466"/>
                      <a:pt x="670" y="400"/>
                    </a:cubicBezTo>
                    <a:cubicBezTo>
                      <a:pt x="743" y="200"/>
                      <a:pt x="56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50"/>
            <p:cNvGrpSpPr/>
            <p:nvPr/>
          </p:nvGrpSpPr>
          <p:grpSpPr>
            <a:xfrm rot="5400000">
              <a:off x="1428425" y="2108275"/>
              <a:ext cx="147525" cy="326675"/>
              <a:chOff x="3568725" y="3560650"/>
              <a:chExt cx="147525" cy="326675"/>
            </a:xfrm>
          </p:grpSpPr>
          <p:sp>
            <p:nvSpPr>
              <p:cNvPr id="1116" name="Google Shape;1116;p50"/>
              <p:cNvSpPr/>
              <p:nvPr/>
            </p:nvSpPr>
            <p:spPr>
              <a:xfrm>
                <a:off x="3568725" y="3572025"/>
                <a:ext cx="125925" cy="315300"/>
              </a:xfrm>
              <a:custGeom>
                <a:rect b="b" l="l" r="r" t="t"/>
                <a:pathLst>
                  <a:path extrusionOk="0" h="12612" w="5037">
                    <a:moveTo>
                      <a:pt x="3551" y="0"/>
                    </a:moveTo>
                    <a:cubicBezTo>
                      <a:pt x="3426" y="0"/>
                      <a:pt x="3304" y="93"/>
                      <a:pt x="3363" y="240"/>
                    </a:cubicBezTo>
                    <a:cubicBezTo>
                      <a:pt x="5037" y="4304"/>
                      <a:pt x="3817" y="9636"/>
                      <a:pt x="159" y="12265"/>
                    </a:cubicBezTo>
                    <a:cubicBezTo>
                      <a:pt x="1" y="12365"/>
                      <a:pt x="105" y="12611"/>
                      <a:pt x="254" y="12611"/>
                    </a:cubicBezTo>
                    <a:cubicBezTo>
                      <a:pt x="285" y="12611"/>
                      <a:pt x="318" y="12601"/>
                      <a:pt x="351" y="12576"/>
                    </a:cubicBezTo>
                    <a:cubicBezTo>
                      <a:pt x="3291" y="10496"/>
                      <a:pt x="4726" y="6695"/>
                      <a:pt x="4439" y="3156"/>
                    </a:cubicBezTo>
                    <a:cubicBezTo>
                      <a:pt x="4367" y="2105"/>
                      <a:pt x="4128" y="1100"/>
                      <a:pt x="3746" y="120"/>
                    </a:cubicBezTo>
                    <a:cubicBezTo>
                      <a:pt x="3709" y="37"/>
                      <a:pt x="3629" y="0"/>
                      <a:pt x="35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0"/>
              <p:cNvSpPr/>
              <p:nvPr/>
            </p:nvSpPr>
            <p:spPr>
              <a:xfrm>
                <a:off x="3643225" y="3560650"/>
                <a:ext cx="73025" cy="101950"/>
              </a:xfrm>
              <a:custGeom>
                <a:rect b="b" l="l" r="r" t="t"/>
                <a:pathLst>
                  <a:path extrusionOk="0" h="4078" w="2921">
                    <a:moveTo>
                      <a:pt x="247" y="0"/>
                    </a:moveTo>
                    <a:cubicBezTo>
                      <a:pt x="158" y="0"/>
                      <a:pt x="72" y="55"/>
                      <a:pt x="72" y="169"/>
                    </a:cubicBezTo>
                    <a:cubicBezTo>
                      <a:pt x="48" y="1412"/>
                      <a:pt x="25" y="2655"/>
                      <a:pt x="1" y="3898"/>
                    </a:cubicBezTo>
                    <a:cubicBezTo>
                      <a:pt x="1" y="4018"/>
                      <a:pt x="90" y="4078"/>
                      <a:pt x="183" y="4078"/>
                    </a:cubicBezTo>
                    <a:cubicBezTo>
                      <a:pt x="276" y="4078"/>
                      <a:pt x="371" y="4018"/>
                      <a:pt x="383" y="3898"/>
                    </a:cubicBezTo>
                    <a:cubicBezTo>
                      <a:pt x="383" y="2837"/>
                      <a:pt x="401" y="1776"/>
                      <a:pt x="421" y="714"/>
                    </a:cubicBezTo>
                    <a:lnTo>
                      <a:pt x="421" y="714"/>
                    </a:lnTo>
                    <a:cubicBezTo>
                      <a:pt x="1120" y="1688"/>
                      <a:pt x="1807" y="2658"/>
                      <a:pt x="2511" y="3611"/>
                    </a:cubicBezTo>
                    <a:cubicBezTo>
                      <a:pt x="2556" y="3671"/>
                      <a:pt x="2617" y="3696"/>
                      <a:pt x="2675" y="3696"/>
                    </a:cubicBezTo>
                    <a:cubicBezTo>
                      <a:pt x="2804" y="3696"/>
                      <a:pt x="2920" y="3576"/>
                      <a:pt x="2822" y="3444"/>
                    </a:cubicBezTo>
                    <a:cubicBezTo>
                      <a:pt x="2009" y="2320"/>
                      <a:pt x="1220" y="1197"/>
                      <a:pt x="407" y="73"/>
                    </a:cubicBezTo>
                    <a:cubicBezTo>
                      <a:pt x="369" y="25"/>
                      <a:pt x="307"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118" name="Google Shape;1118;p50"/>
          <p:cNvPicPr preferRelativeResize="0"/>
          <p:nvPr/>
        </p:nvPicPr>
        <p:blipFill>
          <a:blip r:embed="rId3">
            <a:alphaModFix/>
          </a:blip>
          <a:stretch>
            <a:fillRect/>
          </a:stretch>
        </p:blipFill>
        <p:spPr>
          <a:xfrm>
            <a:off x="2532475" y="2236125"/>
            <a:ext cx="5977849" cy="212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51"/>
          <p:cNvSpPr txBox="1"/>
          <p:nvPr>
            <p:ph type="title"/>
          </p:nvPr>
        </p:nvSpPr>
        <p:spPr>
          <a:xfrm>
            <a:off x="-781600" y="637125"/>
            <a:ext cx="6996600" cy="106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0"/>
              <a:buNone/>
            </a:pPr>
            <a:r>
              <a:rPr lang="en" sz="4500"/>
              <a:t>Code Snippets</a:t>
            </a:r>
            <a:endParaRPr sz="4500"/>
          </a:p>
        </p:txBody>
      </p:sp>
      <p:grpSp>
        <p:nvGrpSpPr>
          <p:cNvPr id="1124" name="Google Shape;1124;p51"/>
          <p:cNvGrpSpPr/>
          <p:nvPr/>
        </p:nvGrpSpPr>
        <p:grpSpPr>
          <a:xfrm rot="643168">
            <a:off x="359352" y="360050"/>
            <a:ext cx="807950" cy="203721"/>
            <a:chOff x="2212113" y="6460575"/>
            <a:chExt cx="748775" cy="188800"/>
          </a:xfrm>
        </p:grpSpPr>
        <p:sp>
          <p:nvSpPr>
            <p:cNvPr id="1125" name="Google Shape;1125;p51"/>
            <p:cNvSpPr/>
            <p:nvPr/>
          </p:nvSpPr>
          <p:spPr>
            <a:xfrm>
              <a:off x="2212113" y="6495175"/>
              <a:ext cx="121525" cy="154200"/>
            </a:xfrm>
            <a:custGeom>
              <a:rect b="b" l="l" r="r" t="t"/>
              <a:pathLst>
                <a:path extrusionOk="0" h="6168" w="4861">
                  <a:moveTo>
                    <a:pt x="4472" y="0"/>
                  </a:moveTo>
                  <a:cubicBezTo>
                    <a:pt x="4346" y="0"/>
                    <a:pt x="4226" y="70"/>
                    <a:pt x="4186" y="230"/>
                  </a:cubicBezTo>
                  <a:cubicBezTo>
                    <a:pt x="3901" y="1492"/>
                    <a:pt x="3751" y="2754"/>
                    <a:pt x="3640" y="4028"/>
                  </a:cubicBezTo>
                  <a:lnTo>
                    <a:pt x="3640" y="4028"/>
                  </a:lnTo>
                  <a:cubicBezTo>
                    <a:pt x="3156" y="2710"/>
                    <a:pt x="2542" y="1460"/>
                    <a:pt x="1785" y="263"/>
                  </a:cubicBezTo>
                  <a:cubicBezTo>
                    <a:pt x="1710" y="158"/>
                    <a:pt x="1601" y="107"/>
                    <a:pt x="1498" y="107"/>
                  </a:cubicBezTo>
                  <a:cubicBezTo>
                    <a:pt x="1372" y="107"/>
                    <a:pt x="1254" y="183"/>
                    <a:pt x="1218" y="330"/>
                  </a:cubicBezTo>
                  <a:cubicBezTo>
                    <a:pt x="617" y="2131"/>
                    <a:pt x="217" y="3999"/>
                    <a:pt x="17" y="5867"/>
                  </a:cubicBezTo>
                  <a:cubicBezTo>
                    <a:pt x="0" y="6067"/>
                    <a:pt x="150" y="6167"/>
                    <a:pt x="309" y="6167"/>
                  </a:cubicBezTo>
                  <a:cubicBezTo>
                    <a:pt x="467" y="6167"/>
                    <a:pt x="634" y="6067"/>
                    <a:pt x="651" y="5867"/>
                  </a:cubicBezTo>
                  <a:cubicBezTo>
                    <a:pt x="826" y="4259"/>
                    <a:pt x="1129" y="2703"/>
                    <a:pt x="1606" y="1152"/>
                  </a:cubicBezTo>
                  <a:lnTo>
                    <a:pt x="1606" y="1152"/>
                  </a:lnTo>
                  <a:cubicBezTo>
                    <a:pt x="2434" y="2580"/>
                    <a:pt x="3080" y="4085"/>
                    <a:pt x="3519" y="5667"/>
                  </a:cubicBezTo>
                  <a:cubicBezTo>
                    <a:pt x="3563" y="5826"/>
                    <a:pt x="3681" y="5897"/>
                    <a:pt x="3801" y="5897"/>
                  </a:cubicBezTo>
                  <a:cubicBezTo>
                    <a:pt x="3959" y="5897"/>
                    <a:pt x="4120" y="5775"/>
                    <a:pt x="4120" y="5567"/>
                  </a:cubicBezTo>
                  <a:cubicBezTo>
                    <a:pt x="4253" y="3832"/>
                    <a:pt x="4420" y="2098"/>
                    <a:pt x="4820" y="397"/>
                  </a:cubicBezTo>
                  <a:cubicBezTo>
                    <a:pt x="4860" y="156"/>
                    <a:pt x="4660" y="0"/>
                    <a:pt x="4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1"/>
            <p:cNvSpPr/>
            <p:nvPr/>
          </p:nvSpPr>
          <p:spPr>
            <a:xfrm>
              <a:off x="2362638" y="6539000"/>
              <a:ext cx="81750" cy="92600"/>
            </a:xfrm>
            <a:custGeom>
              <a:rect b="b" l="l" r="r" t="t"/>
              <a:pathLst>
                <a:path extrusionOk="0" h="3704" w="3270">
                  <a:moveTo>
                    <a:pt x="1391" y="593"/>
                  </a:moveTo>
                  <a:lnTo>
                    <a:pt x="1391" y="593"/>
                  </a:lnTo>
                  <a:cubicBezTo>
                    <a:pt x="2108" y="1068"/>
                    <a:pt x="2395" y="2153"/>
                    <a:pt x="1801" y="2813"/>
                  </a:cubicBezTo>
                  <a:cubicBezTo>
                    <a:pt x="1668" y="2947"/>
                    <a:pt x="1501" y="3047"/>
                    <a:pt x="1301" y="3080"/>
                  </a:cubicBezTo>
                  <a:cubicBezTo>
                    <a:pt x="1259" y="3093"/>
                    <a:pt x="1220" y="3099"/>
                    <a:pt x="1184" y="3099"/>
                  </a:cubicBezTo>
                  <a:cubicBezTo>
                    <a:pt x="855" y="3099"/>
                    <a:pt x="797" y="2584"/>
                    <a:pt x="767" y="2313"/>
                  </a:cubicBezTo>
                  <a:cubicBezTo>
                    <a:pt x="734" y="1712"/>
                    <a:pt x="967" y="1145"/>
                    <a:pt x="1334" y="678"/>
                  </a:cubicBezTo>
                  <a:cubicBezTo>
                    <a:pt x="1359" y="651"/>
                    <a:pt x="1377" y="622"/>
                    <a:pt x="1391" y="593"/>
                  </a:cubicBezTo>
                  <a:close/>
                  <a:moveTo>
                    <a:pt x="1539" y="0"/>
                  </a:moveTo>
                  <a:cubicBezTo>
                    <a:pt x="1413" y="0"/>
                    <a:pt x="1308" y="82"/>
                    <a:pt x="1257" y="188"/>
                  </a:cubicBezTo>
                  <a:lnTo>
                    <a:pt x="1257" y="188"/>
                  </a:lnTo>
                  <a:cubicBezTo>
                    <a:pt x="1212" y="160"/>
                    <a:pt x="1161" y="143"/>
                    <a:pt x="1108" y="143"/>
                  </a:cubicBezTo>
                  <a:cubicBezTo>
                    <a:pt x="1037" y="143"/>
                    <a:pt x="964" y="173"/>
                    <a:pt x="901" y="245"/>
                  </a:cubicBezTo>
                  <a:cubicBezTo>
                    <a:pt x="334" y="945"/>
                    <a:pt x="0" y="1846"/>
                    <a:pt x="200" y="2746"/>
                  </a:cubicBezTo>
                  <a:cubicBezTo>
                    <a:pt x="300" y="3347"/>
                    <a:pt x="682" y="3703"/>
                    <a:pt x="1190" y="3703"/>
                  </a:cubicBezTo>
                  <a:cubicBezTo>
                    <a:pt x="1359" y="3703"/>
                    <a:pt x="1543" y="3664"/>
                    <a:pt x="1735" y="3580"/>
                  </a:cubicBezTo>
                  <a:cubicBezTo>
                    <a:pt x="3269" y="2947"/>
                    <a:pt x="2869" y="778"/>
                    <a:pt x="1701" y="45"/>
                  </a:cubicBezTo>
                  <a:cubicBezTo>
                    <a:pt x="1645" y="14"/>
                    <a:pt x="159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1"/>
            <p:cNvSpPr/>
            <p:nvPr/>
          </p:nvSpPr>
          <p:spPr>
            <a:xfrm>
              <a:off x="2445413" y="6460575"/>
              <a:ext cx="49225" cy="78625"/>
            </a:xfrm>
            <a:custGeom>
              <a:rect b="b" l="l" r="r" t="t"/>
              <a:pathLst>
                <a:path extrusionOk="0" h="3145" w="1969">
                  <a:moveTo>
                    <a:pt x="562" y="1"/>
                  </a:moveTo>
                  <a:cubicBezTo>
                    <a:pt x="487" y="1"/>
                    <a:pt x="408" y="15"/>
                    <a:pt x="325" y="46"/>
                  </a:cubicBezTo>
                  <a:cubicBezTo>
                    <a:pt x="0" y="164"/>
                    <a:pt x="94" y="674"/>
                    <a:pt x="374" y="674"/>
                  </a:cubicBezTo>
                  <a:cubicBezTo>
                    <a:pt x="410" y="674"/>
                    <a:pt x="450" y="666"/>
                    <a:pt x="492" y="646"/>
                  </a:cubicBezTo>
                  <a:cubicBezTo>
                    <a:pt x="516" y="638"/>
                    <a:pt x="537" y="635"/>
                    <a:pt x="554" y="635"/>
                  </a:cubicBezTo>
                  <a:cubicBezTo>
                    <a:pt x="755" y="635"/>
                    <a:pt x="553" y="1119"/>
                    <a:pt x="492" y="1180"/>
                  </a:cubicBezTo>
                  <a:cubicBezTo>
                    <a:pt x="425" y="1314"/>
                    <a:pt x="325" y="1447"/>
                    <a:pt x="292" y="1614"/>
                  </a:cubicBezTo>
                  <a:cubicBezTo>
                    <a:pt x="192" y="1947"/>
                    <a:pt x="192" y="2248"/>
                    <a:pt x="325" y="2581"/>
                  </a:cubicBezTo>
                  <a:cubicBezTo>
                    <a:pt x="458" y="2937"/>
                    <a:pt x="814" y="3144"/>
                    <a:pt x="1175" y="3144"/>
                  </a:cubicBezTo>
                  <a:cubicBezTo>
                    <a:pt x="1355" y="3144"/>
                    <a:pt x="1537" y="3093"/>
                    <a:pt x="1693" y="2981"/>
                  </a:cubicBezTo>
                  <a:cubicBezTo>
                    <a:pt x="1968" y="2788"/>
                    <a:pt x="1788" y="2390"/>
                    <a:pt x="1529" y="2390"/>
                  </a:cubicBezTo>
                  <a:cubicBezTo>
                    <a:pt x="1474" y="2390"/>
                    <a:pt x="1417" y="2407"/>
                    <a:pt x="1359" y="2448"/>
                  </a:cubicBezTo>
                  <a:cubicBezTo>
                    <a:pt x="1290" y="2493"/>
                    <a:pt x="1222" y="2516"/>
                    <a:pt x="1157" y="2516"/>
                  </a:cubicBezTo>
                  <a:cubicBezTo>
                    <a:pt x="1033" y="2516"/>
                    <a:pt x="924" y="2434"/>
                    <a:pt x="859" y="2281"/>
                  </a:cubicBezTo>
                  <a:cubicBezTo>
                    <a:pt x="759" y="2047"/>
                    <a:pt x="859" y="1814"/>
                    <a:pt x="992" y="1614"/>
                  </a:cubicBezTo>
                  <a:cubicBezTo>
                    <a:pt x="1092" y="1380"/>
                    <a:pt x="1292" y="1113"/>
                    <a:pt x="1259" y="847"/>
                  </a:cubicBezTo>
                  <a:cubicBezTo>
                    <a:pt x="1259" y="424"/>
                    <a:pt x="973" y="1"/>
                    <a:pt x="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1"/>
            <p:cNvSpPr/>
            <p:nvPr/>
          </p:nvSpPr>
          <p:spPr>
            <a:xfrm>
              <a:off x="2574613" y="6515925"/>
              <a:ext cx="30700" cy="100000"/>
            </a:xfrm>
            <a:custGeom>
              <a:rect b="b" l="l" r="r" t="t"/>
              <a:pathLst>
                <a:path extrusionOk="0" h="4000" w="1228">
                  <a:moveTo>
                    <a:pt x="899" y="0"/>
                  </a:moveTo>
                  <a:cubicBezTo>
                    <a:pt x="744" y="0"/>
                    <a:pt x="594" y="100"/>
                    <a:pt x="594" y="300"/>
                  </a:cubicBezTo>
                  <a:cubicBezTo>
                    <a:pt x="594" y="1435"/>
                    <a:pt x="427" y="2535"/>
                    <a:pt x="60" y="3603"/>
                  </a:cubicBezTo>
                  <a:cubicBezTo>
                    <a:pt x="0" y="3843"/>
                    <a:pt x="193" y="3999"/>
                    <a:pt x="377" y="3999"/>
                  </a:cubicBezTo>
                  <a:cubicBezTo>
                    <a:pt x="501" y="3999"/>
                    <a:pt x="621" y="3930"/>
                    <a:pt x="661" y="3770"/>
                  </a:cubicBezTo>
                  <a:cubicBezTo>
                    <a:pt x="1061" y="2635"/>
                    <a:pt x="1228" y="1501"/>
                    <a:pt x="1228" y="300"/>
                  </a:cubicBezTo>
                  <a:cubicBezTo>
                    <a:pt x="1211" y="100"/>
                    <a:pt x="1053" y="0"/>
                    <a:pt x="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1"/>
            <p:cNvSpPr/>
            <p:nvPr/>
          </p:nvSpPr>
          <p:spPr>
            <a:xfrm>
              <a:off x="2558288" y="6556650"/>
              <a:ext cx="94050" cy="29475"/>
            </a:xfrm>
            <a:custGeom>
              <a:rect b="b" l="l" r="r" t="t"/>
              <a:pathLst>
                <a:path extrusionOk="0" h="1179" w="3762">
                  <a:moveTo>
                    <a:pt x="486" y="1"/>
                  </a:moveTo>
                  <a:cubicBezTo>
                    <a:pt x="130" y="1"/>
                    <a:pt x="1" y="543"/>
                    <a:pt x="380" y="606"/>
                  </a:cubicBezTo>
                  <a:cubicBezTo>
                    <a:pt x="1314" y="806"/>
                    <a:pt x="2281" y="973"/>
                    <a:pt x="3215" y="1173"/>
                  </a:cubicBezTo>
                  <a:cubicBezTo>
                    <a:pt x="3236" y="1177"/>
                    <a:pt x="3257" y="1178"/>
                    <a:pt x="3276" y="1178"/>
                  </a:cubicBezTo>
                  <a:cubicBezTo>
                    <a:pt x="3631" y="1178"/>
                    <a:pt x="3761" y="634"/>
                    <a:pt x="3382" y="539"/>
                  </a:cubicBezTo>
                  <a:cubicBezTo>
                    <a:pt x="2448" y="373"/>
                    <a:pt x="1481" y="172"/>
                    <a:pt x="547" y="6"/>
                  </a:cubicBezTo>
                  <a:cubicBezTo>
                    <a:pt x="526" y="2"/>
                    <a:pt x="505" y="1"/>
                    <a:pt x="4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1"/>
            <p:cNvSpPr/>
            <p:nvPr/>
          </p:nvSpPr>
          <p:spPr>
            <a:xfrm>
              <a:off x="2723313" y="6461700"/>
              <a:ext cx="23775" cy="153700"/>
            </a:xfrm>
            <a:custGeom>
              <a:rect b="b" l="l" r="r" t="t"/>
              <a:pathLst>
                <a:path extrusionOk="0" h="6148" w="951">
                  <a:moveTo>
                    <a:pt x="475" y="1"/>
                  </a:moveTo>
                  <a:cubicBezTo>
                    <a:pt x="317" y="1"/>
                    <a:pt x="167" y="101"/>
                    <a:pt x="183" y="301"/>
                  </a:cubicBezTo>
                  <a:cubicBezTo>
                    <a:pt x="317" y="2169"/>
                    <a:pt x="250" y="4004"/>
                    <a:pt x="17" y="5872"/>
                  </a:cubicBezTo>
                  <a:cubicBezTo>
                    <a:pt x="0" y="6055"/>
                    <a:pt x="150" y="6147"/>
                    <a:pt x="309" y="6147"/>
                  </a:cubicBezTo>
                  <a:cubicBezTo>
                    <a:pt x="467" y="6147"/>
                    <a:pt x="634" y="6055"/>
                    <a:pt x="650" y="5872"/>
                  </a:cubicBezTo>
                  <a:cubicBezTo>
                    <a:pt x="884" y="4004"/>
                    <a:pt x="951" y="2169"/>
                    <a:pt x="817" y="301"/>
                  </a:cubicBezTo>
                  <a:cubicBezTo>
                    <a:pt x="801" y="101"/>
                    <a:pt x="63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1"/>
            <p:cNvSpPr/>
            <p:nvPr/>
          </p:nvSpPr>
          <p:spPr>
            <a:xfrm>
              <a:off x="2739563" y="6515925"/>
              <a:ext cx="104275" cy="15850"/>
            </a:xfrm>
            <a:custGeom>
              <a:rect b="b" l="l" r="r" t="t"/>
              <a:pathLst>
                <a:path extrusionOk="0" h="634" w="4171">
                  <a:moveTo>
                    <a:pt x="401" y="0"/>
                  </a:moveTo>
                  <a:cubicBezTo>
                    <a:pt x="0" y="0"/>
                    <a:pt x="0" y="634"/>
                    <a:pt x="401" y="634"/>
                  </a:cubicBezTo>
                  <a:lnTo>
                    <a:pt x="3770" y="634"/>
                  </a:lnTo>
                  <a:cubicBezTo>
                    <a:pt x="4170" y="634"/>
                    <a:pt x="4170" y="0"/>
                    <a:pt x="3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1"/>
            <p:cNvSpPr/>
            <p:nvPr/>
          </p:nvSpPr>
          <p:spPr>
            <a:xfrm>
              <a:off x="2836288" y="6461700"/>
              <a:ext cx="15875" cy="150975"/>
            </a:xfrm>
            <a:custGeom>
              <a:rect b="b" l="l" r="r" t="t"/>
              <a:pathLst>
                <a:path extrusionOk="0" h="6039" w="635">
                  <a:moveTo>
                    <a:pt x="318" y="1"/>
                  </a:moveTo>
                  <a:cubicBezTo>
                    <a:pt x="159" y="1"/>
                    <a:pt x="1" y="101"/>
                    <a:pt x="1" y="301"/>
                  </a:cubicBezTo>
                  <a:lnTo>
                    <a:pt x="1" y="5738"/>
                  </a:lnTo>
                  <a:cubicBezTo>
                    <a:pt x="1" y="5939"/>
                    <a:pt x="159" y="6039"/>
                    <a:pt x="318" y="6039"/>
                  </a:cubicBezTo>
                  <a:cubicBezTo>
                    <a:pt x="476" y="6039"/>
                    <a:pt x="635" y="5939"/>
                    <a:pt x="635" y="5738"/>
                  </a:cubicBezTo>
                  <a:lnTo>
                    <a:pt x="635" y="301"/>
                  </a:lnTo>
                  <a:cubicBezTo>
                    <a:pt x="635" y="101"/>
                    <a:pt x="476" y="1"/>
                    <a:pt x="3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1"/>
            <p:cNvSpPr/>
            <p:nvPr/>
          </p:nvSpPr>
          <p:spPr>
            <a:xfrm>
              <a:off x="2880188" y="6548100"/>
              <a:ext cx="80700" cy="88050"/>
            </a:xfrm>
            <a:custGeom>
              <a:rect b="b" l="l" r="r" t="t"/>
              <a:pathLst>
                <a:path extrusionOk="0" h="3522" w="3228">
                  <a:moveTo>
                    <a:pt x="1303" y="0"/>
                  </a:moveTo>
                  <a:cubicBezTo>
                    <a:pt x="975" y="0"/>
                    <a:pt x="609" y="74"/>
                    <a:pt x="380" y="114"/>
                  </a:cubicBezTo>
                  <a:cubicBezTo>
                    <a:pt x="0" y="177"/>
                    <a:pt x="130" y="720"/>
                    <a:pt x="485" y="720"/>
                  </a:cubicBezTo>
                  <a:cubicBezTo>
                    <a:pt x="505" y="720"/>
                    <a:pt x="526" y="718"/>
                    <a:pt x="547" y="715"/>
                  </a:cubicBezTo>
                  <a:cubicBezTo>
                    <a:pt x="780" y="681"/>
                    <a:pt x="980" y="648"/>
                    <a:pt x="1214" y="615"/>
                  </a:cubicBezTo>
                  <a:cubicBezTo>
                    <a:pt x="1221" y="614"/>
                    <a:pt x="1228" y="613"/>
                    <a:pt x="1235" y="613"/>
                  </a:cubicBezTo>
                  <a:cubicBezTo>
                    <a:pt x="1462" y="613"/>
                    <a:pt x="1146" y="1152"/>
                    <a:pt x="1114" y="1282"/>
                  </a:cubicBezTo>
                  <a:cubicBezTo>
                    <a:pt x="980" y="1615"/>
                    <a:pt x="580" y="2149"/>
                    <a:pt x="680" y="2516"/>
                  </a:cubicBezTo>
                  <a:cubicBezTo>
                    <a:pt x="813" y="3250"/>
                    <a:pt x="2081" y="3417"/>
                    <a:pt x="2681" y="3517"/>
                  </a:cubicBezTo>
                  <a:cubicBezTo>
                    <a:pt x="2702" y="3520"/>
                    <a:pt x="2723" y="3522"/>
                    <a:pt x="2742" y="3522"/>
                  </a:cubicBezTo>
                  <a:cubicBezTo>
                    <a:pt x="3098" y="3522"/>
                    <a:pt x="3227" y="2979"/>
                    <a:pt x="2848" y="2916"/>
                  </a:cubicBezTo>
                  <a:cubicBezTo>
                    <a:pt x="2681" y="2883"/>
                    <a:pt x="1247" y="2616"/>
                    <a:pt x="1314" y="2382"/>
                  </a:cubicBezTo>
                  <a:cubicBezTo>
                    <a:pt x="1414" y="1882"/>
                    <a:pt x="1747" y="1315"/>
                    <a:pt x="1948" y="815"/>
                  </a:cubicBezTo>
                  <a:cubicBezTo>
                    <a:pt x="2186" y="159"/>
                    <a:pt x="1786" y="0"/>
                    <a:pt x="1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4" name="Google Shape;1134;p51"/>
          <p:cNvGrpSpPr/>
          <p:nvPr/>
        </p:nvGrpSpPr>
        <p:grpSpPr>
          <a:xfrm flipH="1" rot="-783354">
            <a:off x="6917730" y="151315"/>
            <a:ext cx="982239" cy="684821"/>
            <a:chOff x="8250925" y="5844325"/>
            <a:chExt cx="1574800" cy="1098300"/>
          </a:xfrm>
        </p:grpSpPr>
        <p:sp>
          <p:nvSpPr>
            <p:cNvPr id="1135" name="Google Shape;1135;p51"/>
            <p:cNvSpPr/>
            <p:nvPr/>
          </p:nvSpPr>
          <p:spPr>
            <a:xfrm>
              <a:off x="8250925" y="5844325"/>
              <a:ext cx="15875" cy="1098300"/>
            </a:xfrm>
            <a:custGeom>
              <a:rect b="b" l="l" r="r" t="t"/>
              <a:pathLst>
                <a:path extrusionOk="0" h="43932" w="635">
                  <a:moveTo>
                    <a:pt x="318" y="0"/>
                  </a:moveTo>
                  <a:cubicBezTo>
                    <a:pt x="159" y="0"/>
                    <a:pt x="1" y="100"/>
                    <a:pt x="1" y="301"/>
                  </a:cubicBezTo>
                  <a:lnTo>
                    <a:pt x="1" y="43632"/>
                  </a:lnTo>
                  <a:cubicBezTo>
                    <a:pt x="1" y="43832"/>
                    <a:pt x="159" y="43932"/>
                    <a:pt x="318" y="43932"/>
                  </a:cubicBezTo>
                  <a:cubicBezTo>
                    <a:pt x="476" y="43932"/>
                    <a:pt x="635" y="43832"/>
                    <a:pt x="635" y="43632"/>
                  </a:cubicBezTo>
                  <a:lnTo>
                    <a:pt x="635" y="301"/>
                  </a:lnTo>
                  <a:cubicBezTo>
                    <a:pt x="635" y="100"/>
                    <a:pt x="476"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1"/>
            <p:cNvSpPr/>
            <p:nvPr/>
          </p:nvSpPr>
          <p:spPr>
            <a:xfrm>
              <a:off x="8259200" y="6050675"/>
              <a:ext cx="1566525" cy="447500"/>
            </a:xfrm>
            <a:custGeom>
              <a:rect b="b" l="l" r="r" t="t"/>
              <a:pathLst>
                <a:path extrusionOk="0" h="17900" w="62661">
                  <a:moveTo>
                    <a:pt x="430" y="1"/>
                  </a:moveTo>
                  <a:cubicBezTo>
                    <a:pt x="204" y="1"/>
                    <a:pt x="0" y="307"/>
                    <a:pt x="203" y="536"/>
                  </a:cubicBezTo>
                  <a:cubicBezTo>
                    <a:pt x="11565" y="13388"/>
                    <a:pt x="27937" y="17900"/>
                    <a:pt x="44418" y="17900"/>
                  </a:cubicBezTo>
                  <a:cubicBezTo>
                    <a:pt x="50438" y="17900"/>
                    <a:pt x="56472" y="17298"/>
                    <a:pt x="62281" y="16280"/>
                  </a:cubicBezTo>
                  <a:cubicBezTo>
                    <a:pt x="62660" y="16217"/>
                    <a:pt x="62531" y="15675"/>
                    <a:pt x="62175" y="15675"/>
                  </a:cubicBezTo>
                  <a:cubicBezTo>
                    <a:pt x="62156" y="15675"/>
                    <a:pt x="62135" y="15677"/>
                    <a:pt x="62114" y="15680"/>
                  </a:cubicBezTo>
                  <a:cubicBezTo>
                    <a:pt x="56372" y="16688"/>
                    <a:pt x="50405" y="17283"/>
                    <a:pt x="44451" y="17283"/>
                  </a:cubicBezTo>
                  <a:cubicBezTo>
                    <a:pt x="28131" y="17283"/>
                    <a:pt x="11904" y="12811"/>
                    <a:pt x="637" y="102"/>
                  </a:cubicBezTo>
                  <a:cubicBezTo>
                    <a:pt x="574" y="31"/>
                    <a:pt x="501" y="1"/>
                    <a:pt x="4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1"/>
            <p:cNvSpPr/>
            <p:nvPr/>
          </p:nvSpPr>
          <p:spPr>
            <a:xfrm>
              <a:off x="8259125" y="6312575"/>
              <a:ext cx="1566600" cy="447750"/>
            </a:xfrm>
            <a:custGeom>
              <a:rect b="b" l="l" r="r" t="t"/>
              <a:pathLst>
                <a:path extrusionOk="0" h="17910" w="62664">
                  <a:moveTo>
                    <a:pt x="44392" y="1"/>
                  </a:moveTo>
                  <a:cubicBezTo>
                    <a:pt x="27921" y="1"/>
                    <a:pt x="11561" y="4526"/>
                    <a:pt x="206" y="17346"/>
                  </a:cubicBezTo>
                  <a:cubicBezTo>
                    <a:pt x="0" y="17578"/>
                    <a:pt x="212" y="17910"/>
                    <a:pt x="443" y="17910"/>
                  </a:cubicBezTo>
                  <a:cubicBezTo>
                    <a:pt x="510" y="17910"/>
                    <a:pt x="580" y="17881"/>
                    <a:pt x="640" y="17813"/>
                  </a:cubicBezTo>
                  <a:cubicBezTo>
                    <a:pt x="11897" y="5091"/>
                    <a:pt x="28106" y="627"/>
                    <a:pt x="44411" y="627"/>
                  </a:cubicBezTo>
                  <a:cubicBezTo>
                    <a:pt x="50380" y="627"/>
                    <a:pt x="56361" y="1225"/>
                    <a:pt x="62117" y="2235"/>
                  </a:cubicBezTo>
                  <a:cubicBezTo>
                    <a:pt x="62138" y="2239"/>
                    <a:pt x="62159" y="2240"/>
                    <a:pt x="62178" y="2240"/>
                  </a:cubicBezTo>
                  <a:cubicBezTo>
                    <a:pt x="62534" y="2240"/>
                    <a:pt x="62663" y="1698"/>
                    <a:pt x="62284" y="1635"/>
                  </a:cubicBezTo>
                  <a:cubicBezTo>
                    <a:pt x="56465" y="607"/>
                    <a:pt x="50421" y="1"/>
                    <a:pt x="443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1"/>
            <p:cNvSpPr/>
            <p:nvPr/>
          </p:nvSpPr>
          <p:spPr>
            <a:xfrm>
              <a:off x="8354350" y="6163300"/>
              <a:ext cx="15850" cy="497050"/>
            </a:xfrm>
            <a:custGeom>
              <a:rect b="b" l="l" r="r" t="t"/>
              <a:pathLst>
                <a:path extrusionOk="0" h="19882" w="634">
                  <a:moveTo>
                    <a:pt x="317" y="0"/>
                  </a:moveTo>
                  <a:cubicBezTo>
                    <a:pt x="159" y="0"/>
                    <a:pt x="0" y="100"/>
                    <a:pt x="0" y="301"/>
                  </a:cubicBezTo>
                  <a:lnTo>
                    <a:pt x="0" y="19581"/>
                  </a:lnTo>
                  <a:cubicBezTo>
                    <a:pt x="0" y="19781"/>
                    <a:pt x="159" y="19881"/>
                    <a:pt x="317" y="19881"/>
                  </a:cubicBezTo>
                  <a:cubicBezTo>
                    <a:pt x="475" y="19881"/>
                    <a:pt x="634" y="19781"/>
                    <a:pt x="634" y="19581"/>
                  </a:cubicBezTo>
                  <a:lnTo>
                    <a:pt x="634" y="301"/>
                  </a:lnTo>
                  <a:cubicBezTo>
                    <a:pt x="634" y="100"/>
                    <a:pt x="475"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1"/>
            <p:cNvSpPr/>
            <p:nvPr/>
          </p:nvSpPr>
          <p:spPr>
            <a:xfrm>
              <a:off x="8459425" y="6236050"/>
              <a:ext cx="15850" cy="335050"/>
            </a:xfrm>
            <a:custGeom>
              <a:rect b="b" l="l" r="r" t="t"/>
              <a:pathLst>
                <a:path extrusionOk="0" h="13402" w="634">
                  <a:moveTo>
                    <a:pt x="317" y="1"/>
                  </a:moveTo>
                  <a:cubicBezTo>
                    <a:pt x="159" y="1"/>
                    <a:pt x="0" y="109"/>
                    <a:pt x="0" y="326"/>
                  </a:cubicBezTo>
                  <a:lnTo>
                    <a:pt x="0" y="13102"/>
                  </a:lnTo>
                  <a:cubicBezTo>
                    <a:pt x="0" y="13302"/>
                    <a:pt x="159" y="13402"/>
                    <a:pt x="317" y="13402"/>
                  </a:cubicBezTo>
                  <a:cubicBezTo>
                    <a:pt x="475" y="13402"/>
                    <a:pt x="634" y="13302"/>
                    <a:pt x="634" y="13102"/>
                  </a:cubicBezTo>
                  <a:lnTo>
                    <a:pt x="634" y="326"/>
                  </a:lnTo>
                  <a:cubicBezTo>
                    <a:pt x="634" y="109"/>
                    <a:pt x="475"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1"/>
            <p:cNvSpPr/>
            <p:nvPr/>
          </p:nvSpPr>
          <p:spPr>
            <a:xfrm>
              <a:off x="8564500" y="6299225"/>
              <a:ext cx="15025" cy="198500"/>
            </a:xfrm>
            <a:custGeom>
              <a:rect b="b" l="l" r="r" t="t"/>
              <a:pathLst>
                <a:path extrusionOk="0" h="7940" w="601">
                  <a:moveTo>
                    <a:pt x="300" y="1"/>
                  </a:moveTo>
                  <a:cubicBezTo>
                    <a:pt x="150" y="1"/>
                    <a:pt x="0" y="101"/>
                    <a:pt x="0" y="301"/>
                  </a:cubicBezTo>
                  <a:lnTo>
                    <a:pt x="0" y="7639"/>
                  </a:lnTo>
                  <a:cubicBezTo>
                    <a:pt x="0" y="7840"/>
                    <a:pt x="150" y="7940"/>
                    <a:pt x="300" y="7940"/>
                  </a:cubicBezTo>
                  <a:cubicBezTo>
                    <a:pt x="450" y="7940"/>
                    <a:pt x="600" y="7840"/>
                    <a:pt x="600" y="7639"/>
                  </a:cubicBezTo>
                  <a:lnTo>
                    <a:pt x="600" y="301"/>
                  </a:lnTo>
                  <a:cubicBezTo>
                    <a:pt x="600" y="101"/>
                    <a:pt x="450" y="1"/>
                    <a:pt x="3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1"/>
            <p:cNvSpPr/>
            <p:nvPr/>
          </p:nvSpPr>
          <p:spPr>
            <a:xfrm>
              <a:off x="8658725" y="6351775"/>
              <a:ext cx="15875" cy="114250"/>
            </a:xfrm>
            <a:custGeom>
              <a:rect b="b" l="l" r="r" t="t"/>
              <a:pathLst>
                <a:path extrusionOk="0" h="4570" w="635">
                  <a:moveTo>
                    <a:pt x="317" y="0"/>
                  </a:moveTo>
                  <a:cubicBezTo>
                    <a:pt x="159" y="0"/>
                    <a:pt x="0" y="100"/>
                    <a:pt x="0" y="300"/>
                  </a:cubicBezTo>
                  <a:lnTo>
                    <a:pt x="0" y="4270"/>
                  </a:lnTo>
                  <a:cubicBezTo>
                    <a:pt x="0" y="4470"/>
                    <a:pt x="159" y="4570"/>
                    <a:pt x="317" y="4570"/>
                  </a:cubicBezTo>
                  <a:cubicBezTo>
                    <a:pt x="476" y="4570"/>
                    <a:pt x="634" y="4470"/>
                    <a:pt x="634" y="4270"/>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1"/>
            <p:cNvSpPr/>
            <p:nvPr/>
          </p:nvSpPr>
          <p:spPr>
            <a:xfrm>
              <a:off x="9004800" y="6356775"/>
              <a:ext cx="15050" cy="104250"/>
            </a:xfrm>
            <a:custGeom>
              <a:rect b="b" l="l" r="r" t="t"/>
              <a:pathLst>
                <a:path extrusionOk="0" h="4170" w="602">
                  <a:moveTo>
                    <a:pt x="301" y="0"/>
                  </a:moveTo>
                  <a:cubicBezTo>
                    <a:pt x="151" y="0"/>
                    <a:pt x="1" y="100"/>
                    <a:pt x="1" y="300"/>
                  </a:cubicBezTo>
                  <a:lnTo>
                    <a:pt x="1" y="3870"/>
                  </a:lnTo>
                  <a:cubicBezTo>
                    <a:pt x="1" y="4070"/>
                    <a:pt x="151" y="4170"/>
                    <a:pt x="301" y="4170"/>
                  </a:cubicBezTo>
                  <a:cubicBezTo>
                    <a:pt x="451" y="4170"/>
                    <a:pt x="601" y="4070"/>
                    <a:pt x="601" y="3870"/>
                  </a:cubicBezTo>
                  <a:lnTo>
                    <a:pt x="601" y="300"/>
                  </a:lnTo>
                  <a:cubicBezTo>
                    <a:pt x="601" y="100"/>
                    <a:pt x="451"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1"/>
            <p:cNvSpPr/>
            <p:nvPr/>
          </p:nvSpPr>
          <p:spPr>
            <a:xfrm>
              <a:off x="9129900" y="6330925"/>
              <a:ext cx="15850" cy="150950"/>
            </a:xfrm>
            <a:custGeom>
              <a:rect b="b" l="l" r="r" t="t"/>
              <a:pathLst>
                <a:path extrusionOk="0" h="6038" w="634">
                  <a:moveTo>
                    <a:pt x="317" y="0"/>
                  </a:moveTo>
                  <a:cubicBezTo>
                    <a:pt x="159" y="0"/>
                    <a:pt x="0" y="100"/>
                    <a:pt x="0" y="300"/>
                  </a:cubicBezTo>
                  <a:lnTo>
                    <a:pt x="0" y="5738"/>
                  </a:lnTo>
                  <a:cubicBezTo>
                    <a:pt x="0" y="5938"/>
                    <a:pt x="159" y="6038"/>
                    <a:pt x="317" y="6038"/>
                  </a:cubicBezTo>
                  <a:cubicBezTo>
                    <a:pt x="476" y="6038"/>
                    <a:pt x="634" y="5938"/>
                    <a:pt x="634" y="5738"/>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1"/>
            <p:cNvSpPr/>
            <p:nvPr/>
          </p:nvSpPr>
          <p:spPr>
            <a:xfrm>
              <a:off x="9261650" y="6330925"/>
              <a:ext cx="15050" cy="150950"/>
            </a:xfrm>
            <a:custGeom>
              <a:rect b="b" l="l" r="r" t="t"/>
              <a:pathLst>
                <a:path extrusionOk="0" h="6038" w="602">
                  <a:moveTo>
                    <a:pt x="301" y="0"/>
                  </a:moveTo>
                  <a:cubicBezTo>
                    <a:pt x="151" y="0"/>
                    <a:pt x="1" y="100"/>
                    <a:pt x="1" y="300"/>
                  </a:cubicBezTo>
                  <a:lnTo>
                    <a:pt x="1" y="5738"/>
                  </a:lnTo>
                  <a:cubicBezTo>
                    <a:pt x="1" y="5938"/>
                    <a:pt x="151" y="6038"/>
                    <a:pt x="301" y="6038"/>
                  </a:cubicBezTo>
                  <a:cubicBezTo>
                    <a:pt x="451" y="6038"/>
                    <a:pt x="601" y="5938"/>
                    <a:pt x="601" y="5738"/>
                  </a:cubicBezTo>
                  <a:lnTo>
                    <a:pt x="601" y="300"/>
                  </a:lnTo>
                  <a:cubicBezTo>
                    <a:pt x="601" y="100"/>
                    <a:pt x="451" y="0"/>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1"/>
            <p:cNvSpPr/>
            <p:nvPr/>
          </p:nvSpPr>
          <p:spPr>
            <a:xfrm>
              <a:off x="9371725" y="6325075"/>
              <a:ext cx="15050" cy="161800"/>
            </a:xfrm>
            <a:custGeom>
              <a:rect b="b" l="l" r="r" t="t"/>
              <a:pathLst>
                <a:path extrusionOk="0" h="6472" w="602">
                  <a:moveTo>
                    <a:pt x="301" y="1"/>
                  </a:moveTo>
                  <a:cubicBezTo>
                    <a:pt x="151" y="1"/>
                    <a:pt x="1" y="101"/>
                    <a:pt x="1" y="301"/>
                  </a:cubicBezTo>
                  <a:lnTo>
                    <a:pt x="1" y="6172"/>
                  </a:lnTo>
                  <a:cubicBezTo>
                    <a:pt x="1" y="6372"/>
                    <a:pt x="151" y="6472"/>
                    <a:pt x="301" y="6472"/>
                  </a:cubicBezTo>
                  <a:cubicBezTo>
                    <a:pt x="451" y="6472"/>
                    <a:pt x="601" y="6372"/>
                    <a:pt x="601" y="6172"/>
                  </a:cubicBezTo>
                  <a:lnTo>
                    <a:pt x="601" y="301"/>
                  </a:lnTo>
                  <a:cubicBezTo>
                    <a:pt x="601" y="101"/>
                    <a:pt x="451" y="1"/>
                    <a:pt x="3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1"/>
            <p:cNvSpPr/>
            <p:nvPr/>
          </p:nvSpPr>
          <p:spPr>
            <a:xfrm>
              <a:off x="9496825" y="6330925"/>
              <a:ext cx="15875" cy="150950"/>
            </a:xfrm>
            <a:custGeom>
              <a:rect b="b" l="l" r="r" t="t"/>
              <a:pathLst>
                <a:path extrusionOk="0" h="6038" w="635">
                  <a:moveTo>
                    <a:pt x="317" y="0"/>
                  </a:moveTo>
                  <a:cubicBezTo>
                    <a:pt x="159" y="0"/>
                    <a:pt x="0" y="100"/>
                    <a:pt x="0" y="300"/>
                  </a:cubicBezTo>
                  <a:lnTo>
                    <a:pt x="0" y="5738"/>
                  </a:lnTo>
                  <a:cubicBezTo>
                    <a:pt x="0" y="5938"/>
                    <a:pt x="159" y="6038"/>
                    <a:pt x="317" y="6038"/>
                  </a:cubicBezTo>
                  <a:cubicBezTo>
                    <a:pt x="476" y="6038"/>
                    <a:pt x="634" y="5938"/>
                    <a:pt x="634" y="5738"/>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1"/>
            <p:cNvSpPr/>
            <p:nvPr/>
          </p:nvSpPr>
          <p:spPr>
            <a:xfrm>
              <a:off x="9617750" y="6335925"/>
              <a:ext cx="15850" cy="140950"/>
            </a:xfrm>
            <a:custGeom>
              <a:rect b="b" l="l" r="r" t="t"/>
              <a:pathLst>
                <a:path extrusionOk="0" h="5638" w="634">
                  <a:moveTo>
                    <a:pt x="317" y="0"/>
                  </a:moveTo>
                  <a:cubicBezTo>
                    <a:pt x="159" y="0"/>
                    <a:pt x="0" y="100"/>
                    <a:pt x="0" y="300"/>
                  </a:cubicBezTo>
                  <a:lnTo>
                    <a:pt x="0" y="5337"/>
                  </a:lnTo>
                  <a:cubicBezTo>
                    <a:pt x="0" y="5538"/>
                    <a:pt x="159" y="5638"/>
                    <a:pt x="317" y="5638"/>
                  </a:cubicBezTo>
                  <a:cubicBezTo>
                    <a:pt x="475" y="5638"/>
                    <a:pt x="634" y="5538"/>
                    <a:pt x="634" y="5337"/>
                  </a:cubicBezTo>
                  <a:lnTo>
                    <a:pt x="634" y="300"/>
                  </a:lnTo>
                  <a:cubicBezTo>
                    <a:pt x="634" y="100"/>
                    <a:pt x="475"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1"/>
            <p:cNvSpPr/>
            <p:nvPr/>
          </p:nvSpPr>
          <p:spPr>
            <a:xfrm>
              <a:off x="9711975" y="6330925"/>
              <a:ext cx="15875" cy="125100"/>
            </a:xfrm>
            <a:custGeom>
              <a:rect b="b" l="l" r="r" t="t"/>
              <a:pathLst>
                <a:path extrusionOk="0" h="5004" w="635">
                  <a:moveTo>
                    <a:pt x="317" y="0"/>
                  </a:moveTo>
                  <a:cubicBezTo>
                    <a:pt x="159" y="0"/>
                    <a:pt x="1" y="100"/>
                    <a:pt x="1" y="300"/>
                  </a:cubicBezTo>
                  <a:lnTo>
                    <a:pt x="1" y="4704"/>
                  </a:lnTo>
                  <a:cubicBezTo>
                    <a:pt x="1" y="4904"/>
                    <a:pt x="159" y="5004"/>
                    <a:pt x="317" y="5004"/>
                  </a:cubicBezTo>
                  <a:cubicBezTo>
                    <a:pt x="476" y="5004"/>
                    <a:pt x="634" y="4904"/>
                    <a:pt x="634" y="4704"/>
                  </a:cubicBezTo>
                  <a:lnTo>
                    <a:pt x="634" y="300"/>
                  </a:lnTo>
                  <a:cubicBezTo>
                    <a:pt x="634" y="100"/>
                    <a:pt x="476" y="0"/>
                    <a:pt x="3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9" name="Google Shape;1149;p51"/>
          <p:cNvGrpSpPr/>
          <p:nvPr/>
        </p:nvGrpSpPr>
        <p:grpSpPr>
          <a:xfrm>
            <a:off x="518200" y="4234425"/>
            <a:ext cx="802800" cy="732800"/>
            <a:chOff x="12738475" y="1127275"/>
            <a:chExt cx="802800" cy="732800"/>
          </a:xfrm>
        </p:grpSpPr>
        <p:sp>
          <p:nvSpPr>
            <p:cNvPr id="1150" name="Google Shape;1150;p51"/>
            <p:cNvSpPr/>
            <p:nvPr/>
          </p:nvSpPr>
          <p:spPr>
            <a:xfrm>
              <a:off x="12738475" y="1713025"/>
              <a:ext cx="117900" cy="128875"/>
            </a:xfrm>
            <a:custGeom>
              <a:rect b="b" l="l" r="r" t="t"/>
              <a:pathLst>
                <a:path extrusionOk="0" h="5155" w="4716">
                  <a:moveTo>
                    <a:pt x="2806" y="0"/>
                  </a:moveTo>
                  <a:cubicBezTo>
                    <a:pt x="2069" y="0"/>
                    <a:pt x="1332" y="309"/>
                    <a:pt x="870" y="910"/>
                  </a:cubicBezTo>
                  <a:cubicBezTo>
                    <a:pt x="1" y="2065"/>
                    <a:pt x="215" y="3791"/>
                    <a:pt x="1418" y="4625"/>
                  </a:cubicBezTo>
                  <a:cubicBezTo>
                    <a:pt x="1912" y="4972"/>
                    <a:pt x="2489" y="5154"/>
                    <a:pt x="3083" y="5154"/>
                  </a:cubicBezTo>
                  <a:cubicBezTo>
                    <a:pt x="3304" y="5154"/>
                    <a:pt x="3528" y="5129"/>
                    <a:pt x="3751" y="5077"/>
                  </a:cubicBezTo>
                  <a:cubicBezTo>
                    <a:pt x="3906" y="5041"/>
                    <a:pt x="3966" y="4827"/>
                    <a:pt x="3918" y="4696"/>
                  </a:cubicBezTo>
                  <a:cubicBezTo>
                    <a:pt x="3871" y="4564"/>
                    <a:pt x="3756" y="4506"/>
                    <a:pt x="3633" y="4506"/>
                  </a:cubicBezTo>
                  <a:cubicBezTo>
                    <a:pt x="3601" y="4506"/>
                    <a:pt x="3569" y="4510"/>
                    <a:pt x="3537" y="4517"/>
                  </a:cubicBezTo>
                  <a:cubicBezTo>
                    <a:pt x="3387" y="4552"/>
                    <a:pt x="3234" y="4569"/>
                    <a:pt x="3080" y="4569"/>
                  </a:cubicBezTo>
                  <a:cubicBezTo>
                    <a:pt x="2136" y="4569"/>
                    <a:pt x="1182" y="3934"/>
                    <a:pt x="977" y="2982"/>
                  </a:cubicBezTo>
                  <a:cubicBezTo>
                    <a:pt x="739" y="1910"/>
                    <a:pt x="1394" y="755"/>
                    <a:pt x="2525" y="612"/>
                  </a:cubicBezTo>
                  <a:cubicBezTo>
                    <a:pt x="2616" y="600"/>
                    <a:pt x="2706" y="594"/>
                    <a:pt x="2796" y="594"/>
                  </a:cubicBezTo>
                  <a:cubicBezTo>
                    <a:pt x="3318" y="594"/>
                    <a:pt x="3814" y="799"/>
                    <a:pt x="4180" y="1196"/>
                  </a:cubicBezTo>
                  <a:cubicBezTo>
                    <a:pt x="4224" y="1240"/>
                    <a:pt x="4286" y="1259"/>
                    <a:pt x="4350" y="1259"/>
                  </a:cubicBezTo>
                  <a:cubicBezTo>
                    <a:pt x="4443" y="1259"/>
                    <a:pt x="4541" y="1218"/>
                    <a:pt x="4597" y="1148"/>
                  </a:cubicBezTo>
                  <a:cubicBezTo>
                    <a:pt x="4716" y="1017"/>
                    <a:pt x="4668" y="850"/>
                    <a:pt x="4561" y="731"/>
                  </a:cubicBezTo>
                  <a:cubicBezTo>
                    <a:pt x="4103" y="240"/>
                    <a:pt x="3455" y="0"/>
                    <a:pt x="28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1"/>
            <p:cNvSpPr/>
            <p:nvPr/>
          </p:nvSpPr>
          <p:spPr>
            <a:xfrm>
              <a:off x="12881950" y="1707750"/>
              <a:ext cx="17300" cy="131950"/>
            </a:xfrm>
            <a:custGeom>
              <a:rect b="b" l="l" r="r" t="t"/>
              <a:pathLst>
                <a:path extrusionOk="0" h="5278" w="692">
                  <a:moveTo>
                    <a:pt x="338" y="1"/>
                  </a:moveTo>
                  <a:cubicBezTo>
                    <a:pt x="181" y="1"/>
                    <a:pt x="13" y="109"/>
                    <a:pt x="13" y="311"/>
                  </a:cubicBezTo>
                  <a:cubicBezTo>
                    <a:pt x="1" y="1883"/>
                    <a:pt x="36" y="3443"/>
                    <a:pt x="96" y="5014"/>
                  </a:cubicBezTo>
                  <a:cubicBezTo>
                    <a:pt x="102" y="5193"/>
                    <a:pt x="235" y="5277"/>
                    <a:pt x="374" y="5277"/>
                  </a:cubicBezTo>
                  <a:cubicBezTo>
                    <a:pt x="530" y="5277"/>
                    <a:pt x="692" y="5169"/>
                    <a:pt x="679" y="4967"/>
                  </a:cubicBezTo>
                  <a:cubicBezTo>
                    <a:pt x="620" y="3395"/>
                    <a:pt x="596" y="1823"/>
                    <a:pt x="608" y="264"/>
                  </a:cubicBezTo>
                  <a:cubicBezTo>
                    <a:pt x="608" y="85"/>
                    <a:pt x="477"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1"/>
            <p:cNvSpPr/>
            <p:nvPr/>
          </p:nvSpPr>
          <p:spPr>
            <a:xfrm>
              <a:off x="12883150" y="1708600"/>
              <a:ext cx="101100" cy="119650"/>
            </a:xfrm>
            <a:custGeom>
              <a:rect b="b" l="l" r="r" t="t"/>
              <a:pathLst>
                <a:path extrusionOk="0" h="4786" w="4044">
                  <a:moveTo>
                    <a:pt x="3641" y="0"/>
                  </a:moveTo>
                  <a:cubicBezTo>
                    <a:pt x="3512" y="0"/>
                    <a:pt x="3345" y="101"/>
                    <a:pt x="3334" y="242"/>
                  </a:cubicBezTo>
                  <a:cubicBezTo>
                    <a:pt x="3286" y="1063"/>
                    <a:pt x="3286" y="1885"/>
                    <a:pt x="3310" y="2718"/>
                  </a:cubicBezTo>
                  <a:cubicBezTo>
                    <a:pt x="2334" y="2706"/>
                    <a:pt x="1358" y="2670"/>
                    <a:pt x="369" y="2611"/>
                  </a:cubicBezTo>
                  <a:cubicBezTo>
                    <a:pt x="358" y="2610"/>
                    <a:pt x="348" y="2610"/>
                    <a:pt x="337" y="2610"/>
                  </a:cubicBezTo>
                  <a:cubicBezTo>
                    <a:pt x="193" y="2610"/>
                    <a:pt x="57" y="2683"/>
                    <a:pt x="24" y="2849"/>
                  </a:cubicBezTo>
                  <a:cubicBezTo>
                    <a:pt x="0" y="2992"/>
                    <a:pt x="107" y="3182"/>
                    <a:pt x="262" y="3194"/>
                  </a:cubicBezTo>
                  <a:cubicBezTo>
                    <a:pt x="1286" y="3254"/>
                    <a:pt x="2310" y="3290"/>
                    <a:pt x="3334" y="3301"/>
                  </a:cubicBezTo>
                  <a:cubicBezTo>
                    <a:pt x="3358" y="3706"/>
                    <a:pt x="3394" y="4123"/>
                    <a:pt x="3429" y="4528"/>
                  </a:cubicBezTo>
                  <a:cubicBezTo>
                    <a:pt x="3451" y="4704"/>
                    <a:pt x="3587" y="4786"/>
                    <a:pt x="3724" y="4786"/>
                  </a:cubicBezTo>
                  <a:cubicBezTo>
                    <a:pt x="3883" y="4786"/>
                    <a:pt x="4044" y="4674"/>
                    <a:pt x="4025" y="4468"/>
                  </a:cubicBezTo>
                  <a:cubicBezTo>
                    <a:pt x="3882" y="3099"/>
                    <a:pt x="3846" y="1718"/>
                    <a:pt x="3917" y="349"/>
                  </a:cubicBezTo>
                  <a:cubicBezTo>
                    <a:pt x="3929" y="182"/>
                    <a:pt x="3858" y="39"/>
                    <a:pt x="3679" y="3"/>
                  </a:cubicBezTo>
                  <a:cubicBezTo>
                    <a:pt x="3667" y="1"/>
                    <a:pt x="3654" y="0"/>
                    <a:pt x="36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1"/>
            <p:cNvSpPr/>
            <p:nvPr/>
          </p:nvSpPr>
          <p:spPr>
            <a:xfrm>
              <a:off x="13120225" y="1637650"/>
              <a:ext cx="169850" cy="222425"/>
            </a:xfrm>
            <a:custGeom>
              <a:rect b="b" l="l" r="r" t="t"/>
              <a:pathLst>
                <a:path extrusionOk="0" h="8897" w="6794">
                  <a:moveTo>
                    <a:pt x="4028" y="5046"/>
                  </a:moveTo>
                  <a:cubicBezTo>
                    <a:pt x="4583" y="5046"/>
                    <a:pt x="5188" y="5379"/>
                    <a:pt x="5543" y="5735"/>
                  </a:cubicBezTo>
                  <a:cubicBezTo>
                    <a:pt x="5995" y="6199"/>
                    <a:pt x="6186" y="6901"/>
                    <a:pt x="5924" y="7509"/>
                  </a:cubicBezTo>
                  <a:cubicBezTo>
                    <a:pt x="5691" y="8052"/>
                    <a:pt x="5142" y="8311"/>
                    <a:pt x="4580" y="8311"/>
                  </a:cubicBezTo>
                  <a:cubicBezTo>
                    <a:pt x="4452" y="8311"/>
                    <a:pt x="4323" y="8297"/>
                    <a:pt x="4198" y="8271"/>
                  </a:cubicBezTo>
                  <a:cubicBezTo>
                    <a:pt x="3495" y="8128"/>
                    <a:pt x="2888" y="7616"/>
                    <a:pt x="2733" y="6901"/>
                  </a:cubicBezTo>
                  <a:cubicBezTo>
                    <a:pt x="2590" y="6270"/>
                    <a:pt x="2817" y="5461"/>
                    <a:pt x="3412" y="5139"/>
                  </a:cubicBezTo>
                  <a:cubicBezTo>
                    <a:pt x="3436" y="5145"/>
                    <a:pt x="3462" y="5151"/>
                    <a:pt x="3492" y="5151"/>
                  </a:cubicBezTo>
                  <a:cubicBezTo>
                    <a:pt x="3522" y="5151"/>
                    <a:pt x="3555" y="5145"/>
                    <a:pt x="3590" y="5127"/>
                  </a:cubicBezTo>
                  <a:cubicBezTo>
                    <a:pt x="3729" y="5071"/>
                    <a:pt x="3877" y="5046"/>
                    <a:pt x="4028" y="5046"/>
                  </a:cubicBezTo>
                  <a:close/>
                  <a:moveTo>
                    <a:pt x="330" y="0"/>
                  </a:moveTo>
                  <a:cubicBezTo>
                    <a:pt x="170" y="0"/>
                    <a:pt x="0" y="112"/>
                    <a:pt x="7" y="317"/>
                  </a:cubicBezTo>
                  <a:cubicBezTo>
                    <a:pt x="30" y="1484"/>
                    <a:pt x="66" y="2651"/>
                    <a:pt x="90" y="3818"/>
                  </a:cubicBezTo>
                  <a:cubicBezTo>
                    <a:pt x="102" y="4044"/>
                    <a:pt x="102" y="4258"/>
                    <a:pt x="197" y="4461"/>
                  </a:cubicBezTo>
                  <a:cubicBezTo>
                    <a:pt x="304" y="4675"/>
                    <a:pt x="495" y="4794"/>
                    <a:pt x="697" y="4901"/>
                  </a:cubicBezTo>
                  <a:cubicBezTo>
                    <a:pt x="1209" y="5175"/>
                    <a:pt x="1721" y="5437"/>
                    <a:pt x="2233" y="5711"/>
                  </a:cubicBezTo>
                  <a:cubicBezTo>
                    <a:pt x="2126" y="6032"/>
                    <a:pt x="2078" y="6378"/>
                    <a:pt x="2102" y="6699"/>
                  </a:cubicBezTo>
                  <a:cubicBezTo>
                    <a:pt x="2174" y="7652"/>
                    <a:pt x="2840" y="8449"/>
                    <a:pt x="3733" y="8759"/>
                  </a:cubicBezTo>
                  <a:cubicBezTo>
                    <a:pt x="4000" y="8849"/>
                    <a:pt x="4289" y="8897"/>
                    <a:pt x="4577" y="8897"/>
                  </a:cubicBezTo>
                  <a:cubicBezTo>
                    <a:pt x="5240" y="8897"/>
                    <a:pt x="5899" y="8645"/>
                    <a:pt x="6281" y="8080"/>
                  </a:cubicBezTo>
                  <a:cubicBezTo>
                    <a:pt x="6793" y="7342"/>
                    <a:pt x="6734" y="6330"/>
                    <a:pt x="6210" y="5616"/>
                  </a:cubicBezTo>
                  <a:cubicBezTo>
                    <a:pt x="5912" y="5211"/>
                    <a:pt x="5495" y="4889"/>
                    <a:pt x="5043" y="4699"/>
                  </a:cubicBezTo>
                  <a:cubicBezTo>
                    <a:pt x="4715" y="4558"/>
                    <a:pt x="4343" y="4462"/>
                    <a:pt x="3985" y="4462"/>
                  </a:cubicBezTo>
                  <a:cubicBezTo>
                    <a:pt x="3888" y="4462"/>
                    <a:pt x="3792" y="4469"/>
                    <a:pt x="3698" y="4484"/>
                  </a:cubicBezTo>
                  <a:cubicBezTo>
                    <a:pt x="3662" y="4473"/>
                    <a:pt x="3626" y="4467"/>
                    <a:pt x="3589" y="4467"/>
                  </a:cubicBezTo>
                  <a:cubicBezTo>
                    <a:pt x="3552" y="4467"/>
                    <a:pt x="3513" y="4473"/>
                    <a:pt x="3471" y="4484"/>
                  </a:cubicBezTo>
                  <a:cubicBezTo>
                    <a:pt x="3055" y="4580"/>
                    <a:pt x="2733" y="4842"/>
                    <a:pt x="2495" y="5175"/>
                  </a:cubicBezTo>
                  <a:lnTo>
                    <a:pt x="1173" y="4484"/>
                  </a:lnTo>
                  <a:cubicBezTo>
                    <a:pt x="959" y="4365"/>
                    <a:pt x="721" y="4306"/>
                    <a:pt x="697" y="4032"/>
                  </a:cubicBezTo>
                  <a:cubicBezTo>
                    <a:pt x="661" y="3806"/>
                    <a:pt x="673" y="3580"/>
                    <a:pt x="673" y="3353"/>
                  </a:cubicBezTo>
                  <a:cubicBezTo>
                    <a:pt x="650" y="2329"/>
                    <a:pt x="626" y="1294"/>
                    <a:pt x="602" y="258"/>
                  </a:cubicBezTo>
                  <a:cubicBezTo>
                    <a:pt x="596" y="82"/>
                    <a:pt x="467"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1"/>
            <p:cNvSpPr/>
            <p:nvPr/>
          </p:nvSpPr>
          <p:spPr>
            <a:xfrm>
              <a:off x="13322450" y="1572175"/>
              <a:ext cx="23100" cy="134325"/>
            </a:xfrm>
            <a:custGeom>
              <a:rect b="b" l="l" r="r" t="t"/>
              <a:pathLst>
                <a:path extrusionOk="0" h="5373" w="924">
                  <a:moveTo>
                    <a:pt x="543" y="1"/>
                  </a:moveTo>
                  <a:cubicBezTo>
                    <a:pt x="504" y="1"/>
                    <a:pt x="463" y="10"/>
                    <a:pt x="419" y="31"/>
                  </a:cubicBezTo>
                  <a:cubicBezTo>
                    <a:pt x="73" y="210"/>
                    <a:pt x="62" y="531"/>
                    <a:pt x="97" y="888"/>
                  </a:cubicBezTo>
                  <a:cubicBezTo>
                    <a:pt x="145" y="1329"/>
                    <a:pt x="157" y="1781"/>
                    <a:pt x="157" y="2234"/>
                  </a:cubicBezTo>
                  <a:cubicBezTo>
                    <a:pt x="145" y="3174"/>
                    <a:pt x="62" y="4103"/>
                    <a:pt x="14" y="5032"/>
                  </a:cubicBezTo>
                  <a:cubicBezTo>
                    <a:pt x="0" y="5244"/>
                    <a:pt x="186" y="5373"/>
                    <a:pt x="352" y="5373"/>
                  </a:cubicBezTo>
                  <a:cubicBezTo>
                    <a:pt x="475" y="5373"/>
                    <a:pt x="587" y="5301"/>
                    <a:pt x="597" y="5139"/>
                  </a:cubicBezTo>
                  <a:cubicBezTo>
                    <a:pt x="645" y="4329"/>
                    <a:pt x="704" y="3508"/>
                    <a:pt x="728" y="2698"/>
                  </a:cubicBezTo>
                  <a:cubicBezTo>
                    <a:pt x="740" y="2293"/>
                    <a:pt x="752" y="1889"/>
                    <a:pt x="728" y="1484"/>
                  </a:cubicBezTo>
                  <a:cubicBezTo>
                    <a:pt x="728" y="1293"/>
                    <a:pt x="716" y="1115"/>
                    <a:pt x="693" y="924"/>
                  </a:cubicBezTo>
                  <a:cubicBezTo>
                    <a:pt x="681" y="841"/>
                    <a:pt x="669" y="757"/>
                    <a:pt x="669" y="686"/>
                  </a:cubicBezTo>
                  <a:cubicBezTo>
                    <a:pt x="669" y="622"/>
                    <a:pt x="690" y="579"/>
                    <a:pt x="667" y="579"/>
                  </a:cubicBezTo>
                  <a:cubicBezTo>
                    <a:pt x="660" y="579"/>
                    <a:pt x="649" y="583"/>
                    <a:pt x="633" y="591"/>
                  </a:cubicBezTo>
                  <a:cubicBezTo>
                    <a:pt x="924" y="445"/>
                    <a:pt x="807" y="1"/>
                    <a:pt x="5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1"/>
            <p:cNvSpPr/>
            <p:nvPr/>
          </p:nvSpPr>
          <p:spPr>
            <a:xfrm>
              <a:off x="13323475" y="1573525"/>
              <a:ext cx="110350" cy="121775"/>
            </a:xfrm>
            <a:custGeom>
              <a:rect b="b" l="l" r="r" t="t"/>
              <a:pathLst>
                <a:path extrusionOk="0" h="4871" w="4414">
                  <a:moveTo>
                    <a:pt x="4102" y="0"/>
                  </a:moveTo>
                  <a:cubicBezTo>
                    <a:pt x="4095" y="0"/>
                    <a:pt x="4088" y="0"/>
                    <a:pt x="4081" y="1"/>
                  </a:cubicBezTo>
                  <a:cubicBezTo>
                    <a:pt x="3914" y="13"/>
                    <a:pt x="3819" y="156"/>
                    <a:pt x="3819" y="322"/>
                  </a:cubicBezTo>
                  <a:cubicBezTo>
                    <a:pt x="3795" y="1073"/>
                    <a:pt x="3771" y="1835"/>
                    <a:pt x="3723" y="2597"/>
                  </a:cubicBezTo>
                  <a:cubicBezTo>
                    <a:pt x="3024" y="2559"/>
                    <a:pt x="2324" y="2541"/>
                    <a:pt x="1628" y="2541"/>
                  </a:cubicBezTo>
                  <a:cubicBezTo>
                    <a:pt x="1210" y="2541"/>
                    <a:pt x="793" y="2547"/>
                    <a:pt x="378" y="2561"/>
                  </a:cubicBezTo>
                  <a:cubicBezTo>
                    <a:pt x="0" y="2573"/>
                    <a:pt x="43" y="3156"/>
                    <a:pt x="414" y="3156"/>
                  </a:cubicBezTo>
                  <a:cubicBezTo>
                    <a:pt x="418" y="3156"/>
                    <a:pt x="422" y="3156"/>
                    <a:pt x="425" y="3156"/>
                  </a:cubicBezTo>
                  <a:cubicBezTo>
                    <a:pt x="853" y="3142"/>
                    <a:pt x="1280" y="3135"/>
                    <a:pt x="1707" y="3135"/>
                  </a:cubicBezTo>
                  <a:cubicBezTo>
                    <a:pt x="2364" y="3135"/>
                    <a:pt x="3020" y="3151"/>
                    <a:pt x="3676" y="3180"/>
                  </a:cubicBezTo>
                  <a:cubicBezTo>
                    <a:pt x="3640" y="3632"/>
                    <a:pt x="3604" y="4085"/>
                    <a:pt x="3569" y="4525"/>
                  </a:cubicBezTo>
                  <a:cubicBezTo>
                    <a:pt x="3541" y="4742"/>
                    <a:pt x="3719" y="4870"/>
                    <a:pt x="3885" y="4870"/>
                  </a:cubicBezTo>
                  <a:cubicBezTo>
                    <a:pt x="4011" y="4870"/>
                    <a:pt x="4131" y="4797"/>
                    <a:pt x="4152" y="4633"/>
                  </a:cubicBezTo>
                  <a:cubicBezTo>
                    <a:pt x="4295" y="3180"/>
                    <a:pt x="4378" y="1727"/>
                    <a:pt x="4402" y="263"/>
                  </a:cubicBezTo>
                  <a:cubicBezTo>
                    <a:pt x="4413" y="115"/>
                    <a:pt x="4251" y="0"/>
                    <a:pt x="41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1"/>
            <p:cNvSpPr/>
            <p:nvPr/>
          </p:nvSpPr>
          <p:spPr>
            <a:xfrm>
              <a:off x="13447200" y="1609500"/>
              <a:ext cx="94075" cy="117075"/>
            </a:xfrm>
            <a:custGeom>
              <a:rect b="b" l="l" r="r" t="t"/>
              <a:pathLst>
                <a:path extrusionOk="0" h="4683" w="3763">
                  <a:moveTo>
                    <a:pt x="1933" y="1"/>
                  </a:moveTo>
                  <a:cubicBezTo>
                    <a:pt x="1814" y="1"/>
                    <a:pt x="1693" y="17"/>
                    <a:pt x="1572" y="50"/>
                  </a:cubicBezTo>
                  <a:cubicBezTo>
                    <a:pt x="1215" y="134"/>
                    <a:pt x="882" y="348"/>
                    <a:pt x="608" y="586"/>
                  </a:cubicBezTo>
                  <a:cubicBezTo>
                    <a:pt x="382" y="800"/>
                    <a:pt x="1" y="1181"/>
                    <a:pt x="275" y="1503"/>
                  </a:cubicBezTo>
                  <a:cubicBezTo>
                    <a:pt x="340" y="1579"/>
                    <a:pt x="424" y="1611"/>
                    <a:pt x="505" y="1611"/>
                  </a:cubicBezTo>
                  <a:cubicBezTo>
                    <a:pt x="704" y="1611"/>
                    <a:pt x="895" y="1423"/>
                    <a:pt x="810" y="1229"/>
                  </a:cubicBezTo>
                  <a:cubicBezTo>
                    <a:pt x="858" y="1158"/>
                    <a:pt x="929" y="1098"/>
                    <a:pt x="977" y="1050"/>
                  </a:cubicBezTo>
                  <a:cubicBezTo>
                    <a:pt x="1084" y="955"/>
                    <a:pt x="1203" y="872"/>
                    <a:pt x="1322" y="800"/>
                  </a:cubicBezTo>
                  <a:cubicBezTo>
                    <a:pt x="1495" y="695"/>
                    <a:pt x="1736" y="574"/>
                    <a:pt x="1960" y="574"/>
                  </a:cubicBezTo>
                  <a:cubicBezTo>
                    <a:pt x="2015" y="574"/>
                    <a:pt x="2069" y="582"/>
                    <a:pt x="2120" y="598"/>
                  </a:cubicBezTo>
                  <a:cubicBezTo>
                    <a:pt x="2418" y="705"/>
                    <a:pt x="2346" y="1003"/>
                    <a:pt x="2275" y="1229"/>
                  </a:cubicBezTo>
                  <a:cubicBezTo>
                    <a:pt x="2180" y="1515"/>
                    <a:pt x="2049" y="1789"/>
                    <a:pt x="1906" y="2051"/>
                  </a:cubicBezTo>
                  <a:cubicBezTo>
                    <a:pt x="1620" y="2574"/>
                    <a:pt x="1239" y="3039"/>
                    <a:pt x="846" y="3491"/>
                  </a:cubicBezTo>
                  <a:cubicBezTo>
                    <a:pt x="667" y="3694"/>
                    <a:pt x="370" y="3920"/>
                    <a:pt x="394" y="4229"/>
                  </a:cubicBezTo>
                  <a:cubicBezTo>
                    <a:pt x="429" y="4598"/>
                    <a:pt x="810" y="4598"/>
                    <a:pt x="1084" y="4610"/>
                  </a:cubicBezTo>
                  <a:cubicBezTo>
                    <a:pt x="1882" y="4634"/>
                    <a:pt x="2680" y="4658"/>
                    <a:pt x="3477" y="4682"/>
                  </a:cubicBezTo>
                  <a:cubicBezTo>
                    <a:pt x="3483" y="4682"/>
                    <a:pt x="3488" y="4682"/>
                    <a:pt x="3493" y="4682"/>
                  </a:cubicBezTo>
                  <a:cubicBezTo>
                    <a:pt x="3651" y="4682"/>
                    <a:pt x="3763" y="4510"/>
                    <a:pt x="3751" y="4360"/>
                  </a:cubicBezTo>
                  <a:cubicBezTo>
                    <a:pt x="3727" y="4194"/>
                    <a:pt x="3584" y="4098"/>
                    <a:pt x="3430" y="4098"/>
                  </a:cubicBezTo>
                  <a:lnTo>
                    <a:pt x="1168" y="4027"/>
                  </a:lnTo>
                  <a:cubicBezTo>
                    <a:pt x="1275" y="3908"/>
                    <a:pt x="1382" y="3789"/>
                    <a:pt x="1489" y="3658"/>
                  </a:cubicBezTo>
                  <a:cubicBezTo>
                    <a:pt x="1715" y="3396"/>
                    <a:pt x="1930" y="3122"/>
                    <a:pt x="2120" y="2836"/>
                  </a:cubicBezTo>
                  <a:cubicBezTo>
                    <a:pt x="2465" y="2312"/>
                    <a:pt x="2870" y="1658"/>
                    <a:pt x="2930" y="1015"/>
                  </a:cubicBezTo>
                  <a:cubicBezTo>
                    <a:pt x="2989" y="366"/>
                    <a:pt x="2495" y="1"/>
                    <a:pt x="1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1"/>
            <p:cNvSpPr/>
            <p:nvPr/>
          </p:nvSpPr>
          <p:spPr>
            <a:xfrm>
              <a:off x="13301950" y="1479400"/>
              <a:ext cx="104500" cy="70575"/>
            </a:xfrm>
            <a:custGeom>
              <a:rect b="b" l="l" r="r" t="t"/>
              <a:pathLst>
                <a:path extrusionOk="0" h="2823" w="4180">
                  <a:moveTo>
                    <a:pt x="308" y="0"/>
                  </a:moveTo>
                  <a:cubicBezTo>
                    <a:pt x="229" y="0"/>
                    <a:pt x="152" y="30"/>
                    <a:pt x="96" y="99"/>
                  </a:cubicBezTo>
                  <a:cubicBezTo>
                    <a:pt x="0" y="206"/>
                    <a:pt x="0" y="432"/>
                    <a:pt x="131" y="516"/>
                  </a:cubicBezTo>
                  <a:cubicBezTo>
                    <a:pt x="1310" y="1301"/>
                    <a:pt x="2501" y="2052"/>
                    <a:pt x="3715" y="2790"/>
                  </a:cubicBezTo>
                  <a:cubicBezTo>
                    <a:pt x="3751" y="2813"/>
                    <a:pt x="3792" y="2823"/>
                    <a:pt x="3835" y="2823"/>
                  </a:cubicBezTo>
                  <a:cubicBezTo>
                    <a:pt x="3946" y="2823"/>
                    <a:pt x="4065" y="2751"/>
                    <a:pt x="4108" y="2647"/>
                  </a:cubicBezTo>
                  <a:cubicBezTo>
                    <a:pt x="4180" y="2492"/>
                    <a:pt x="4108" y="2337"/>
                    <a:pt x="3965" y="2254"/>
                  </a:cubicBezTo>
                  <a:cubicBezTo>
                    <a:pt x="2798" y="1540"/>
                    <a:pt x="1655" y="813"/>
                    <a:pt x="512" y="63"/>
                  </a:cubicBezTo>
                  <a:cubicBezTo>
                    <a:pt x="451" y="24"/>
                    <a:pt x="378" y="0"/>
                    <a:pt x="3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1"/>
            <p:cNvSpPr/>
            <p:nvPr/>
          </p:nvSpPr>
          <p:spPr>
            <a:xfrm>
              <a:off x="13300925" y="1234075"/>
              <a:ext cx="94900" cy="61500"/>
            </a:xfrm>
            <a:custGeom>
              <a:rect b="b" l="l" r="r" t="t"/>
              <a:pathLst>
                <a:path extrusionOk="0" h="2460" w="3796">
                  <a:moveTo>
                    <a:pt x="3351" y="0"/>
                  </a:moveTo>
                  <a:cubicBezTo>
                    <a:pt x="3297" y="0"/>
                    <a:pt x="3241" y="16"/>
                    <a:pt x="3185" y="54"/>
                  </a:cubicBezTo>
                  <a:cubicBezTo>
                    <a:pt x="2208" y="673"/>
                    <a:pt x="1244" y="1304"/>
                    <a:pt x="268" y="1923"/>
                  </a:cubicBezTo>
                  <a:cubicBezTo>
                    <a:pt x="0" y="2101"/>
                    <a:pt x="194" y="2460"/>
                    <a:pt x="451" y="2460"/>
                  </a:cubicBezTo>
                  <a:cubicBezTo>
                    <a:pt x="504" y="2460"/>
                    <a:pt x="559" y="2445"/>
                    <a:pt x="613" y="2411"/>
                  </a:cubicBezTo>
                  <a:cubicBezTo>
                    <a:pt x="1589" y="1792"/>
                    <a:pt x="2554" y="1161"/>
                    <a:pt x="3530" y="530"/>
                  </a:cubicBezTo>
                  <a:cubicBezTo>
                    <a:pt x="3796" y="363"/>
                    <a:pt x="3606" y="0"/>
                    <a:pt x="33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1"/>
            <p:cNvSpPr/>
            <p:nvPr/>
          </p:nvSpPr>
          <p:spPr>
            <a:xfrm>
              <a:off x="13428150" y="1127275"/>
              <a:ext cx="94075" cy="127825"/>
            </a:xfrm>
            <a:custGeom>
              <a:rect b="b" l="l" r="r" t="t"/>
              <a:pathLst>
                <a:path extrusionOk="0" h="5113" w="3763">
                  <a:moveTo>
                    <a:pt x="3257" y="1"/>
                  </a:moveTo>
                  <a:cubicBezTo>
                    <a:pt x="3132" y="1"/>
                    <a:pt x="3016" y="71"/>
                    <a:pt x="3001" y="230"/>
                  </a:cubicBezTo>
                  <a:cubicBezTo>
                    <a:pt x="2906" y="968"/>
                    <a:pt x="2882" y="1718"/>
                    <a:pt x="2930" y="2456"/>
                  </a:cubicBezTo>
                  <a:cubicBezTo>
                    <a:pt x="2953" y="2909"/>
                    <a:pt x="3049" y="3385"/>
                    <a:pt x="3061" y="3837"/>
                  </a:cubicBezTo>
                  <a:cubicBezTo>
                    <a:pt x="2703" y="3349"/>
                    <a:pt x="2358" y="2849"/>
                    <a:pt x="2037" y="2337"/>
                  </a:cubicBezTo>
                  <a:cubicBezTo>
                    <a:pt x="1620" y="1682"/>
                    <a:pt x="1275" y="897"/>
                    <a:pt x="656" y="396"/>
                  </a:cubicBezTo>
                  <a:cubicBezTo>
                    <a:pt x="606" y="358"/>
                    <a:pt x="541" y="340"/>
                    <a:pt x="475" y="340"/>
                  </a:cubicBezTo>
                  <a:cubicBezTo>
                    <a:pt x="337" y="340"/>
                    <a:pt x="195" y="422"/>
                    <a:pt x="179" y="575"/>
                  </a:cubicBezTo>
                  <a:cubicBezTo>
                    <a:pt x="36" y="1992"/>
                    <a:pt x="1" y="3421"/>
                    <a:pt x="72" y="4849"/>
                  </a:cubicBezTo>
                  <a:cubicBezTo>
                    <a:pt x="83" y="5028"/>
                    <a:pt x="220" y="5112"/>
                    <a:pt x="360" y="5112"/>
                  </a:cubicBezTo>
                  <a:cubicBezTo>
                    <a:pt x="518" y="5112"/>
                    <a:pt x="680" y="5004"/>
                    <a:pt x="667" y="4802"/>
                  </a:cubicBezTo>
                  <a:cubicBezTo>
                    <a:pt x="608" y="3647"/>
                    <a:pt x="620" y="2480"/>
                    <a:pt x="715" y="1325"/>
                  </a:cubicBezTo>
                  <a:cubicBezTo>
                    <a:pt x="798" y="1456"/>
                    <a:pt x="894" y="1599"/>
                    <a:pt x="977" y="1742"/>
                  </a:cubicBezTo>
                  <a:cubicBezTo>
                    <a:pt x="1179" y="2075"/>
                    <a:pt x="1382" y="2421"/>
                    <a:pt x="1596" y="2754"/>
                  </a:cubicBezTo>
                  <a:cubicBezTo>
                    <a:pt x="2049" y="3456"/>
                    <a:pt x="2513" y="4135"/>
                    <a:pt x="3013" y="4802"/>
                  </a:cubicBezTo>
                  <a:cubicBezTo>
                    <a:pt x="3077" y="4889"/>
                    <a:pt x="3160" y="4926"/>
                    <a:pt x="3243" y="4926"/>
                  </a:cubicBezTo>
                  <a:cubicBezTo>
                    <a:pt x="3375" y="4926"/>
                    <a:pt x="3505" y="4829"/>
                    <a:pt x="3549" y="4683"/>
                  </a:cubicBezTo>
                  <a:cubicBezTo>
                    <a:pt x="3763" y="3992"/>
                    <a:pt x="3584" y="3278"/>
                    <a:pt x="3525" y="2575"/>
                  </a:cubicBezTo>
                  <a:cubicBezTo>
                    <a:pt x="3477" y="1825"/>
                    <a:pt x="3489" y="1087"/>
                    <a:pt x="3584" y="337"/>
                  </a:cubicBezTo>
                  <a:cubicBezTo>
                    <a:pt x="3605" y="126"/>
                    <a:pt x="3423" y="1"/>
                    <a:pt x="32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1"/>
            <p:cNvSpPr/>
            <p:nvPr/>
          </p:nvSpPr>
          <p:spPr>
            <a:xfrm>
              <a:off x="12738475" y="1131975"/>
              <a:ext cx="140525" cy="127125"/>
            </a:xfrm>
            <a:custGeom>
              <a:rect b="b" l="l" r="r" t="t"/>
              <a:pathLst>
                <a:path extrusionOk="0" h="5085" w="5621">
                  <a:moveTo>
                    <a:pt x="2640" y="598"/>
                  </a:moveTo>
                  <a:cubicBezTo>
                    <a:pt x="3155" y="598"/>
                    <a:pt x="3656" y="781"/>
                    <a:pt x="4097" y="1113"/>
                  </a:cubicBezTo>
                  <a:cubicBezTo>
                    <a:pt x="4466" y="1387"/>
                    <a:pt x="4716" y="1709"/>
                    <a:pt x="4775" y="2161"/>
                  </a:cubicBezTo>
                  <a:cubicBezTo>
                    <a:pt x="4835" y="2542"/>
                    <a:pt x="4775" y="2935"/>
                    <a:pt x="4609" y="3292"/>
                  </a:cubicBezTo>
                  <a:cubicBezTo>
                    <a:pt x="4275" y="4042"/>
                    <a:pt x="3525" y="4495"/>
                    <a:pt x="2716" y="4495"/>
                  </a:cubicBezTo>
                  <a:cubicBezTo>
                    <a:pt x="1942" y="4483"/>
                    <a:pt x="1239" y="3995"/>
                    <a:pt x="918" y="3304"/>
                  </a:cubicBezTo>
                  <a:cubicBezTo>
                    <a:pt x="703" y="2852"/>
                    <a:pt x="691" y="2352"/>
                    <a:pt x="799" y="1875"/>
                  </a:cubicBezTo>
                  <a:cubicBezTo>
                    <a:pt x="870" y="1530"/>
                    <a:pt x="1049" y="959"/>
                    <a:pt x="1442" y="851"/>
                  </a:cubicBezTo>
                  <a:cubicBezTo>
                    <a:pt x="1468" y="862"/>
                    <a:pt x="1495" y="868"/>
                    <a:pt x="1523" y="868"/>
                  </a:cubicBezTo>
                  <a:cubicBezTo>
                    <a:pt x="1557" y="868"/>
                    <a:pt x="1593" y="859"/>
                    <a:pt x="1632" y="840"/>
                  </a:cubicBezTo>
                  <a:cubicBezTo>
                    <a:pt x="1965" y="675"/>
                    <a:pt x="2305" y="598"/>
                    <a:pt x="2640" y="598"/>
                  </a:cubicBezTo>
                  <a:close/>
                  <a:moveTo>
                    <a:pt x="2625" y="0"/>
                  </a:moveTo>
                  <a:cubicBezTo>
                    <a:pt x="2236" y="0"/>
                    <a:pt x="1845" y="82"/>
                    <a:pt x="1477" y="256"/>
                  </a:cubicBezTo>
                  <a:lnTo>
                    <a:pt x="1418" y="256"/>
                  </a:lnTo>
                  <a:cubicBezTo>
                    <a:pt x="310" y="459"/>
                    <a:pt x="1" y="2030"/>
                    <a:pt x="191" y="2959"/>
                  </a:cubicBezTo>
                  <a:cubicBezTo>
                    <a:pt x="382" y="3947"/>
                    <a:pt x="1168" y="4780"/>
                    <a:pt x="2156" y="5019"/>
                  </a:cubicBezTo>
                  <a:cubicBezTo>
                    <a:pt x="2348" y="5063"/>
                    <a:pt x="2544" y="5085"/>
                    <a:pt x="2739" y="5085"/>
                  </a:cubicBezTo>
                  <a:cubicBezTo>
                    <a:pt x="3585" y="5085"/>
                    <a:pt x="4423" y="4679"/>
                    <a:pt x="4906" y="3983"/>
                  </a:cubicBezTo>
                  <a:cubicBezTo>
                    <a:pt x="5502" y="3114"/>
                    <a:pt x="5621" y="1816"/>
                    <a:pt x="4871" y="1006"/>
                  </a:cubicBezTo>
                  <a:cubicBezTo>
                    <a:pt x="4286" y="373"/>
                    <a:pt x="3459" y="0"/>
                    <a:pt x="26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1"/>
            <p:cNvSpPr/>
            <p:nvPr/>
          </p:nvSpPr>
          <p:spPr>
            <a:xfrm>
              <a:off x="12796525" y="1488625"/>
              <a:ext cx="181800" cy="195250"/>
            </a:xfrm>
            <a:custGeom>
              <a:rect b="b" l="l" r="r" t="t"/>
              <a:pathLst>
                <a:path extrusionOk="0" h="7810" w="7272">
                  <a:moveTo>
                    <a:pt x="6796" y="0"/>
                  </a:moveTo>
                  <a:cubicBezTo>
                    <a:pt x="6747" y="0"/>
                    <a:pt x="6695" y="12"/>
                    <a:pt x="6644" y="39"/>
                  </a:cubicBezTo>
                  <a:cubicBezTo>
                    <a:pt x="4894" y="1004"/>
                    <a:pt x="3156" y="1980"/>
                    <a:pt x="1429" y="2992"/>
                  </a:cubicBezTo>
                  <a:cubicBezTo>
                    <a:pt x="1060" y="3207"/>
                    <a:pt x="632" y="3397"/>
                    <a:pt x="298" y="3659"/>
                  </a:cubicBezTo>
                  <a:cubicBezTo>
                    <a:pt x="24" y="3873"/>
                    <a:pt x="1" y="4171"/>
                    <a:pt x="24" y="4504"/>
                  </a:cubicBezTo>
                  <a:cubicBezTo>
                    <a:pt x="108" y="5516"/>
                    <a:pt x="203" y="6528"/>
                    <a:pt x="286" y="7552"/>
                  </a:cubicBezTo>
                  <a:cubicBezTo>
                    <a:pt x="303" y="7728"/>
                    <a:pt x="436" y="7810"/>
                    <a:pt x="572" y="7810"/>
                  </a:cubicBezTo>
                  <a:cubicBezTo>
                    <a:pt x="731" y="7810"/>
                    <a:pt x="895" y="7698"/>
                    <a:pt x="882" y="7493"/>
                  </a:cubicBezTo>
                  <a:cubicBezTo>
                    <a:pt x="798" y="6600"/>
                    <a:pt x="727" y="5695"/>
                    <a:pt x="644" y="4802"/>
                  </a:cubicBezTo>
                  <a:cubicBezTo>
                    <a:pt x="632" y="4635"/>
                    <a:pt x="560" y="4385"/>
                    <a:pt x="620" y="4219"/>
                  </a:cubicBezTo>
                  <a:cubicBezTo>
                    <a:pt x="679" y="4052"/>
                    <a:pt x="953" y="3957"/>
                    <a:pt x="1096" y="3873"/>
                  </a:cubicBezTo>
                  <a:cubicBezTo>
                    <a:pt x="1489" y="3635"/>
                    <a:pt x="1882" y="3409"/>
                    <a:pt x="2263" y="3183"/>
                  </a:cubicBezTo>
                  <a:cubicBezTo>
                    <a:pt x="3834" y="2278"/>
                    <a:pt x="5406" y="1397"/>
                    <a:pt x="6990" y="528"/>
                  </a:cubicBezTo>
                  <a:cubicBezTo>
                    <a:pt x="7272" y="366"/>
                    <a:pt x="7068" y="0"/>
                    <a:pt x="6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1"/>
            <p:cNvSpPr/>
            <p:nvPr/>
          </p:nvSpPr>
          <p:spPr>
            <a:xfrm>
              <a:off x="12889950" y="1186500"/>
              <a:ext cx="432250" cy="420025"/>
            </a:xfrm>
            <a:custGeom>
              <a:rect b="b" l="l" r="r" t="t"/>
              <a:pathLst>
                <a:path extrusionOk="0" h="16801" w="17290">
                  <a:moveTo>
                    <a:pt x="9634" y="706"/>
                  </a:moveTo>
                  <a:cubicBezTo>
                    <a:pt x="11873" y="1968"/>
                    <a:pt x="14147" y="3183"/>
                    <a:pt x="16457" y="4338"/>
                  </a:cubicBezTo>
                  <a:cubicBezTo>
                    <a:pt x="16469" y="4350"/>
                    <a:pt x="16480" y="4350"/>
                    <a:pt x="16504" y="4350"/>
                  </a:cubicBezTo>
                  <a:cubicBezTo>
                    <a:pt x="16659" y="6779"/>
                    <a:pt x="16302" y="9207"/>
                    <a:pt x="16576" y="11624"/>
                  </a:cubicBezTo>
                  <a:cubicBezTo>
                    <a:pt x="14409" y="13196"/>
                    <a:pt x="12170" y="14660"/>
                    <a:pt x="9884" y="16042"/>
                  </a:cubicBezTo>
                  <a:cubicBezTo>
                    <a:pt x="7670" y="14708"/>
                    <a:pt x="5491" y="13339"/>
                    <a:pt x="3348" y="11910"/>
                  </a:cubicBezTo>
                  <a:lnTo>
                    <a:pt x="3324" y="11910"/>
                  </a:lnTo>
                  <a:cubicBezTo>
                    <a:pt x="3407" y="9315"/>
                    <a:pt x="3526" y="6731"/>
                    <a:pt x="3693" y="4147"/>
                  </a:cubicBezTo>
                  <a:cubicBezTo>
                    <a:pt x="4146" y="4016"/>
                    <a:pt x="4515" y="3731"/>
                    <a:pt x="4908" y="3469"/>
                  </a:cubicBezTo>
                  <a:cubicBezTo>
                    <a:pt x="5408" y="3123"/>
                    <a:pt x="5920" y="2790"/>
                    <a:pt x="6432" y="2480"/>
                  </a:cubicBezTo>
                  <a:cubicBezTo>
                    <a:pt x="7467" y="1837"/>
                    <a:pt x="8539" y="1242"/>
                    <a:pt x="9634" y="706"/>
                  </a:cubicBezTo>
                  <a:close/>
                  <a:moveTo>
                    <a:pt x="9522" y="1"/>
                  </a:moveTo>
                  <a:cubicBezTo>
                    <a:pt x="9396" y="1"/>
                    <a:pt x="9301" y="105"/>
                    <a:pt x="9265" y="230"/>
                  </a:cubicBezTo>
                  <a:cubicBezTo>
                    <a:pt x="8277" y="718"/>
                    <a:pt x="7313" y="1242"/>
                    <a:pt x="6384" y="1814"/>
                  </a:cubicBezTo>
                  <a:cubicBezTo>
                    <a:pt x="5896" y="2111"/>
                    <a:pt x="5420" y="2409"/>
                    <a:pt x="4943" y="2730"/>
                  </a:cubicBezTo>
                  <a:cubicBezTo>
                    <a:pt x="4515" y="3004"/>
                    <a:pt x="4050" y="3445"/>
                    <a:pt x="3550" y="3576"/>
                  </a:cubicBezTo>
                  <a:lnTo>
                    <a:pt x="1991" y="2814"/>
                  </a:lnTo>
                  <a:cubicBezTo>
                    <a:pt x="1740" y="2683"/>
                    <a:pt x="1490" y="2564"/>
                    <a:pt x="1229" y="2433"/>
                  </a:cubicBezTo>
                  <a:cubicBezTo>
                    <a:pt x="1002" y="2326"/>
                    <a:pt x="788" y="2207"/>
                    <a:pt x="597" y="2028"/>
                  </a:cubicBezTo>
                  <a:cubicBezTo>
                    <a:pt x="540" y="1973"/>
                    <a:pt x="477" y="1949"/>
                    <a:pt x="416" y="1949"/>
                  </a:cubicBezTo>
                  <a:cubicBezTo>
                    <a:pt x="192" y="1949"/>
                    <a:pt x="1" y="2274"/>
                    <a:pt x="216" y="2480"/>
                  </a:cubicBezTo>
                  <a:cubicBezTo>
                    <a:pt x="621" y="2861"/>
                    <a:pt x="1193" y="3076"/>
                    <a:pt x="1693" y="3326"/>
                  </a:cubicBezTo>
                  <a:cubicBezTo>
                    <a:pt x="2157" y="3552"/>
                    <a:pt x="2633" y="3790"/>
                    <a:pt x="3110" y="4028"/>
                  </a:cubicBezTo>
                  <a:cubicBezTo>
                    <a:pt x="2931" y="6790"/>
                    <a:pt x="2800" y="9565"/>
                    <a:pt x="2717" y="12339"/>
                  </a:cubicBezTo>
                  <a:cubicBezTo>
                    <a:pt x="2709" y="12513"/>
                    <a:pt x="2832" y="12596"/>
                    <a:pt x="2969" y="12596"/>
                  </a:cubicBezTo>
                  <a:cubicBezTo>
                    <a:pt x="3046" y="12596"/>
                    <a:pt x="3128" y="12569"/>
                    <a:pt x="3193" y="12517"/>
                  </a:cubicBezTo>
                  <a:cubicBezTo>
                    <a:pt x="5324" y="13922"/>
                    <a:pt x="7491" y="15292"/>
                    <a:pt x="9682" y="16613"/>
                  </a:cubicBezTo>
                  <a:cubicBezTo>
                    <a:pt x="9706" y="16625"/>
                    <a:pt x="9718" y="16625"/>
                    <a:pt x="9742" y="16637"/>
                  </a:cubicBezTo>
                  <a:cubicBezTo>
                    <a:pt x="9801" y="16685"/>
                    <a:pt x="9872" y="16720"/>
                    <a:pt x="9932" y="16756"/>
                  </a:cubicBezTo>
                  <a:cubicBezTo>
                    <a:pt x="9984" y="16787"/>
                    <a:pt x="10033" y="16801"/>
                    <a:pt x="10079" y="16801"/>
                  </a:cubicBezTo>
                  <a:cubicBezTo>
                    <a:pt x="10243" y="16801"/>
                    <a:pt x="10355" y="16624"/>
                    <a:pt x="10337" y="16446"/>
                  </a:cubicBezTo>
                  <a:cubicBezTo>
                    <a:pt x="12623" y="15077"/>
                    <a:pt x="14849" y="13613"/>
                    <a:pt x="17016" y="12041"/>
                  </a:cubicBezTo>
                  <a:cubicBezTo>
                    <a:pt x="17016" y="12041"/>
                    <a:pt x="17016" y="12041"/>
                    <a:pt x="17016" y="12029"/>
                  </a:cubicBezTo>
                  <a:cubicBezTo>
                    <a:pt x="17123" y="11993"/>
                    <a:pt x="17207" y="11898"/>
                    <a:pt x="17183" y="11743"/>
                  </a:cubicBezTo>
                  <a:cubicBezTo>
                    <a:pt x="16850" y="9172"/>
                    <a:pt x="17290" y="6564"/>
                    <a:pt x="17064" y="3981"/>
                  </a:cubicBezTo>
                  <a:cubicBezTo>
                    <a:pt x="17047" y="3805"/>
                    <a:pt x="16919" y="3723"/>
                    <a:pt x="16786" y="3723"/>
                  </a:cubicBezTo>
                  <a:cubicBezTo>
                    <a:pt x="16730" y="3723"/>
                    <a:pt x="16673" y="3738"/>
                    <a:pt x="16623" y="3766"/>
                  </a:cubicBezTo>
                  <a:cubicBezTo>
                    <a:pt x="14278" y="2576"/>
                    <a:pt x="11956" y="1337"/>
                    <a:pt x="9658" y="40"/>
                  </a:cubicBezTo>
                  <a:cubicBezTo>
                    <a:pt x="9610" y="13"/>
                    <a:pt x="9564" y="1"/>
                    <a:pt x="95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1"/>
            <p:cNvSpPr/>
            <p:nvPr/>
          </p:nvSpPr>
          <p:spPr>
            <a:xfrm>
              <a:off x="12776200" y="1458550"/>
              <a:ext cx="144975" cy="87775"/>
            </a:xfrm>
            <a:custGeom>
              <a:rect b="b" l="l" r="r" t="t"/>
              <a:pathLst>
                <a:path extrusionOk="0" h="3511" w="5799">
                  <a:moveTo>
                    <a:pt x="5323" y="1"/>
                  </a:moveTo>
                  <a:cubicBezTo>
                    <a:pt x="5274" y="1"/>
                    <a:pt x="5222" y="13"/>
                    <a:pt x="5171" y="40"/>
                  </a:cubicBezTo>
                  <a:cubicBezTo>
                    <a:pt x="3516" y="969"/>
                    <a:pt x="1873" y="1957"/>
                    <a:pt x="266" y="2981"/>
                  </a:cubicBezTo>
                  <a:cubicBezTo>
                    <a:pt x="0" y="3148"/>
                    <a:pt x="190" y="3510"/>
                    <a:pt x="445" y="3510"/>
                  </a:cubicBezTo>
                  <a:cubicBezTo>
                    <a:pt x="499" y="3510"/>
                    <a:pt x="555" y="3494"/>
                    <a:pt x="611" y="3457"/>
                  </a:cubicBezTo>
                  <a:cubicBezTo>
                    <a:pt x="2219" y="2433"/>
                    <a:pt x="3862" y="1457"/>
                    <a:pt x="5517" y="528"/>
                  </a:cubicBezTo>
                  <a:cubicBezTo>
                    <a:pt x="5799" y="367"/>
                    <a:pt x="5595" y="1"/>
                    <a:pt x="53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1"/>
            <p:cNvSpPr/>
            <p:nvPr/>
          </p:nvSpPr>
          <p:spPr>
            <a:xfrm>
              <a:off x="13003525" y="1258050"/>
              <a:ext cx="135425" cy="88300"/>
            </a:xfrm>
            <a:custGeom>
              <a:rect b="b" l="l" r="r" t="t"/>
              <a:pathLst>
                <a:path extrusionOk="0" h="3532" w="5417">
                  <a:moveTo>
                    <a:pt x="4996" y="1"/>
                  </a:moveTo>
                  <a:cubicBezTo>
                    <a:pt x="4942" y="1"/>
                    <a:pt x="4885" y="18"/>
                    <a:pt x="4829" y="59"/>
                  </a:cubicBezTo>
                  <a:cubicBezTo>
                    <a:pt x="3377" y="1130"/>
                    <a:pt x="1853" y="2119"/>
                    <a:pt x="281" y="3012"/>
                  </a:cubicBezTo>
                  <a:cubicBezTo>
                    <a:pt x="1" y="3162"/>
                    <a:pt x="201" y="3531"/>
                    <a:pt x="463" y="3531"/>
                  </a:cubicBezTo>
                  <a:cubicBezTo>
                    <a:pt x="512" y="3531"/>
                    <a:pt x="564" y="3518"/>
                    <a:pt x="615" y="3488"/>
                  </a:cubicBezTo>
                  <a:cubicBezTo>
                    <a:pt x="2198" y="2607"/>
                    <a:pt x="3710" y="1619"/>
                    <a:pt x="5163" y="547"/>
                  </a:cubicBezTo>
                  <a:cubicBezTo>
                    <a:pt x="5416" y="362"/>
                    <a:pt x="5238" y="1"/>
                    <a:pt x="4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1"/>
            <p:cNvSpPr/>
            <p:nvPr/>
          </p:nvSpPr>
          <p:spPr>
            <a:xfrm>
              <a:off x="13009050" y="1448325"/>
              <a:ext cx="120675" cy="70575"/>
            </a:xfrm>
            <a:custGeom>
              <a:rect b="b" l="l" r="r" t="t"/>
              <a:pathLst>
                <a:path extrusionOk="0" h="2823" w="4827">
                  <a:moveTo>
                    <a:pt x="319" y="0"/>
                  </a:moveTo>
                  <a:cubicBezTo>
                    <a:pt x="238" y="0"/>
                    <a:pt x="160" y="33"/>
                    <a:pt x="96" y="104"/>
                  </a:cubicBezTo>
                  <a:cubicBezTo>
                    <a:pt x="1" y="211"/>
                    <a:pt x="1" y="425"/>
                    <a:pt x="144" y="520"/>
                  </a:cubicBezTo>
                  <a:cubicBezTo>
                    <a:pt x="1453" y="1390"/>
                    <a:pt x="2822" y="2152"/>
                    <a:pt x="4263" y="2794"/>
                  </a:cubicBezTo>
                  <a:cubicBezTo>
                    <a:pt x="4306" y="2814"/>
                    <a:pt x="4347" y="2822"/>
                    <a:pt x="4387" y="2822"/>
                  </a:cubicBezTo>
                  <a:cubicBezTo>
                    <a:pt x="4664" y="2822"/>
                    <a:pt x="4826" y="2393"/>
                    <a:pt x="4513" y="2247"/>
                  </a:cubicBezTo>
                  <a:cubicBezTo>
                    <a:pt x="3120" y="1640"/>
                    <a:pt x="1787" y="901"/>
                    <a:pt x="525" y="68"/>
                  </a:cubicBezTo>
                  <a:cubicBezTo>
                    <a:pt x="459" y="24"/>
                    <a:pt x="388" y="0"/>
                    <a:pt x="3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1"/>
            <p:cNvSpPr/>
            <p:nvPr/>
          </p:nvSpPr>
          <p:spPr>
            <a:xfrm>
              <a:off x="13230225" y="1324175"/>
              <a:ext cx="15775" cy="137075"/>
            </a:xfrm>
            <a:custGeom>
              <a:rect b="b" l="l" r="r" t="t"/>
              <a:pathLst>
                <a:path extrusionOk="0" h="5483" w="631">
                  <a:moveTo>
                    <a:pt x="365" y="1"/>
                  </a:moveTo>
                  <a:cubicBezTo>
                    <a:pt x="206" y="1"/>
                    <a:pt x="36" y="110"/>
                    <a:pt x="36" y="307"/>
                  </a:cubicBezTo>
                  <a:cubicBezTo>
                    <a:pt x="24" y="1950"/>
                    <a:pt x="12" y="3581"/>
                    <a:pt x="0" y="5224"/>
                  </a:cubicBezTo>
                  <a:cubicBezTo>
                    <a:pt x="0" y="5400"/>
                    <a:pt x="127" y="5482"/>
                    <a:pt x="263" y="5482"/>
                  </a:cubicBezTo>
                  <a:cubicBezTo>
                    <a:pt x="423" y="5482"/>
                    <a:pt x="595" y="5370"/>
                    <a:pt x="595" y="5165"/>
                  </a:cubicBezTo>
                  <a:cubicBezTo>
                    <a:pt x="607" y="3534"/>
                    <a:pt x="619" y="1891"/>
                    <a:pt x="631" y="260"/>
                  </a:cubicBezTo>
                  <a:cubicBezTo>
                    <a:pt x="631" y="83"/>
                    <a:pt x="503"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51"/>
          <p:cNvGrpSpPr/>
          <p:nvPr/>
        </p:nvGrpSpPr>
        <p:grpSpPr>
          <a:xfrm>
            <a:off x="6166475" y="4702150"/>
            <a:ext cx="1128575" cy="303875"/>
            <a:chOff x="7792500" y="927225"/>
            <a:chExt cx="1128575" cy="303875"/>
          </a:xfrm>
        </p:grpSpPr>
        <p:sp>
          <p:nvSpPr>
            <p:cNvPr id="1168" name="Google Shape;1168;p51"/>
            <p:cNvSpPr/>
            <p:nvPr/>
          </p:nvSpPr>
          <p:spPr>
            <a:xfrm>
              <a:off x="7792500" y="927225"/>
              <a:ext cx="716325" cy="303875"/>
            </a:xfrm>
            <a:custGeom>
              <a:rect b="b" l="l" r="r" t="t"/>
              <a:pathLst>
                <a:path extrusionOk="0" h="12155" w="28653">
                  <a:moveTo>
                    <a:pt x="18154" y="0"/>
                  </a:moveTo>
                  <a:cubicBezTo>
                    <a:pt x="17542" y="0"/>
                    <a:pt x="16930" y="2"/>
                    <a:pt x="16317" y="5"/>
                  </a:cubicBezTo>
                  <a:cubicBezTo>
                    <a:pt x="13757" y="16"/>
                    <a:pt x="11198" y="52"/>
                    <a:pt x="8626" y="112"/>
                  </a:cubicBezTo>
                  <a:cubicBezTo>
                    <a:pt x="7971" y="136"/>
                    <a:pt x="7316" y="147"/>
                    <a:pt x="6661" y="171"/>
                  </a:cubicBezTo>
                  <a:cubicBezTo>
                    <a:pt x="6364" y="183"/>
                    <a:pt x="6066" y="183"/>
                    <a:pt x="5768" y="195"/>
                  </a:cubicBezTo>
                  <a:cubicBezTo>
                    <a:pt x="5506" y="207"/>
                    <a:pt x="5221" y="195"/>
                    <a:pt x="4971" y="290"/>
                  </a:cubicBezTo>
                  <a:cubicBezTo>
                    <a:pt x="4530" y="457"/>
                    <a:pt x="4399" y="886"/>
                    <a:pt x="4340" y="1302"/>
                  </a:cubicBezTo>
                  <a:cubicBezTo>
                    <a:pt x="4244" y="1957"/>
                    <a:pt x="4149" y="2600"/>
                    <a:pt x="4054" y="3255"/>
                  </a:cubicBezTo>
                  <a:lnTo>
                    <a:pt x="2935" y="11018"/>
                  </a:lnTo>
                  <a:cubicBezTo>
                    <a:pt x="2363" y="9637"/>
                    <a:pt x="2065" y="8172"/>
                    <a:pt x="1792" y="6708"/>
                  </a:cubicBezTo>
                  <a:cubicBezTo>
                    <a:pt x="1763" y="6583"/>
                    <a:pt x="1664" y="6473"/>
                    <a:pt x="1539" y="6473"/>
                  </a:cubicBezTo>
                  <a:cubicBezTo>
                    <a:pt x="1510" y="6473"/>
                    <a:pt x="1478" y="6480"/>
                    <a:pt x="1446" y="6493"/>
                  </a:cubicBezTo>
                  <a:cubicBezTo>
                    <a:pt x="946" y="6684"/>
                    <a:pt x="518" y="6994"/>
                    <a:pt x="160" y="7398"/>
                  </a:cubicBezTo>
                  <a:cubicBezTo>
                    <a:pt x="1" y="7585"/>
                    <a:pt x="178" y="7810"/>
                    <a:pt x="367" y="7810"/>
                  </a:cubicBezTo>
                  <a:cubicBezTo>
                    <a:pt x="432" y="7810"/>
                    <a:pt x="499" y="7784"/>
                    <a:pt x="553" y="7720"/>
                  </a:cubicBezTo>
                  <a:cubicBezTo>
                    <a:pt x="780" y="7458"/>
                    <a:pt x="1041" y="7255"/>
                    <a:pt x="1339" y="7101"/>
                  </a:cubicBezTo>
                  <a:cubicBezTo>
                    <a:pt x="1673" y="8779"/>
                    <a:pt x="2030" y="10470"/>
                    <a:pt x="2827" y="11994"/>
                  </a:cubicBezTo>
                  <a:cubicBezTo>
                    <a:pt x="2881" y="12095"/>
                    <a:pt x="2994" y="12155"/>
                    <a:pt x="3098" y="12155"/>
                  </a:cubicBezTo>
                  <a:cubicBezTo>
                    <a:pt x="3202" y="12155"/>
                    <a:pt x="3298" y="12095"/>
                    <a:pt x="3316" y="11958"/>
                  </a:cubicBezTo>
                  <a:cubicBezTo>
                    <a:pt x="3661" y="9565"/>
                    <a:pt x="4006" y="7184"/>
                    <a:pt x="4351" y="4791"/>
                  </a:cubicBezTo>
                  <a:cubicBezTo>
                    <a:pt x="4518" y="3612"/>
                    <a:pt x="4649" y="2433"/>
                    <a:pt x="4863" y="1267"/>
                  </a:cubicBezTo>
                  <a:cubicBezTo>
                    <a:pt x="4911" y="1005"/>
                    <a:pt x="4994" y="802"/>
                    <a:pt x="5268" y="743"/>
                  </a:cubicBezTo>
                  <a:cubicBezTo>
                    <a:pt x="5542" y="683"/>
                    <a:pt x="5852" y="707"/>
                    <a:pt x="6125" y="695"/>
                  </a:cubicBezTo>
                  <a:cubicBezTo>
                    <a:pt x="6745" y="683"/>
                    <a:pt x="7364" y="659"/>
                    <a:pt x="7971" y="648"/>
                  </a:cubicBezTo>
                  <a:cubicBezTo>
                    <a:pt x="11294" y="557"/>
                    <a:pt x="14618" y="512"/>
                    <a:pt x="17941" y="512"/>
                  </a:cubicBezTo>
                  <a:cubicBezTo>
                    <a:pt x="19452" y="512"/>
                    <a:pt x="20962" y="522"/>
                    <a:pt x="22473" y="540"/>
                  </a:cubicBezTo>
                  <a:cubicBezTo>
                    <a:pt x="23806" y="552"/>
                    <a:pt x="25140" y="576"/>
                    <a:pt x="26473" y="612"/>
                  </a:cubicBezTo>
                  <a:cubicBezTo>
                    <a:pt x="26819" y="612"/>
                    <a:pt x="27152" y="624"/>
                    <a:pt x="27497" y="636"/>
                  </a:cubicBezTo>
                  <a:cubicBezTo>
                    <a:pt x="27664" y="636"/>
                    <a:pt x="27842" y="648"/>
                    <a:pt x="28009" y="648"/>
                  </a:cubicBezTo>
                  <a:cubicBezTo>
                    <a:pt x="28057" y="648"/>
                    <a:pt x="28086" y="645"/>
                    <a:pt x="28104" y="645"/>
                  </a:cubicBezTo>
                  <a:cubicBezTo>
                    <a:pt x="28144" y="645"/>
                    <a:pt x="28125" y="657"/>
                    <a:pt x="28116" y="731"/>
                  </a:cubicBezTo>
                  <a:cubicBezTo>
                    <a:pt x="28092" y="886"/>
                    <a:pt x="27962" y="1064"/>
                    <a:pt x="27914" y="1207"/>
                  </a:cubicBezTo>
                  <a:cubicBezTo>
                    <a:pt x="27866" y="1386"/>
                    <a:pt x="27854" y="1552"/>
                    <a:pt x="27926" y="1719"/>
                  </a:cubicBezTo>
                  <a:cubicBezTo>
                    <a:pt x="27974" y="1828"/>
                    <a:pt x="28070" y="1875"/>
                    <a:pt x="28166" y="1875"/>
                  </a:cubicBezTo>
                  <a:cubicBezTo>
                    <a:pt x="28332" y="1875"/>
                    <a:pt x="28497" y="1736"/>
                    <a:pt x="28414" y="1540"/>
                  </a:cubicBezTo>
                  <a:cubicBezTo>
                    <a:pt x="28295" y="1290"/>
                    <a:pt x="28640" y="933"/>
                    <a:pt x="28640" y="659"/>
                  </a:cubicBezTo>
                  <a:cubicBezTo>
                    <a:pt x="28652" y="255"/>
                    <a:pt x="28295" y="147"/>
                    <a:pt x="27962" y="136"/>
                  </a:cubicBezTo>
                  <a:cubicBezTo>
                    <a:pt x="26664" y="88"/>
                    <a:pt x="25378" y="76"/>
                    <a:pt x="24080" y="52"/>
                  </a:cubicBezTo>
                  <a:cubicBezTo>
                    <a:pt x="22106" y="16"/>
                    <a:pt x="20133" y="0"/>
                    <a:pt x="18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1"/>
            <p:cNvSpPr/>
            <p:nvPr/>
          </p:nvSpPr>
          <p:spPr>
            <a:xfrm>
              <a:off x="7943875" y="989350"/>
              <a:ext cx="91875" cy="161250"/>
            </a:xfrm>
            <a:custGeom>
              <a:rect b="b" l="l" r="r" t="t"/>
              <a:pathLst>
                <a:path extrusionOk="0" h="6450" w="3675">
                  <a:moveTo>
                    <a:pt x="1810" y="1"/>
                  </a:moveTo>
                  <a:cubicBezTo>
                    <a:pt x="1087" y="1"/>
                    <a:pt x="567" y="590"/>
                    <a:pt x="142" y="1127"/>
                  </a:cubicBezTo>
                  <a:cubicBezTo>
                    <a:pt x="0" y="1322"/>
                    <a:pt x="174" y="1556"/>
                    <a:pt x="356" y="1556"/>
                  </a:cubicBezTo>
                  <a:cubicBezTo>
                    <a:pt x="419" y="1556"/>
                    <a:pt x="483" y="1528"/>
                    <a:pt x="535" y="1461"/>
                  </a:cubicBezTo>
                  <a:cubicBezTo>
                    <a:pt x="848" y="1063"/>
                    <a:pt x="1263" y="510"/>
                    <a:pt x="1803" y="510"/>
                  </a:cubicBezTo>
                  <a:cubicBezTo>
                    <a:pt x="1878" y="510"/>
                    <a:pt x="1955" y="521"/>
                    <a:pt x="2035" y="544"/>
                  </a:cubicBezTo>
                  <a:cubicBezTo>
                    <a:pt x="2761" y="758"/>
                    <a:pt x="2297" y="1853"/>
                    <a:pt x="2118" y="2318"/>
                  </a:cubicBezTo>
                  <a:cubicBezTo>
                    <a:pt x="1606" y="3651"/>
                    <a:pt x="749" y="4806"/>
                    <a:pt x="142" y="6080"/>
                  </a:cubicBezTo>
                  <a:cubicBezTo>
                    <a:pt x="61" y="6265"/>
                    <a:pt x="204" y="6450"/>
                    <a:pt x="387" y="6450"/>
                  </a:cubicBezTo>
                  <a:cubicBezTo>
                    <a:pt x="392" y="6450"/>
                    <a:pt x="398" y="6450"/>
                    <a:pt x="404" y="6449"/>
                  </a:cubicBezTo>
                  <a:cubicBezTo>
                    <a:pt x="1380" y="6414"/>
                    <a:pt x="2368" y="6378"/>
                    <a:pt x="3345" y="6354"/>
                  </a:cubicBezTo>
                  <a:cubicBezTo>
                    <a:pt x="3674" y="6342"/>
                    <a:pt x="3631" y="5842"/>
                    <a:pt x="3308" y="5842"/>
                  </a:cubicBezTo>
                  <a:cubicBezTo>
                    <a:pt x="3305" y="5842"/>
                    <a:pt x="3301" y="5842"/>
                    <a:pt x="3297" y="5842"/>
                  </a:cubicBezTo>
                  <a:lnTo>
                    <a:pt x="797" y="5925"/>
                  </a:lnTo>
                  <a:cubicBezTo>
                    <a:pt x="1547" y="4485"/>
                    <a:pt x="2547" y="3151"/>
                    <a:pt x="2868" y="1544"/>
                  </a:cubicBezTo>
                  <a:cubicBezTo>
                    <a:pt x="2952" y="1187"/>
                    <a:pt x="2987" y="782"/>
                    <a:pt x="2773" y="460"/>
                  </a:cubicBezTo>
                  <a:cubicBezTo>
                    <a:pt x="2595" y="187"/>
                    <a:pt x="2273" y="44"/>
                    <a:pt x="1952" y="8"/>
                  </a:cubicBezTo>
                  <a:cubicBezTo>
                    <a:pt x="1904" y="3"/>
                    <a:pt x="1856"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1"/>
            <p:cNvSpPr/>
            <p:nvPr/>
          </p:nvSpPr>
          <p:spPr>
            <a:xfrm>
              <a:off x="8078700" y="1035025"/>
              <a:ext cx="132875" cy="115600"/>
            </a:xfrm>
            <a:custGeom>
              <a:rect b="b" l="l" r="r" t="t"/>
              <a:pathLst>
                <a:path extrusionOk="0" h="4624" w="5315">
                  <a:moveTo>
                    <a:pt x="2825" y="0"/>
                  </a:moveTo>
                  <a:cubicBezTo>
                    <a:pt x="2690" y="0"/>
                    <a:pt x="2542" y="94"/>
                    <a:pt x="2536" y="265"/>
                  </a:cubicBezTo>
                  <a:cubicBezTo>
                    <a:pt x="2524" y="860"/>
                    <a:pt x="2500" y="1455"/>
                    <a:pt x="2488" y="2051"/>
                  </a:cubicBezTo>
                  <a:cubicBezTo>
                    <a:pt x="2306" y="2053"/>
                    <a:pt x="2126" y="2055"/>
                    <a:pt x="1945" y="2055"/>
                  </a:cubicBezTo>
                  <a:cubicBezTo>
                    <a:pt x="1404" y="2055"/>
                    <a:pt x="866" y="2042"/>
                    <a:pt x="321" y="2015"/>
                  </a:cubicBezTo>
                  <a:cubicBezTo>
                    <a:pt x="317" y="2015"/>
                    <a:pt x="314" y="2015"/>
                    <a:pt x="310" y="2015"/>
                  </a:cubicBezTo>
                  <a:cubicBezTo>
                    <a:pt x="1" y="2015"/>
                    <a:pt x="51" y="2503"/>
                    <a:pt x="369" y="2527"/>
                  </a:cubicBezTo>
                  <a:cubicBezTo>
                    <a:pt x="1071" y="2551"/>
                    <a:pt x="1774" y="2562"/>
                    <a:pt x="2464" y="2562"/>
                  </a:cubicBezTo>
                  <a:lnTo>
                    <a:pt x="2417" y="4396"/>
                  </a:lnTo>
                  <a:cubicBezTo>
                    <a:pt x="2411" y="4551"/>
                    <a:pt x="2516" y="4624"/>
                    <a:pt x="2631" y="4624"/>
                  </a:cubicBezTo>
                  <a:cubicBezTo>
                    <a:pt x="2764" y="4624"/>
                    <a:pt x="2910" y="4527"/>
                    <a:pt x="2917" y="4348"/>
                  </a:cubicBezTo>
                  <a:cubicBezTo>
                    <a:pt x="2940" y="3753"/>
                    <a:pt x="2964" y="3158"/>
                    <a:pt x="2976" y="2551"/>
                  </a:cubicBezTo>
                  <a:cubicBezTo>
                    <a:pt x="3643" y="2539"/>
                    <a:pt x="4322" y="2515"/>
                    <a:pt x="4988" y="2479"/>
                  </a:cubicBezTo>
                  <a:cubicBezTo>
                    <a:pt x="5314" y="2456"/>
                    <a:pt x="5276" y="1966"/>
                    <a:pt x="4963" y="1966"/>
                  </a:cubicBezTo>
                  <a:cubicBezTo>
                    <a:pt x="4956" y="1966"/>
                    <a:pt x="4948" y="1967"/>
                    <a:pt x="4941" y="1967"/>
                  </a:cubicBezTo>
                  <a:cubicBezTo>
                    <a:pt x="4298" y="2003"/>
                    <a:pt x="3643" y="2027"/>
                    <a:pt x="2988" y="2051"/>
                  </a:cubicBezTo>
                  <a:cubicBezTo>
                    <a:pt x="3012" y="1443"/>
                    <a:pt x="3036" y="836"/>
                    <a:pt x="3048" y="229"/>
                  </a:cubicBezTo>
                  <a:cubicBezTo>
                    <a:pt x="3053" y="73"/>
                    <a:pt x="2944" y="0"/>
                    <a:pt x="28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1"/>
            <p:cNvSpPr/>
            <p:nvPr/>
          </p:nvSpPr>
          <p:spPr>
            <a:xfrm>
              <a:off x="8253700" y="1045900"/>
              <a:ext cx="132325" cy="112000"/>
            </a:xfrm>
            <a:custGeom>
              <a:rect b="b" l="l" r="r" t="t"/>
              <a:pathLst>
                <a:path extrusionOk="0" h="4480" w="5293">
                  <a:moveTo>
                    <a:pt x="2853" y="626"/>
                  </a:moveTo>
                  <a:cubicBezTo>
                    <a:pt x="3173" y="626"/>
                    <a:pt x="3479" y="736"/>
                    <a:pt x="3691" y="1008"/>
                  </a:cubicBezTo>
                  <a:cubicBezTo>
                    <a:pt x="3715" y="1032"/>
                    <a:pt x="3727" y="1044"/>
                    <a:pt x="3751" y="1056"/>
                  </a:cubicBezTo>
                  <a:cubicBezTo>
                    <a:pt x="3310" y="2080"/>
                    <a:pt x="2727" y="3080"/>
                    <a:pt x="1739" y="3604"/>
                  </a:cubicBezTo>
                  <a:cubicBezTo>
                    <a:pt x="1565" y="3695"/>
                    <a:pt x="1341" y="3780"/>
                    <a:pt x="1128" y="3780"/>
                  </a:cubicBezTo>
                  <a:cubicBezTo>
                    <a:pt x="1033" y="3780"/>
                    <a:pt x="942" y="3763"/>
                    <a:pt x="858" y="3723"/>
                  </a:cubicBezTo>
                  <a:cubicBezTo>
                    <a:pt x="512" y="3580"/>
                    <a:pt x="572" y="3163"/>
                    <a:pt x="655" y="2878"/>
                  </a:cubicBezTo>
                  <a:cubicBezTo>
                    <a:pt x="858" y="2211"/>
                    <a:pt x="1251" y="1461"/>
                    <a:pt x="1798" y="1008"/>
                  </a:cubicBezTo>
                  <a:cubicBezTo>
                    <a:pt x="2076" y="782"/>
                    <a:pt x="2474" y="626"/>
                    <a:pt x="2853" y="626"/>
                  </a:cubicBezTo>
                  <a:close/>
                  <a:moveTo>
                    <a:pt x="4348" y="1"/>
                  </a:moveTo>
                  <a:cubicBezTo>
                    <a:pt x="4258" y="1"/>
                    <a:pt x="4172" y="42"/>
                    <a:pt x="4132" y="139"/>
                  </a:cubicBezTo>
                  <a:cubicBezTo>
                    <a:pt x="4072" y="282"/>
                    <a:pt x="4025" y="413"/>
                    <a:pt x="3965" y="556"/>
                  </a:cubicBezTo>
                  <a:cubicBezTo>
                    <a:pt x="3646" y="258"/>
                    <a:pt x="3224" y="116"/>
                    <a:pt x="2798" y="116"/>
                  </a:cubicBezTo>
                  <a:cubicBezTo>
                    <a:pt x="2509" y="116"/>
                    <a:pt x="2217" y="181"/>
                    <a:pt x="1953" y="306"/>
                  </a:cubicBezTo>
                  <a:cubicBezTo>
                    <a:pt x="1120" y="699"/>
                    <a:pt x="643" y="1568"/>
                    <a:pt x="298" y="2378"/>
                  </a:cubicBezTo>
                  <a:cubicBezTo>
                    <a:pt x="131" y="2770"/>
                    <a:pt x="0" y="3223"/>
                    <a:pt x="143" y="3651"/>
                  </a:cubicBezTo>
                  <a:cubicBezTo>
                    <a:pt x="274" y="4044"/>
                    <a:pt x="655" y="4271"/>
                    <a:pt x="1072" y="4283"/>
                  </a:cubicBezTo>
                  <a:cubicBezTo>
                    <a:pt x="1087" y="4283"/>
                    <a:pt x="1101" y="4283"/>
                    <a:pt x="1116" y="4283"/>
                  </a:cubicBezTo>
                  <a:cubicBezTo>
                    <a:pt x="1944" y="4283"/>
                    <a:pt x="2700" y="3629"/>
                    <a:pt x="3191" y="3020"/>
                  </a:cubicBezTo>
                  <a:cubicBezTo>
                    <a:pt x="3215" y="2997"/>
                    <a:pt x="3239" y="2961"/>
                    <a:pt x="3263" y="2925"/>
                  </a:cubicBezTo>
                  <a:lnTo>
                    <a:pt x="3263" y="2925"/>
                  </a:lnTo>
                  <a:cubicBezTo>
                    <a:pt x="3215" y="3140"/>
                    <a:pt x="3167" y="3354"/>
                    <a:pt x="3167" y="3568"/>
                  </a:cubicBezTo>
                  <a:cubicBezTo>
                    <a:pt x="3156" y="4021"/>
                    <a:pt x="3429" y="4425"/>
                    <a:pt x="3894" y="4473"/>
                  </a:cubicBezTo>
                  <a:cubicBezTo>
                    <a:pt x="3934" y="4478"/>
                    <a:pt x="3973" y="4480"/>
                    <a:pt x="4012" y="4480"/>
                  </a:cubicBezTo>
                  <a:cubicBezTo>
                    <a:pt x="4479" y="4480"/>
                    <a:pt x="4846" y="4159"/>
                    <a:pt x="5132" y="3818"/>
                  </a:cubicBezTo>
                  <a:cubicBezTo>
                    <a:pt x="5293" y="3631"/>
                    <a:pt x="5112" y="3396"/>
                    <a:pt x="4921" y="3396"/>
                  </a:cubicBezTo>
                  <a:cubicBezTo>
                    <a:pt x="4857" y="3396"/>
                    <a:pt x="4793" y="3422"/>
                    <a:pt x="4739" y="3485"/>
                  </a:cubicBezTo>
                  <a:cubicBezTo>
                    <a:pt x="4581" y="3682"/>
                    <a:pt x="4317" y="3978"/>
                    <a:pt x="4027" y="3978"/>
                  </a:cubicBezTo>
                  <a:cubicBezTo>
                    <a:pt x="3968" y="3978"/>
                    <a:pt x="3907" y="3966"/>
                    <a:pt x="3846" y="3937"/>
                  </a:cubicBezTo>
                  <a:cubicBezTo>
                    <a:pt x="3525" y="3782"/>
                    <a:pt x="3715" y="3259"/>
                    <a:pt x="3787" y="3009"/>
                  </a:cubicBezTo>
                  <a:cubicBezTo>
                    <a:pt x="4060" y="2104"/>
                    <a:pt x="4334" y="1199"/>
                    <a:pt x="4608" y="294"/>
                  </a:cubicBezTo>
                  <a:cubicBezTo>
                    <a:pt x="4661" y="121"/>
                    <a:pt x="4500"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1"/>
            <p:cNvSpPr/>
            <p:nvPr/>
          </p:nvSpPr>
          <p:spPr>
            <a:xfrm>
              <a:off x="8385425" y="1130925"/>
              <a:ext cx="70400" cy="78300"/>
            </a:xfrm>
            <a:custGeom>
              <a:rect b="b" l="l" r="r" t="t"/>
              <a:pathLst>
                <a:path extrusionOk="0" h="3132" w="2816">
                  <a:moveTo>
                    <a:pt x="697" y="0"/>
                  </a:moveTo>
                  <a:cubicBezTo>
                    <a:pt x="587" y="0"/>
                    <a:pt x="479" y="64"/>
                    <a:pt x="458" y="203"/>
                  </a:cubicBezTo>
                  <a:cubicBezTo>
                    <a:pt x="315" y="1024"/>
                    <a:pt x="173" y="1846"/>
                    <a:pt x="30" y="2679"/>
                  </a:cubicBezTo>
                  <a:cubicBezTo>
                    <a:pt x="0" y="2857"/>
                    <a:pt x="146" y="2970"/>
                    <a:pt x="291" y="2970"/>
                  </a:cubicBezTo>
                  <a:cubicBezTo>
                    <a:pt x="380" y="2970"/>
                    <a:pt x="468" y="2929"/>
                    <a:pt x="518" y="2834"/>
                  </a:cubicBezTo>
                  <a:cubicBezTo>
                    <a:pt x="720" y="2429"/>
                    <a:pt x="911" y="2036"/>
                    <a:pt x="1149" y="1655"/>
                  </a:cubicBezTo>
                  <a:cubicBezTo>
                    <a:pt x="1268" y="1465"/>
                    <a:pt x="1399" y="1286"/>
                    <a:pt x="1530" y="1108"/>
                  </a:cubicBezTo>
                  <a:cubicBezTo>
                    <a:pt x="1649" y="953"/>
                    <a:pt x="1780" y="786"/>
                    <a:pt x="1947" y="703"/>
                  </a:cubicBezTo>
                  <a:cubicBezTo>
                    <a:pt x="1999" y="676"/>
                    <a:pt x="2052" y="650"/>
                    <a:pt x="2095" y="650"/>
                  </a:cubicBezTo>
                  <a:cubicBezTo>
                    <a:pt x="2129" y="650"/>
                    <a:pt x="2157" y="667"/>
                    <a:pt x="2173" y="715"/>
                  </a:cubicBezTo>
                  <a:cubicBezTo>
                    <a:pt x="2197" y="786"/>
                    <a:pt x="2173" y="882"/>
                    <a:pt x="2161" y="953"/>
                  </a:cubicBezTo>
                  <a:cubicBezTo>
                    <a:pt x="2149" y="1084"/>
                    <a:pt x="2125" y="1215"/>
                    <a:pt x="2113" y="1334"/>
                  </a:cubicBezTo>
                  <a:cubicBezTo>
                    <a:pt x="2042" y="1834"/>
                    <a:pt x="1970" y="2334"/>
                    <a:pt x="1899" y="2834"/>
                  </a:cubicBezTo>
                  <a:cubicBezTo>
                    <a:pt x="1872" y="3023"/>
                    <a:pt x="2021" y="3132"/>
                    <a:pt x="2164" y="3132"/>
                  </a:cubicBezTo>
                  <a:cubicBezTo>
                    <a:pt x="2273" y="3132"/>
                    <a:pt x="2378" y="3069"/>
                    <a:pt x="2399" y="2929"/>
                  </a:cubicBezTo>
                  <a:lnTo>
                    <a:pt x="2601" y="1560"/>
                  </a:lnTo>
                  <a:cubicBezTo>
                    <a:pt x="2649" y="1191"/>
                    <a:pt x="2816" y="667"/>
                    <a:pt x="2542" y="346"/>
                  </a:cubicBezTo>
                  <a:cubicBezTo>
                    <a:pt x="2424" y="202"/>
                    <a:pt x="2271" y="145"/>
                    <a:pt x="2111" y="145"/>
                  </a:cubicBezTo>
                  <a:cubicBezTo>
                    <a:pt x="1899" y="145"/>
                    <a:pt x="1676" y="246"/>
                    <a:pt x="1506" y="381"/>
                  </a:cubicBezTo>
                  <a:cubicBezTo>
                    <a:pt x="1220" y="620"/>
                    <a:pt x="994" y="953"/>
                    <a:pt x="792" y="1274"/>
                  </a:cubicBezTo>
                  <a:cubicBezTo>
                    <a:pt x="851" y="953"/>
                    <a:pt x="899" y="620"/>
                    <a:pt x="958" y="298"/>
                  </a:cubicBezTo>
                  <a:cubicBezTo>
                    <a:pt x="992" y="109"/>
                    <a:pt x="842" y="0"/>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1"/>
            <p:cNvSpPr/>
            <p:nvPr/>
          </p:nvSpPr>
          <p:spPr>
            <a:xfrm>
              <a:off x="8538025" y="1055325"/>
              <a:ext cx="114250" cy="20050"/>
            </a:xfrm>
            <a:custGeom>
              <a:rect b="b" l="l" r="r" t="t"/>
              <a:pathLst>
                <a:path extrusionOk="0" h="802" w="4570">
                  <a:moveTo>
                    <a:pt x="3613" y="0"/>
                  </a:moveTo>
                  <a:cubicBezTo>
                    <a:pt x="2504" y="0"/>
                    <a:pt x="1397" y="98"/>
                    <a:pt x="307" y="286"/>
                  </a:cubicBezTo>
                  <a:cubicBezTo>
                    <a:pt x="1" y="343"/>
                    <a:pt x="30" y="801"/>
                    <a:pt x="313" y="801"/>
                  </a:cubicBezTo>
                  <a:cubicBezTo>
                    <a:pt x="326" y="801"/>
                    <a:pt x="341" y="800"/>
                    <a:pt x="355" y="798"/>
                  </a:cubicBezTo>
                  <a:cubicBezTo>
                    <a:pt x="1430" y="602"/>
                    <a:pt x="2522" y="511"/>
                    <a:pt x="3616" y="511"/>
                  </a:cubicBezTo>
                  <a:cubicBezTo>
                    <a:pt x="3855" y="511"/>
                    <a:pt x="4093" y="516"/>
                    <a:pt x="4332" y="524"/>
                  </a:cubicBezTo>
                  <a:cubicBezTo>
                    <a:pt x="4475" y="524"/>
                    <a:pt x="4570" y="369"/>
                    <a:pt x="4558" y="250"/>
                  </a:cubicBezTo>
                  <a:cubicBezTo>
                    <a:pt x="4546" y="96"/>
                    <a:pt x="4427" y="12"/>
                    <a:pt x="4284" y="12"/>
                  </a:cubicBezTo>
                  <a:cubicBezTo>
                    <a:pt x="4060" y="4"/>
                    <a:pt x="3837" y="0"/>
                    <a:pt x="3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1"/>
            <p:cNvSpPr/>
            <p:nvPr/>
          </p:nvSpPr>
          <p:spPr>
            <a:xfrm>
              <a:off x="8526650" y="1105925"/>
              <a:ext cx="122650" cy="12825"/>
            </a:xfrm>
            <a:custGeom>
              <a:rect b="b" l="l" r="r" t="t"/>
              <a:pathLst>
                <a:path extrusionOk="0" h="513" w="4906">
                  <a:moveTo>
                    <a:pt x="334" y="0"/>
                  </a:moveTo>
                  <a:cubicBezTo>
                    <a:pt x="0" y="0"/>
                    <a:pt x="48" y="512"/>
                    <a:pt x="370" y="512"/>
                  </a:cubicBezTo>
                  <a:lnTo>
                    <a:pt x="4572" y="512"/>
                  </a:lnTo>
                  <a:cubicBezTo>
                    <a:pt x="4906" y="512"/>
                    <a:pt x="4858"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1"/>
            <p:cNvSpPr/>
            <p:nvPr/>
          </p:nvSpPr>
          <p:spPr>
            <a:xfrm>
              <a:off x="8696025" y="1049025"/>
              <a:ext cx="146900" cy="115850"/>
            </a:xfrm>
            <a:custGeom>
              <a:rect b="b" l="l" r="r" t="t"/>
              <a:pathLst>
                <a:path extrusionOk="0" h="4634" w="5876">
                  <a:moveTo>
                    <a:pt x="3166" y="0"/>
                  </a:moveTo>
                  <a:cubicBezTo>
                    <a:pt x="2715" y="0"/>
                    <a:pt x="2279" y="206"/>
                    <a:pt x="1917" y="455"/>
                  </a:cubicBezTo>
                  <a:cubicBezTo>
                    <a:pt x="1191" y="919"/>
                    <a:pt x="643" y="1657"/>
                    <a:pt x="381" y="2479"/>
                  </a:cubicBezTo>
                  <a:cubicBezTo>
                    <a:pt x="155" y="3169"/>
                    <a:pt x="0" y="4384"/>
                    <a:pt x="941" y="4598"/>
                  </a:cubicBezTo>
                  <a:cubicBezTo>
                    <a:pt x="1016" y="4615"/>
                    <a:pt x="1091" y="4622"/>
                    <a:pt x="1166" y="4622"/>
                  </a:cubicBezTo>
                  <a:cubicBezTo>
                    <a:pt x="1521" y="4622"/>
                    <a:pt x="1872" y="4453"/>
                    <a:pt x="2167" y="4277"/>
                  </a:cubicBezTo>
                  <a:cubicBezTo>
                    <a:pt x="2560" y="4038"/>
                    <a:pt x="2893" y="3741"/>
                    <a:pt x="3203" y="3407"/>
                  </a:cubicBezTo>
                  <a:cubicBezTo>
                    <a:pt x="3358" y="3241"/>
                    <a:pt x="3489" y="3074"/>
                    <a:pt x="3620" y="2895"/>
                  </a:cubicBezTo>
                  <a:lnTo>
                    <a:pt x="3620" y="2895"/>
                  </a:lnTo>
                  <a:cubicBezTo>
                    <a:pt x="3572" y="3229"/>
                    <a:pt x="3560" y="3562"/>
                    <a:pt x="3620" y="3896"/>
                  </a:cubicBezTo>
                  <a:cubicBezTo>
                    <a:pt x="3703" y="4348"/>
                    <a:pt x="4048" y="4634"/>
                    <a:pt x="4513" y="4634"/>
                  </a:cubicBezTo>
                  <a:cubicBezTo>
                    <a:pt x="5025" y="4634"/>
                    <a:pt x="5394" y="4253"/>
                    <a:pt x="5715" y="3907"/>
                  </a:cubicBezTo>
                  <a:cubicBezTo>
                    <a:pt x="5876" y="3720"/>
                    <a:pt x="5702" y="3486"/>
                    <a:pt x="5509" y="3486"/>
                  </a:cubicBezTo>
                  <a:cubicBezTo>
                    <a:pt x="5445" y="3486"/>
                    <a:pt x="5379" y="3512"/>
                    <a:pt x="5322" y="3574"/>
                  </a:cubicBezTo>
                  <a:cubicBezTo>
                    <a:pt x="5115" y="3804"/>
                    <a:pt x="4853" y="4123"/>
                    <a:pt x="4502" y="4123"/>
                  </a:cubicBezTo>
                  <a:cubicBezTo>
                    <a:pt x="4490" y="4123"/>
                    <a:pt x="4478" y="4123"/>
                    <a:pt x="4465" y="4122"/>
                  </a:cubicBezTo>
                  <a:cubicBezTo>
                    <a:pt x="4024" y="4098"/>
                    <a:pt x="4072" y="3515"/>
                    <a:pt x="4108" y="3193"/>
                  </a:cubicBezTo>
                  <a:cubicBezTo>
                    <a:pt x="4191" y="2372"/>
                    <a:pt x="4560" y="1574"/>
                    <a:pt x="4846" y="788"/>
                  </a:cubicBezTo>
                  <a:cubicBezTo>
                    <a:pt x="4925" y="591"/>
                    <a:pt x="4764" y="431"/>
                    <a:pt x="4601" y="431"/>
                  </a:cubicBezTo>
                  <a:cubicBezTo>
                    <a:pt x="4518" y="431"/>
                    <a:pt x="4434" y="473"/>
                    <a:pt x="4382" y="574"/>
                  </a:cubicBezTo>
                  <a:cubicBezTo>
                    <a:pt x="3762" y="1812"/>
                    <a:pt x="3072" y="3145"/>
                    <a:pt x="1846" y="3872"/>
                  </a:cubicBezTo>
                  <a:cubicBezTo>
                    <a:pt x="1668" y="3977"/>
                    <a:pt x="1408" y="4114"/>
                    <a:pt x="1178" y="4114"/>
                  </a:cubicBezTo>
                  <a:cubicBezTo>
                    <a:pt x="1068" y="4114"/>
                    <a:pt x="966" y="4083"/>
                    <a:pt x="881" y="4003"/>
                  </a:cubicBezTo>
                  <a:cubicBezTo>
                    <a:pt x="643" y="3788"/>
                    <a:pt x="714" y="3348"/>
                    <a:pt x="762" y="3074"/>
                  </a:cubicBezTo>
                  <a:cubicBezTo>
                    <a:pt x="869" y="2407"/>
                    <a:pt x="1191" y="1800"/>
                    <a:pt x="1667" y="1312"/>
                  </a:cubicBezTo>
                  <a:cubicBezTo>
                    <a:pt x="1917" y="1050"/>
                    <a:pt x="2238" y="812"/>
                    <a:pt x="2584" y="657"/>
                  </a:cubicBezTo>
                  <a:cubicBezTo>
                    <a:pt x="2752" y="578"/>
                    <a:pt x="2976" y="510"/>
                    <a:pt x="3185" y="510"/>
                  </a:cubicBezTo>
                  <a:cubicBezTo>
                    <a:pt x="3418" y="510"/>
                    <a:pt x="3632" y="596"/>
                    <a:pt x="3727" y="848"/>
                  </a:cubicBezTo>
                  <a:cubicBezTo>
                    <a:pt x="3770" y="961"/>
                    <a:pt x="3862" y="1009"/>
                    <a:pt x="3955" y="1009"/>
                  </a:cubicBezTo>
                  <a:cubicBezTo>
                    <a:pt x="4116" y="1009"/>
                    <a:pt x="4283" y="865"/>
                    <a:pt x="4215" y="669"/>
                  </a:cubicBezTo>
                  <a:cubicBezTo>
                    <a:pt x="4060" y="264"/>
                    <a:pt x="3667" y="14"/>
                    <a:pt x="3239" y="2"/>
                  </a:cubicBezTo>
                  <a:cubicBezTo>
                    <a:pt x="3214" y="1"/>
                    <a:pt x="3190" y="0"/>
                    <a:pt x="31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1"/>
            <p:cNvSpPr/>
            <p:nvPr/>
          </p:nvSpPr>
          <p:spPr>
            <a:xfrm>
              <a:off x="8842750" y="1135000"/>
              <a:ext cx="78325" cy="91700"/>
            </a:xfrm>
            <a:custGeom>
              <a:rect b="b" l="l" r="r" t="t"/>
              <a:pathLst>
                <a:path extrusionOk="0" h="3668" w="3133">
                  <a:moveTo>
                    <a:pt x="927" y="1"/>
                  </a:moveTo>
                  <a:cubicBezTo>
                    <a:pt x="817" y="1"/>
                    <a:pt x="704" y="61"/>
                    <a:pt x="668" y="195"/>
                  </a:cubicBezTo>
                  <a:cubicBezTo>
                    <a:pt x="453" y="1040"/>
                    <a:pt x="239" y="1897"/>
                    <a:pt x="37" y="2743"/>
                  </a:cubicBezTo>
                  <a:cubicBezTo>
                    <a:pt x="1" y="2862"/>
                    <a:pt x="96" y="2993"/>
                    <a:pt x="203" y="3028"/>
                  </a:cubicBezTo>
                  <a:cubicBezTo>
                    <a:pt x="229" y="3035"/>
                    <a:pt x="254" y="3039"/>
                    <a:pt x="278" y="3039"/>
                  </a:cubicBezTo>
                  <a:cubicBezTo>
                    <a:pt x="375" y="3039"/>
                    <a:pt x="456" y="2983"/>
                    <a:pt x="513" y="2897"/>
                  </a:cubicBezTo>
                  <a:cubicBezTo>
                    <a:pt x="751" y="2528"/>
                    <a:pt x="1025" y="2171"/>
                    <a:pt x="1334" y="1862"/>
                  </a:cubicBezTo>
                  <a:cubicBezTo>
                    <a:pt x="1489" y="1695"/>
                    <a:pt x="1656" y="1540"/>
                    <a:pt x="1834" y="1397"/>
                  </a:cubicBezTo>
                  <a:cubicBezTo>
                    <a:pt x="1989" y="1266"/>
                    <a:pt x="2156" y="1123"/>
                    <a:pt x="2335" y="1052"/>
                  </a:cubicBezTo>
                  <a:cubicBezTo>
                    <a:pt x="2387" y="1030"/>
                    <a:pt x="2434" y="1016"/>
                    <a:pt x="2474" y="1016"/>
                  </a:cubicBezTo>
                  <a:cubicBezTo>
                    <a:pt x="2541" y="1016"/>
                    <a:pt x="2585" y="1058"/>
                    <a:pt x="2585" y="1171"/>
                  </a:cubicBezTo>
                  <a:cubicBezTo>
                    <a:pt x="2573" y="1385"/>
                    <a:pt x="2489" y="1611"/>
                    <a:pt x="2442" y="1826"/>
                  </a:cubicBezTo>
                  <a:cubicBezTo>
                    <a:pt x="2335" y="2338"/>
                    <a:pt x="2215" y="2862"/>
                    <a:pt x="2096" y="3374"/>
                  </a:cubicBezTo>
                  <a:cubicBezTo>
                    <a:pt x="2055" y="3558"/>
                    <a:pt x="2206" y="3668"/>
                    <a:pt x="2355" y="3668"/>
                  </a:cubicBezTo>
                  <a:cubicBezTo>
                    <a:pt x="2467" y="3668"/>
                    <a:pt x="2578" y="3606"/>
                    <a:pt x="2608" y="3469"/>
                  </a:cubicBezTo>
                  <a:cubicBezTo>
                    <a:pt x="2739" y="2838"/>
                    <a:pt x="2882" y="2207"/>
                    <a:pt x="3025" y="1588"/>
                  </a:cubicBezTo>
                  <a:cubicBezTo>
                    <a:pt x="3073" y="1338"/>
                    <a:pt x="3132" y="1076"/>
                    <a:pt x="3025" y="838"/>
                  </a:cubicBezTo>
                  <a:cubicBezTo>
                    <a:pt x="2930" y="625"/>
                    <a:pt x="2711" y="498"/>
                    <a:pt x="2480" y="498"/>
                  </a:cubicBezTo>
                  <a:cubicBezTo>
                    <a:pt x="2451" y="498"/>
                    <a:pt x="2423" y="500"/>
                    <a:pt x="2394" y="504"/>
                  </a:cubicBezTo>
                  <a:cubicBezTo>
                    <a:pt x="2132" y="540"/>
                    <a:pt x="1918" y="683"/>
                    <a:pt x="1703" y="849"/>
                  </a:cubicBezTo>
                  <a:cubicBezTo>
                    <a:pt x="1489" y="1004"/>
                    <a:pt x="1287" y="1183"/>
                    <a:pt x="1096" y="1373"/>
                  </a:cubicBezTo>
                  <a:cubicBezTo>
                    <a:pt x="1001" y="1469"/>
                    <a:pt x="918" y="1552"/>
                    <a:pt x="834" y="1647"/>
                  </a:cubicBezTo>
                  <a:cubicBezTo>
                    <a:pt x="941" y="1195"/>
                    <a:pt x="1061" y="742"/>
                    <a:pt x="1168" y="290"/>
                  </a:cubicBezTo>
                  <a:cubicBezTo>
                    <a:pt x="1215" y="107"/>
                    <a:pt x="1073" y="1"/>
                    <a:pt x="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7" name="Google Shape;1177;p51"/>
          <p:cNvGrpSpPr/>
          <p:nvPr/>
        </p:nvGrpSpPr>
        <p:grpSpPr>
          <a:xfrm>
            <a:off x="5431475" y="1397457"/>
            <a:ext cx="2051531" cy="630037"/>
            <a:chOff x="5431475" y="1397457"/>
            <a:chExt cx="2051531" cy="630037"/>
          </a:xfrm>
        </p:grpSpPr>
        <p:grpSp>
          <p:nvGrpSpPr>
            <p:cNvPr id="1178" name="Google Shape;1178;p51"/>
            <p:cNvGrpSpPr/>
            <p:nvPr/>
          </p:nvGrpSpPr>
          <p:grpSpPr>
            <a:xfrm>
              <a:off x="5431475" y="1643022"/>
              <a:ext cx="536616" cy="384472"/>
              <a:chOff x="5431475" y="1643022"/>
              <a:chExt cx="536616" cy="384472"/>
            </a:xfrm>
          </p:grpSpPr>
          <p:sp>
            <p:nvSpPr>
              <p:cNvPr id="1179" name="Google Shape;1179;p51"/>
              <p:cNvSpPr/>
              <p:nvPr/>
            </p:nvSpPr>
            <p:spPr>
              <a:xfrm rot="5400000">
                <a:off x="5539203" y="1749013"/>
                <a:ext cx="96582" cy="94048"/>
              </a:xfrm>
              <a:custGeom>
                <a:rect b="b" l="l" r="r" t="t"/>
                <a:pathLst>
                  <a:path extrusionOk="0" h="2598" w="2668">
                    <a:moveTo>
                      <a:pt x="1472" y="456"/>
                    </a:moveTo>
                    <a:cubicBezTo>
                      <a:pt x="1795" y="456"/>
                      <a:pt x="2094" y="630"/>
                      <a:pt x="2167" y="1043"/>
                    </a:cubicBezTo>
                    <a:cubicBezTo>
                      <a:pt x="2203" y="1448"/>
                      <a:pt x="2060" y="1864"/>
                      <a:pt x="1703" y="2091"/>
                    </a:cubicBezTo>
                    <a:cubicBezTo>
                      <a:pt x="1609" y="2148"/>
                      <a:pt x="1507" y="2174"/>
                      <a:pt x="1405" y="2174"/>
                    </a:cubicBezTo>
                    <a:cubicBezTo>
                      <a:pt x="1044" y="2174"/>
                      <a:pt x="674" y="1856"/>
                      <a:pt x="572" y="1531"/>
                    </a:cubicBezTo>
                    <a:cubicBezTo>
                      <a:pt x="381" y="901"/>
                      <a:pt x="957" y="456"/>
                      <a:pt x="1472" y="456"/>
                    </a:cubicBezTo>
                    <a:close/>
                    <a:moveTo>
                      <a:pt x="1512" y="0"/>
                    </a:moveTo>
                    <a:cubicBezTo>
                      <a:pt x="1419" y="0"/>
                      <a:pt x="1324" y="10"/>
                      <a:pt x="1227" y="31"/>
                    </a:cubicBezTo>
                    <a:cubicBezTo>
                      <a:pt x="524" y="162"/>
                      <a:pt x="0" y="733"/>
                      <a:pt x="107" y="1495"/>
                    </a:cubicBezTo>
                    <a:cubicBezTo>
                      <a:pt x="204" y="2147"/>
                      <a:pt x="798" y="2597"/>
                      <a:pt x="1435" y="2597"/>
                    </a:cubicBezTo>
                    <a:cubicBezTo>
                      <a:pt x="1508" y="2597"/>
                      <a:pt x="1582" y="2591"/>
                      <a:pt x="1655" y="2579"/>
                    </a:cubicBezTo>
                    <a:cubicBezTo>
                      <a:pt x="2346" y="2460"/>
                      <a:pt x="2667" y="1626"/>
                      <a:pt x="2620" y="1019"/>
                    </a:cubicBezTo>
                    <a:cubicBezTo>
                      <a:pt x="2620" y="1007"/>
                      <a:pt x="2620" y="995"/>
                      <a:pt x="2620" y="983"/>
                    </a:cubicBezTo>
                    <a:cubicBezTo>
                      <a:pt x="2620" y="983"/>
                      <a:pt x="2620" y="971"/>
                      <a:pt x="2620" y="960"/>
                    </a:cubicBezTo>
                    <a:cubicBezTo>
                      <a:pt x="2528" y="358"/>
                      <a:pt x="2069" y="0"/>
                      <a:pt x="15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1"/>
              <p:cNvSpPr/>
              <p:nvPr/>
            </p:nvSpPr>
            <p:spPr>
              <a:xfrm rot="5400000">
                <a:off x="5425919" y="1743818"/>
                <a:ext cx="71821" cy="60707"/>
              </a:xfrm>
              <a:custGeom>
                <a:rect b="b" l="l" r="r" t="t"/>
                <a:pathLst>
                  <a:path extrusionOk="0" h="1677" w="1984">
                    <a:moveTo>
                      <a:pt x="925" y="451"/>
                    </a:moveTo>
                    <a:cubicBezTo>
                      <a:pt x="1015" y="451"/>
                      <a:pt x="1115" y="490"/>
                      <a:pt x="1215" y="588"/>
                    </a:cubicBezTo>
                    <a:cubicBezTo>
                      <a:pt x="1397" y="800"/>
                      <a:pt x="1191" y="1212"/>
                      <a:pt x="928" y="1212"/>
                    </a:cubicBezTo>
                    <a:cubicBezTo>
                      <a:pt x="882" y="1212"/>
                      <a:pt x="834" y="1199"/>
                      <a:pt x="786" y="1171"/>
                    </a:cubicBezTo>
                    <a:cubicBezTo>
                      <a:pt x="415" y="948"/>
                      <a:pt x="608" y="451"/>
                      <a:pt x="925" y="451"/>
                    </a:cubicBezTo>
                    <a:close/>
                    <a:moveTo>
                      <a:pt x="897" y="0"/>
                    </a:moveTo>
                    <a:cubicBezTo>
                      <a:pt x="690" y="0"/>
                      <a:pt x="486" y="79"/>
                      <a:pt x="334" y="254"/>
                    </a:cubicBezTo>
                    <a:cubicBezTo>
                      <a:pt x="0" y="635"/>
                      <a:pt x="108" y="1195"/>
                      <a:pt x="477" y="1492"/>
                    </a:cubicBezTo>
                    <a:cubicBezTo>
                      <a:pt x="625" y="1622"/>
                      <a:pt x="779" y="1677"/>
                      <a:pt x="927" y="1677"/>
                    </a:cubicBezTo>
                    <a:cubicBezTo>
                      <a:pt x="1511" y="1677"/>
                      <a:pt x="1983" y="808"/>
                      <a:pt x="1536" y="266"/>
                    </a:cubicBezTo>
                    <a:cubicBezTo>
                      <a:pt x="1361" y="97"/>
                      <a:pt x="1127"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1"/>
              <p:cNvSpPr/>
              <p:nvPr/>
            </p:nvSpPr>
            <p:spPr>
              <a:xfrm rot="5400000">
                <a:off x="5711728" y="1845230"/>
                <a:ext cx="60382" cy="58499"/>
              </a:xfrm>
              <a:custGeom>
                <a:rect b="b" l="l" r="r" t="t"/>
                <a:pathLst>
                  <a:path extrusionOk="0" h="1616" w="1668">
                    <a:moveTo>
                      <a:pt x="956" y="450"/>
                    </a:moveTo>
                    <a:cubicBezTo>
                      <a:pt x="1081" y="450"/>
                      <a:pt x="1186" y="518"/>
                      <a:pt x="1203" y="686"/>
                    </a:cubicBezTo>
                    <a:cubicBezTo>
                      <a:pt x="1215" y="877"/>
                      <a:pt x="1143" y="1127"/>
                      <a:pt x="917" y="1163"/>
                    </a:cubicBezTo>
                    <a:cubicBezTo>
                      <a:pt x="907" y="1164"/>
                      <a:pt x="896" y="1164"/>
                      <a:pt x="886" y="1164"/>
                    </a:cubicBezTo>
                    <a:cubicBezTo>
                      <a:pt x="748" y="1164"/>
                      <a:pt x="579" y="1093"/>
                      <a:pt x="524" y="960"/>
                    </a:cubicBezTo>
                    <a:cubicBezTo>
                      <a:pt x="415" y="695"/>
                      <a:pt x="720" y="450"/>
                      <a:pt x="956" y="450"/>
                    </a:cubicBezTo>
                    <a:close/>
                    <a:moveTo>
                      <a:pt x="924" y="0"/>
                    </a:moveTo>
                    <a:cubicBezTo>
                      <a:pt x="887" y="0"/>
                      <a:pt x="849" y="3"/>
                      <a:pt x="810" y="8"/>
                    </a:cubicBezTo>
                    <a:cubicBezTo>
                      <a:pt x="369" y="67"/>
                      <a:pt x="0" y="520"/>
                      <a:pt x="60" y="972"/>
                    </a:cubicBezTo>
                    <a:cubicBezTo>
                      <a:pt x="119" y="1365"/>
                      <a:pt x="500" y="1603"/>
                      <a:pt x="881" y="1615"/>
                    </a:cubicBezTo>
                    <a:cubicBezTo>
                      <a:pt x="1381" y="1615"/>
                      <a:pt x="1667" y="1139"/>
                      <a:pt x="1655" y="686"/>
                    </a:cubicBezTo>
                    <a:cubicBezTo>
                      <a:pt x="1612" y="284"/>
                      <a:pt x="1319"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1"/>
              <p:cNvSpPr/>
              <p:nvPr/>
            </p:nvSpPr>
            <p:spPr>
              <a:xfrm rot="5400000">
                <a:off x="5702461" y="1703619"/>
                <a:ext cx="65522" cy="55531"/>
              </a:xfrm>
              <a:custGeom>
                <a:rect b="b" l="l" r="r" t="t"/>
                <a:pathLst>
                  <a:path extrusionOk="0" h="1534" w="1810">
                    <a:moveTo>
                      <a:pt x="1001" y="430"/>
                    </a:moveTo>
                    <a:cubicBezTo>
                      <a:pt x="1115" y="430"/>
                      <a:pt x="1220" y="488"/>
                      <a:pt x="1274" y="639"/>
                    </a:cubicBezTo>
                    <a:cubicBezTo>
                      <a:pt x="1343" y="915"/>
                      <a:pt x="1174" y="1085"/>
                      <a:pt x="954" y="1085"/>
                    </a:cubicBezTo>
                    <a:cubicBezTo>
                      <a:pt x="870" y="1085"/>
                      <a:pt x="779" y="1061"/>
                      <a:pt x="691" y="1008"/>
                    </a:cubicBezTo>
                    <a:cubicBezTo>
                      <a:pt x="365" y="811"/>
                      <a:pt x="711" y="430"/>
                      <a:pt x="1001" y="430"/>
                    </a:cubicBezTo>
                    <a:close/>
                    <a:moveTo>
                      <a:pt x="971" y="0"/>
                    </a:moveTo>
                    <a:cubicBezTo>
                      <a:pt x="835" y="0"/>
                      <a:pt x="695" y="31"/>
                      <a:pt x="560" y="91"/>
                    </a:cubicBezTo>
                    <a:cubicBezTo>
                      <a:pt x="143" y="270"/>
                      <a:pt x="0" y="830"/>
                      <a:pt x="262" y="1199"/>
                    </a:cubicBezTo>
                    <a:cubicBezTo>
                      <a:pt x="417" y="1422"/>
                      <a:pt x="683" y="1534"/>
                      <a:pt x="950" y="1534"/>
                    </a:cubicBezTo>
                    <a:cubicBezTo>
                      <a:pt x="1052" y="1534"/>
                      <a:pt x="1154" y="1517"/>
                      <a:pt x="1250" y="1484"/>
                    </a:cubicBezTo>
                    <a:cubicBezTo>
                      <a:pt x="1667" y="1341"/>
                      <a:pt x="1810" y="925"/>
                      <a:pt x="1703" y="520"/>
                    </a:cubicBezTo>
                    <a:cubicBezTo>
                      <a:pt x="1577" y="169"/>
                      <a:pt x="1288" y="0"/>
                      <a:pt x="9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1"/>
              <p:cNvSpPr/>
              <p:nvPr/>
            </p:nvSpPr>
            <p:spPr>
              <a:xfrm rot="5400000">
                <a:off x="5548054" y="1644633"/>
                <a:ext cx="73739" cy="70518"/>
              </a:xfrm>
              <a:custGeom>
                <a:rect b="b" l="l" r="r" t="t"/>
                <a:pathLst>
                  <a:path extrusionOk="0" h="1948" w="2037">
                    <a:moveTo>
                      <a:pt x="1005" y="436"/>
                    </a:moveTo>
                    <a:cubicBezTo>
                      <a:pt x="1578" y="436"/>
                      <a:pt x="1754" y="1407"/>
                      <a:pt x="1084" y="1492"/>
                    </a:cubicBezTo>
                    <a:cubicBezTo>
                      <a:pt x="1068" y="1493"/>
                      <a:pt x="1053" y="1493"/>
                      <a:pt x="1038" y="1493"/>
                    </a:cubicBezTo>
                    <a:cubicBezTo>
                      <a:pt x="751" y="1493"/>
                      <a:pt x="533" y="1382"/>
                      <a:pt x="476" y="1087"/>
                    </a:cubicBezTo>
                    <a:cubicBezTo>
                      <a:pt x="417" y="849"/>
                      <a:pt x="560" y="575"/>
                      <a:pt x="786" y="480"/>
                    </a:cubicBezTo>
                    <a:cubicBezTo>
                      <a:pt x="864" y="450"/>
                      <a:pt x="937" y="436"/>
                      <a:pt x="1005" y="436"/>
                    </a:cubicBezTo>
                    <a:close/>
                    <a:moveTo>
                      <a:pt x="1000" y="1"/>
                    </a:moveTo>
                    <a:cubicBezTo>
                      <a:pt x="942" y="1"/>
                      <a:pt x="882" y="6"/>
                      <a:pt x="822" y="16"/>
                    </a:cubicBezTo>
                    <a:cubicBezTo>
                      <a:pt x="322" y="99"/>
                      <a:pt x="0" y="552"/>
                      <a:pt x="12" y="1052"/>
                    </a:cubicBezTo>
                    <a:cubicBezTo>
                      <a:pt x="35" y="1597"/>
                      <a:pt x="491" y="1947"/>
                      <a:pt x="1008" y="1947"/>
                    </a:cubicBezTo>
                    <a:cubicBezTo>
                      <a:pt x="1033" y="1947"/>
                      <a:pt x="1058" y="1946"/>
                      <a:pt x="1084" y="1945"/>
                    </a:cubicBezTo>
                    <a:cubicBezTo>
                      <a:pt x="1643" y="1873"/>
                      <a:pt x="2036" y="1433"/>
                      <a:pt x="1965" y="861"/>
                    </a:cubicBezTo>
                    <a:cubicBezTo>
                      <a:pt x="1901" y="350"/>
                      <a:pt x="1494" y="1"/>
                      <a:pt x="10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1"/>
              <p:cNvSpPr/>
              <p:nvPr/>
            </p:nvSpPr>
            <p:spPr>
              <a:xfrm rot="5400000">
                <a:off x="5874297" y="1933700"/>
                <a:ext cx="98754" cy="88835"/>
              </a:xfrm>
              <a:custGeom>
                <a:rect b="b" l="l" r="r" t="t"/>
                <a:pathLst>
                  <a:path extrusionOk="0" h="2454" w="2728">
                    <a:moveTo>
                      <a:pt x="1430" y="451"/>
                    </a:moveTo>
                    <a:cubicBezTo>
                      <a:pt x="1488" y="451"/>
                      <a:pt x="1548" y="457"/>
                      <a:pt x="1608" y="471"/>
                    </a:cubicBezTo>
                    <a:cubicBezTo>
                      <a:pt x="2430" y="697"/>
                      <a:pt x="2275" y="1912"/>
                      <a:pt x="1454" y="1995"/>
                    </a:cubicBezTo>
                    <a:cubicBezTo>
                      <a:pt x="1425" y="1998"/>
                      <a:pt x="1397" y="1999"/>
                      <a:pt x="1369" y="1999"/>
                    </a:cubicBezTo>
                    <a:cubicBezTo>
                      <a:pt x="908" y="1999"/>
                      <a:pt x="541" y="1634"/>
                      <a:pt x="620" y="1173"/>
                    </a:cubicBezTo>
                    <a:cubicBezTo>
                      <a:pt x="693" y="758"/>
                      <a:pt x="1029" y="451"/>
                      <a:pt x="1430" y="451"/>
                    </a:cubicBezTo>
                    <a:close/>
                    <a:moveTo>
                      <a:pt x="1441" y="0"/>
                    </a:moveTo>
                    <a:cubicBezTo>
                      <a:pt x="833" y="0"/>
                      <a:pt x="346" y="423"/>
                      <a:pt x="191" y="1042"/>
                    </a:cubicBezTo>
                    <a:cubicBezTo>
                      <a:pt x="1" y="1816"/>
                      <a:pt x="596" y="2364"/>
                      <a:pt x="1311" y="2447"/>
                    </a:cubicBezTo>
                    <a:cubicBezTo>
                      <a:pt x="1349" y="2452"/>
                      <a:pt x="1387" y="2454"/>
                      <a:pt x="1424" y="2454"/>
                    </a:cubicBezTo>
                    <a:cubicBezTo>
                      <a:pt x="2002" y="2454"/>
                      <a:pt x="2462" y="1948"/>
                      <a:pt x="2585" y="1412"/>
                    </a:cubicBezTo>
                    <a:cubicBezTo>
                      <a:pt x="2727" y="769"/>
                      <a:pt x="2346" y="209"/>
                      <a:pt x="1727" y="30"/>
                    </a:cubicBezTo>
                    <a:cubicBezTo>
                      <a:pt x="1630" y="10"/>
                      <a:pt x="1534"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51"/>
            <p:cNvGrpSpPr/>
            <p:nvPr/>
          </p:nvGrpSpPr>
          <p:grpSpPr>
            <a:xfrm>
              <a:off x="7100606" y="1397457"/>
              <a:ext cx="382400" cy="245575"/>
              <a:chOff x="6928431" y="1576107"/>
              <a:chExt cx="382400" cy="245575"/>
            </a:xfrm>
          </p:grpSpPr>
          <p:sp>
            <p:nvSpPr>
              <p:cNvPr id="1186" name="Google Shape;1186;p51"/>
              <p:cNvSpPr/>
              <p:nvPr/>
            </p:nvSpPr>
            <p:spPr>
              <a:xfrm rot="5400000">
                <a:off x="7015719" y="1608769"/>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1"/>
              <p:cNvSpPr/>
              <p:nvPr/>
            </p:nvSpPr>
            <p:spPr>
              <a:xfrm rot="5400000">
                <a:off x="7112694" y="1579369"/>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1"/>
              <p:cNvSpPr/>
              <p:nvPr/>
            </p:nvSpPr>
            <p:spPr>
              <a:xfrm rot="5400000">
                <a:off x="7255656" y="1766506"/>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1"/>
              <p:cNvSpPr/>
              <p:nvPr/>
            </p:nvSpPr>
            <p:spPr>
              <a:xfrm rot="5400000">
                <a:off x="6924131" y="1637556"/>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0" name="Google Shape;1190;p51"/>
            <p:cNvSpPr/>
            <p:nvPr/>
          </p:nvSpPr>
          <p:spPr>
            <a:xfrm rot="5400000">
              <a:off x="6590456" y="1795944"/>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51"/>
          <p:cNvGrpSpPr/>
          <p:nvPr/>
        </p:nvGrpSpPr>
        <p:grpSpPr>
          <a:xfrm>
            <a:off x="1420894" y="3002107"/>
            <a:ext cx="2211937" cy="718049"/>
            <a:chOff x="1420894" y="3002107"/>
            <a:chExt cx="2211937" cy="718049"/>
          </a:xfrm>
        </p:grpSpPr>
        <p:sp>
          <p:nvSpPr>
            <p:cNvPr id="1192" name="Google Shape;1192;p51"/>
            <p:cNvSpPr/>
            <p:nvPr/>
          </p:nvSpPr>
          <p:spPr>
            <a:xfrm rot="5400000">
              <a:off x="1425219" y="3388756"/>
              <a:ext cx="139625" cy="148275"/>
            </a:xfrm>
            <a:custGeom>
              <a:rect b="b" l="l" r="r" t="t"/>
              <a:pathLst>
                <a:path extrusionOk="0" h="5931" w="5585">
                  <a:moveTo>
                    <a:pt x="2884" y="461"/>
                  </a:moveTo>
                  <a:cubicBezTo>
                    <a:pt x="3200" y="461"/>
                    <a:pt x="3521" y="524"/>
                    <a:pt x="3822" y="633"/>
                  </a:cubicBezTo>
                  <a:cubicBezTo>
                    <a:pt x="4882" y="1002"/>
                    <a:pt x="5096" y="2085"/>
                    <a:pt x="4667" y="3038"/>
                  </a:cubicBezTo>
                  <a:cubicBezTo>
                    <a:pt x="4453" y="3526"/>
                    <a:pt x="4072" y="3847"/>
                    <a:pt x="3643" y="4002"/>
                  </a:cubicBezTo>
                  <a:cubicBezTo>
                    <a:pt x="3620" y="3871"/>
                    <a:pt x="3584" y="3740"/>
                    <a:pt x="3524" y="3621"/>
                  </a:cubicBezTo>
                  <a:cubicBezTo>
                    <a:pt x="3208" y="2978"/>
                    <a:pt x="2497" y="2554"/>
                    <a:pt x="1798" y="2554"/>
                  </a:cubicBezTo>
                  <a:cubicBezTo>
                    <a:pt x="1604" y="2554"/>
                    <a:pt x="1410" y="2587"/>
                    <a:pt x="1226" y="2657"/>
                  </a:cubicBezTo>
                  <a:cubicBezTo>
                    <a:pt x="1060" y="2061"/>
                    <a:pt x="1167" y="1395"/>
                    <a:pt x="1643" y="894"/>
                  </a:cubicBezTo>
                  <a:cubicBezTo>
                    <a:pt x="1999" y="588"/>
                    <a:pt x="2436" y="461"/>
                    <a:pt x="2884" y="461"/>
                  </a:cubicBezTo>
                  <a:close/>
                  <a:moveTo>
                    <a:pt x="1823" y="3017"/>
                  </a:moveTo>
                  <a:cubicBezTo>
                    <a:pt x="2379" y="3017"/>
                    <a:pt x="2937" y="3354"/>
                    <a:pt x="3155" y="3895"/>
                  </a:cubicBezTo>
                  <a:cubicBezTo>
                    <a:pt x="3179" y="3954"/>
                    <a:pt x="3191" y="4026"/>
                    <a:pt x="3203" y="4097"/>
                  </a:cubicBezTo>
                  <a:cubicBezTo>
                    <a:pt x="3169" y="4099"/>
                    <a:pt x="3136" y="4100"/>
                    <a:pt x="3102" y="4100"/>
                  </a:cubicBezTo>
                  <a:cubicBezTo>
                    <a:pt x="2692" y="4100"/>
                    <a:pt x="2267" y="3966"/>
                    <a:pt x="1893" y="3669"/>
                  </a:cubicBezTo>
                  <a:cubicBezTo>
                    <a:pt x="1691" y="3502"/>
                    <a:pt x="1536" y="3300"/>
                    <a:pt x="1405" y="3085"/>
                  </a:cubicBezTo>
                  <a:cubicBezTo>
                    <a:pt x="1540" y="3039"/>
                    <a:pt x="1682" y="3017"/>
                    <a:pt x="1823" y="3017"/>
                  </a:cubicBezTo>
                  <a:close/>
                  <a:moveTo>
                    <a:pt x="1072" y="3276"/>
                  </a:moveTo>
                  <a:cubicBezTo>
                    <a:pt x="1524" y="4038"/>
                    <a:pt x="2334" y="4585"/>
                    <a:pt x="3167" y="4585"/>
                  </a:cubicBezTo>
                  <a:cubicBezTo>
                    <a:pt x="3036" y="4955"/>
                    <a:pt x="2691" y="5252"/>
                    <a:pt x="2322" y="5395"/>
                  </a:cubicBezTo>
                  <a:cubicBezTo>
                    <a:pt x="2139" y="5464"/>
                    <a:pt x="1945" y="5500"/>
                    <a:pt x="1755" y="5500"/>
                  </a:cubicBezTo>
                  <a:cubicBezTo>
                    <a:pt x="1288" y="5500"/>
                    <a:pt x="848" y="5282"/>
                    <a:pt x="679" y="4800"/>
                  </a:cubicBezTo>
                  <a:cubicBezTo>
                    <a:pt x="488" y="4276"/>
                    <a:pt x="691" y="3669"/>
                    <a:pt x="1072" y="3276"/>
                  </a:cubicBezTo>
                  <a:close/>
                  <a:moveTo>
                    <a:pt x="2982" y="0"/>
                  </a:moveTo>
                  <a:cubicBezTo>
                    <a:pt x="2373" y="0"/>
                    <a:pt x="1765" y="197"/>
                    <a:pt x="1322" y="585"/>
                  </a:cubicBezTo>
                  <a:cubicBezTo>
                    <a:pt x="655" y="1287"/>
                    <a:pt x="584" y="2133"/>
                    <a:pt x="857" y="2859"/>
                  </a:cubicBezTo>
                  <a:cubicBezTo>
                    <a:pt x="857" y="2859"/>
                    <a:pt x="857" y="2871"/>
                    <a:pt x="845" y="2871"/>
                  </a:cubicBezTo>
                  <a:cubicBezTo>
                    <a:pt x="834" y="2883"/>
                    <a:pt x="822" y="2883"/>
                    <a:pt x="822" y="2895"/>
                  </a:cubicBezTo>
                  <a:cubicBezTo>
                    <a:pt x="179" y="3454"/>
                    <a:pt x="0" y="4383"/>
                    <a:pt x="333" y="5157"/>
                  </a:cubicBezTo>
                  <a:cubicBezTo>
                    <a:pt x="581" y="5717"/>
                    <a:pt x="1130" y="5930"/>
                    <a:pt x="1696" y="5930"/>
                  </a:cubicBezTo>
                  <a:cubicBezTo>
                    <a:pt x="2057" y="5930"/>
                    <a:pt x="2425" y="5844"/>
                    <a:pt x="2727" y="5705"/>
                  </a:cubicBezTo>
                  <a:cubicBezTo>
                    <a:pt x="3203" y="5490"/>
                    <a:pt x="3536" y="5026"/>
                    <a:pt x="3643" y="4526"/>
                  </a:cubicBezTo>
                  <a:cubicBezTo>
                    <a:pt x="4048" y="4419"/>
                    <a:pt x="4441" y="4169"/>
                    <a:pt x="4763" y="3728"/>
                  </a:cubicBezTo>
                  <a:cubicBezTo>
                    <a:pt x="5537" y="2692"/>
                    <a:pt x="5584" y="1311"/>
                    <a:pt x="4513" y="490"/>
                  </a:cubicBezTo>
                  <a:cubicBezTo>
                    <a:pt x="4083" y="162"/>
                    <a:pt x="3532" y="0"/>
                    <a:pt x="29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1"/>
            <p:cNvSpPr/>
            <p:nvPr/>
          </p:nvSpPr>
          <p:spPr>
            <a:xfrm rot="5400000">
              <a:off x="2297381" y="3205044"/>
              <a:ext cx="215825" cy="190800"/>
            </a:xfrm>
            <a:custGeom>
              <a:rect b="b" l="l" r="r" t="t"/>
              <a:pathLst>
                <a:path extrusionOk="0" h="7632" w="8633">
                  <a:moveTo>
                    <a:pt x="4453" y="448"/>
                  </a:moveTo>
                  <a:cubicBezTo>
                    <a:pt x="5232" y="448"/>
                    <a:pt x="6007" y="702"/>
                    <a:pt x="6680" y="1236"/>
                  </a:cubicBezTo>
                  <a:cubicBezTo>
                    <a:pt x="8240" y="2474"/>
                    <a:pt x="8133" y="4724"/>
                    <a:pt x="6930" y="6129"/>
                  </a:cubicBezTo>
                  <a:cubicBezTo>
                    <a:pt x="6308" y="6855"/>
                    <a:pt x="5409" y="7177"/>
                    <a:pt x="4493" y="7177"/>
                  </a:cubicBezTo>
                  <a:cubicBezTo>
                    <a:pt x="3621" y="7177"/>
                    <a:pt x="2734" y="6884"/>
                    <a:pt x="2060" y="6367"/>
                  </a:cubicBezTo>
                  <a:cubicBezTo>
                    <a:pt x="372" y="5060"/>
                    <a:pt x="583" y="2529"/>
                    <a:pt x="2137" y="1230"/>
                  </a:cubicBezTo>
                  <a:lnTo>
                    <a:pt x="2137" y="1230"/>
                  </a:lnTo>
                  <a:cubicBezTo>
                    <a:pt x="2841" y="718"/>
                    <a:pt x="3649" y="448"/>
                    <a:pt x="4453" y="448"/>
                  </a:cubicBezTo>
                  <a:close/>
                  <a:moveTo>
                    <a:pt x="4529" y="1"/>
                  </a:moveTo>
                  <a:cubicBezTo>
                    <a:pt x="3587" y="1"/>
                    <a:pt x="2632" y="308"/>
                    <a:pt x="1870" y="867"/>
                  </a:cubicBezTo>
                  <a:cubicBezTo>
                    <a:pt x="1863" y="872"/>
                    <a:pt x="1856" y="878"/>
                    <a:pt x="1849" y="884"/>
                  </a:cubicBezTo>
                  <a:lnTo>
                    <a:pt x="1849" y="884"/>
                  </a:lnTo>
                  <a:cubicBezTo>
                    <a:pt x="1840" y="889"/>
                    <a:pt x="1831" y="895"/>
                    <a:pt x="1822" y="902"/>
                  </a:cubicBezTo>
                  <a:cubicBezTo>
                    <a:pt x="72" y="2355"/>
                    <a:pt x="1" y="4855"/>
                    <a:pt x="1537" y="6486"/>
                  </a:cubicBezTo>
                  <a:cubicBezTo>
                    <a:pt x="2261" y="7266"/>
                    <a:pt x="3280" y="7631"/>
                    <a:pt x="4308" y="7631"/>
                  </a:cubicBezTo>
                  <a:cubicBezTo>
                    <a:pt x="5305" y="7631"/>
                    <a:pt x="6310" y="7286"/>
                    <a:pt x="7061" y="6641"/>
                  </a:cubicBezTo>
                  <a:cubicBezTo>
                    <a:pt x="8621" y="5296"/>
                    <a:pt x="8633" y="2903"/>
                    <a:pt x="7442" y="1355"/>
                  </a:cubicBezTo>
                  <a:cubicBezTo>
                    <a:pt x="6716" y="423"/>
                    <a:pt x="5632" y="1"/>
                    <a:pt x="4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1"/>
            <p:cNvSpPr/>
            <p:nvPr/>
          </p:nvSpPr>
          <p:spPr>
            <a:xfrm rot="5400000">
              <a:off x="3140381" y="3578506"/>
              <a:ext cx="154375" cy="128925"/>
            </a:xfrm>
            <a:custGeom>
              <a:rect b="b" l="l" r="r" t="t"/>
              <a:pathLst>
                <a:path extrusionOk="0" h="5157" w="6175">
                  <a:moveTo>
                    <a:pt x="2995" y="467"/>
                  </a:moveTo>
                  <a:cubicBezTo>
                    <a:pt x="3545" y="467"/>
                    <a:pt x="4102" y="612"/>
                    <a:pt x="4555" y="876"/>
                  </a:cubicBezTo>
                  <a:cubicBezTo>
                    <a:pt x="5722" y="1566"/>
                    <a:pt x="5472" y="2971"/>
                    <a:pt x="4650" y="3793"/>
                  </a:cubicBezTo>
                  <a:cubicBezTo>
                    <a:pt x="4128" y="4322"/>
                    <a:pt x="3396" y="4679"/>
                    <a:pt x="2688" y="4679"/>
                  </a:cubicBezTo>
                  <a:cubicBezTo>
                    <a:pt x="2217" y="4679"/>
                    <a:pt x="1756" y="4521"/>
                    <a:pt x="1376" y="4150"/>
                  </a:cubicBezTo>
                  <a:cubicBezTo>
                    <a:pt x="673" y="3483"/>
                    <a:pt x="554" y="2304"/>
                    <a:pt x="995" y="1459"/>
                  </a:cubicBezTo>
                  <a:cubicBezTo>
                    <a:pt x="1424" y="770"/>
                    <a:pt x="2202" y="467"/>
                    <a:pt x="2995" y="467"/>
                  </a:cubicBezTo>
                  <a:close/>
                  <a:moveTo>
                    <a:pt x="3087" y="1"/>
                  </a:moveTo>
                  <a:cubicBezTo>
                    <a:pt x="2118" y="1"/>
                    <a:pt x="1139" y="411"/>
                    <a:pt x="625" y="1197"/>
                  </a:cubicBezTo>
                  <a:lnTo>
                    <a:pt x="625" y="1197"/>
                  </a:lnTo>
                  <a:cubicBezTo>
                    <a:pt x="617" y="1208"/>
                    <a:pt x="609" y="1220"/>
                    <a:pt x="602" y="1233"/>
                  </a:cubicBezTo>
                  <a:cubicBezTo>
                    <a:pt x="602" y="1233"/>
                    <a:pt x="602" y="1233"/>
                    <a:pt x="602" y="1233"/>
                  </a:cubicBezTo>
                  <a:lnTo>
                    <a:pt x="602" y="1233"/>
                  </a:lnTo>
                  <a:cubicBezTo>
                    <a:pt x="594" y="1245"/>
                    <a:pt x="588" y="1258"/>
                    <a:pt x="583" y="1270"/>
                  </a:cubicBezTo>
                  <a:lnTo>
                    <a:pt x="583" y="1270"/>
                  </a:lnTo>
                  <a:cubicBezTo>
                    <a:pt x="1" y="2419"/>
                    <a:pt x="291" y="3849"/>
                    <a:pt x="1269" y="4674"/>
                  </a:cubicBezTo>
                  <a:cubicBezTo>
                    <a:pt x="1675" y="5014"/>
                    <a:pt x="2139" y="5156"/>
                    <a:pt x="2612" y="5156"/>
                  </a:cubicBezTo>
                  <a:cubicBezTo>
                    <a:pt x="3595" y="5156"/>
                    <a:pt x="4618" y="4544"/>
                    <a:pt x="5245" y="3828"/>
                  </a:cubicBezTo>
                  <a:cubicBezTo>
                    <a:pt x="6174" y="2757"/>
                    <a:pt x="5912" y="1269"/>
                    <a:pt x="4781" y="495"/>
                  </a:cubicBezTo>
                  <a:cubicBezTo>
                    <a:pt x="4299" y="163"/>
                    <a:pt x="3695" y="1"/>
                    <a:pt x="30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5" name="Google Shape;1195;p51"/>
            <p:cNvGrpSpPr/>
            <p:nvPr/>
          </p:nvGrpSpPr>
          <p:grpSpPr>
            <a:xfrm>
              <a:off x="3250431" y="3002107"/>
              <a:ext cx="382400" cy="245575"/>
              <a:chOff x="6928431" y="1576107"/>
              <a:chExt cx="382400" cy="245575"/>
            </a:xfrm>
          </p:grpSpPr>
          <p:sp>
            <p:nvSpPr>
              <p:cNvPr id="1196" name="Google Shape;1196;p51"/>
              <p:cNvSpPr/>
              <p:nvPr/>
            </p:nvSpPr>
            <p:spPr>
              <a:xfrm rot="5400000">
                <a:off x="7015719" y="1608769"/>
                <a:ext cx="47350" cy="42125"/>
              </a:xfrm>
              <a:custGeom>
                <a:rect b="b" l="l" r="r" t="t"/>
                <a:pathLst>
                  <a:path extrusionOk="0" h="1685" w="1894">
                    <a:moveTo>
                      <a:pt x="1001" y="446"/>
                    </a:moveTo>
                    <a:cubicBezTo>
                      <a:pt x="1096" y="446"/>
                      <a:pt x="1191" y="470"/>
                      <a:pt x="1263" y="506"/>
                    </a:cubicBezTo>
                    <a:cubicBezTo>
                      <a:pt x="1370" y="577"/>
                      <a:pt x="1429" y="696"/>
                      <a:pt x="1441" y="863"/>
                    </a:cubicBezTo>
                    <a:cubicBezTo>
                      <a:pt x="1441" y="970"/>
                      <a:pt x="1417" y="1053"/>
                      <a:pt x="1358" y="1113"/>
                    </a:cubicBezTo>
                    <a:cubicBezTo>
                      <a:pt x="1282" y="1189"/>
                      <a:pt x="1141" y="1228"/>
                      <a:pt x="994" y="1228"/>
                    </a:cubicBezTo>
                    <a:cubicBezTo>
                      <a:pt x="750" y="1228"/>
                      <a:pt x="487" y="1121"/>
                      <a:pt x="465" y="899"/>
                    </a:cubicBezTo>
                    <a:cubicBezTo>
                      <a:pt x="465" y="791"/>
                      <a:pt x="489" y="696"/>
                      <a:pt x="560" y="625"/>
                    </a:cubicBezTo>
                    <a:cubicBezTo>
                      <a:pt x="655" y="518"/>
                      <a:pt x="822" y="446"/>
                      <a:pt x="1001" y="446"/>
                    </a:cubicBezTo>
                    <a:close/>
                    <a:moveTo>
                      <a:pt x="1004" y="1"/>
                    </a:moveTo>
                    <a:cubicBezTo>
                      <a:pt x="713" y="1"/>
                      <a:pt x="414" y="113"/>
                      <a:pt x="227" y="315"/>
                    </a:cubicBezTo>
                    <a:cubicBezTo>
                      <a:pt x="72" y="494"/>
                      <a:pt x="1" y="696"/>
                      <a:pt x="24" y="934"/>
                    </a:cubicBezTo>
                    <a:cubicBezTo>
                      <a:pt x="72" y="1422"/>
                      <a:pt x="548" y="1684"/>
                      <a:pt x="989" y="1684"/>
                    </a:cubicBezTo>
                    <a:cubicBezTo>
                      <a:pt x="1263" y="1684"/>
                      <a:pt x="1513" y="1589"/>
                      <a:pt x="1679" y="1422"/>
                    </a:cubicBezTo>
                    <a:cubicBezTo>
                      <a:pt x="1822" y="1280"/>
                      <a:pt x="1894" y="1077"/>
                      <a:pt x="1894" y="851"/>
                    </a:cubicBezTo>
                    <a:cubicBezTo>
                      <a:pt x="1882" y="530"/>
                      <a:pt x="1739" y="268"/>
                      <a:pt x="1489" y="125"/>
                    </a:cubicBezTo>
                    <a:cubicBezTo>
                      <a:pt x="1347" y="40"/>
                      <a:pt x="1177" y="1"/>
                      <a:pt x="10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1"/>
              <p:cNvSpPr/>
              <p:nvPr/>
            </p:nvSpPr>
            <p:spPr>
              <a:xfrm rot="5400000">
                <a:off x="7112694" y="1579369"/>
                <a:ext cx="71750" cy="65225"/>
              </a:xfrm>
              <a:custGeom>
                <a:rect b="b" l="l" r="r" t="t"/>
                <a:pathLst>
                  <a:path extrusionOk="0" h="2609" w="2870">
                    <a:moveTo>
                      <a:pt x="1548" y="453"/>
                    </a:moveTo>
                    <a:cubicBezTo>
                      <a:pt x="1869" y="501"/>
                      <a:pt x="2119" y="667"/>
                      <a:pt x="2262" y="941"/>
                    </a:cubicBezTo>
                    <a:cubicBezTo>
                      <a:pt x="2381" y="1144"/>
                      <a:pt x="2405" y="1382"/>
                      <a:pt x="2334" y="1596"/>
                    </a:cubicBezTo>
                    <a:cubicBezTo>
                      <a:pt x="2250" y="1810"/>
                      <a:pt x="2084" y="1977"/>
                      <a:pt x="1834" y="2084"/>
                    </a:cubicBezTo>
                    <a:cubicBezTo>
                      <a:pt x="1715" y="2132"/>
                      <a:pt x="1584" y="2168"/>
                      <a:pt x="1453" y="2168"/>
                    </a:cubicBezTo>
                    <a:cubicBezTo>
                      <a:pt x="1048" y="2156"/>
                      <a:pt x="679" y="1918"/>
                      <a:pt x="560" y="1560"/>
                    </a:cubicBezTo>
                    <a:cubicBezTo>
                      <a:pt x="476" y="1322"/>
                      <a:pt x="512" y="1084"/>
                      <a:pt x="655" y="870"/>
                    </a:cubicBezTo>
                    <a:cubicBezTo>
                      <a:pt x="834" y="608"/>
                      <a:pt x="1143" y="453"/>
                      <a:pt x="1441" y="453"/>
                    </a:cubicBezTo>
                    <a:close/>
                    <a:moveTo>
                      <a:pt x="1432" y="0"/>
                    </a:moveTo>
                    <a:cubicBezTo>
                      <a:pt x="981" y="0"/>
                      <a:pt x="549" y="239"/>
                      <a:pt x="286" y="608"/>
                    </a:cubicBezTo>
                    <a:cubicBezTo>
                      <a:pt x="60" y="941"/>
                      <a:pt x="0" y="1346"/>
                      <a:pt x="131" y="1715"/>
                    </a:cubicBezTo>
                    <a:cubicBezTo>
                      <a:pt x="322" y="2251"/>
                      <a:pt x="857" y="2608"/>
                      <a:pt x="1453" y="2608"/>
                    </a:cubicBezTo>
                    <a:cubicBezTo>
                      <a:pt x="1643" y="2608"/>
                      <a:pt x="1834" y="2572"/>
                      <a:pt x="2012" y="2501"/>
                    </a:cubicBezTo>
                    <a:cubicBezTo>
                      <a:pt x="2477" y="2299"/>
                      <a:pt x="2667" y="1977"/>
                      <a:pt x="2750" y="1739"/>
                    </a:cubicBezTo>
                    <a:cubicBezTo>
                      <a:pt x="2869" y="1418"/>
                      <a:pt x="2834" y="1048"/>
                      <a:pt x="2667" y="727"/>
                    </a:cubicBezTo>
                    <a:cubicBezTo>
                      <a:pt x="2453" y="334"/>
                      <a:pt x="2072" y="72"/>
                      <a:pt x="1607" y="13"/>
                    </a:cubicBezTo>
                    <a:cubicBezTo>
                      <a:pt x="1549" y="4"/>
                      <a:pt x="1490" y="0"/>
                      <a:pt x="1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1"/>
              <p:cNvSpPr/>
              <p:nvPr/>
            </p:nvSpPr>
            <p:spPr>
              <a:xfrm rot="5400000">
                <a:off x="7255656" y="1766506"/>
                <a:ext cx="56875" cy="53475"/>
              </a:xfrm>
              <a:custGeom>
                <a:rect b="b" l="l" r="r" t="t"/>
                <a:pathLst>
                  <a:path extrusionOk="0" h="2139" w="2275">
                    <a:moveTo>
                      <a:pt x="1025" y="448"/>
                    </a:moveTo>
                    <a:cubicBezTo>
                      <a:pt x="1215" y="448"/>
                      <a:pt x="1441" y="603"/>
                      <a:pt x="1584" y="817"/>
                    </a:cubicBezTo>
                    <a:cubicBezTo>
                      <a:pt x="1632" y="889"/>
                      <a:pt x="1870" y="1281"/>
                      <a:pt x="1560" y="1520"/>
                    </a:cubicBezTo>
                    <a:cubicBezTo>
                      <a:pt x="1417" y="1639"/>
                      <a:pt x="1275" y="1698"/>
                      <a:pt x="1144" y="1698"/>
                    </a:cubicBezTo>
                    <a:cubicBezTo>
                      <a:pt x="846" y="1698"/>
                      <a:pt x="620" y="1436"/>
                      <a:pt x="560" y="1174"/>
                    </a:cubicBezTo>
                    <a:cubicBezTo>
                      <a:pt x="525" y="1043"/>
                      <a:pt x="477" y="698"/>
                      <a:pt x="858" y="496"/>
                    </a:cubicBezTo>
                    <a:cubicBezTo>
                      <a:pt x="906" y="460"/>
                      <a:pt x="965" y="448"/>
                      <a:pt x="1025" y="448"/>
                    </a:cubicBezTo>
                    <a:close/>
                    <a:moveTo>
                      <a:pt x="1010" y="1"/>
                    </a:moveTo>
                    <a:cubicBezTo>
                      <a:pt x="881" y="1"/>
                      <a:pt x="756" y="30"/>
                      <a:pt x="644" y="91"/>
                    </a:cubicBezTo>
                    <a:cubicBezTo>
                      <a:pt x="191" y="341"/>
                      <a:pt x="1" y="793"/>
                      <a:pt x="120" y="1293"/>
                    </a:cubicBezTo>
                    <a:cubicBezTo>
                      <a:pt x="251" y="1793"/>
                      <a:pt x="667" y="2139"/>
                      <a:pt x="1144" y="2139"/>
                    </a:cubicBezTo>
                    <a:cubicBezTo>
                      <a:pt x="1382" y="2139"/>
                      <a:pt x="1620" y="2055"/>
                      <a:pt x="1834" y="1877"/>
                    </a:cubicBezTo>
                    <a:cubicBezTo>
                      <a:pt x="2227" y="1567"/>
                      <a:pt x="2275" y="1043"/>
                      <a:pt x="1965" y="567"/>
                    </a:cubicBezTo>
                    <a:cubicBezTo>
                      <a:pt x="1731" y="211"/>
                      <a:pt x="1357" y="1"/>
                      <a:pt x="10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1"/>
              <p:cNvSpPr/>
              <p:nvPr/>
            </p:nvSpPr>
            <p:spPr>
              <a:xfrm rot="5400000">
                <a:off x="6924131" y="1637556"/>
                <a:ext cx="108650" cy="100050"/>
              </a:xfrm>
              <a:custGeom>
                <a:rect b="b" l="l" r="r" t="t"/>
                <a:pathLst>
                  <a:path extrusionOk="0" h="4002" w="4346">
                    <a:moveTo>
                      <a:pt x="2167" y="453"/>
                    </a:moveTo>
                    <a:cubicBezTo>
                      <a:pt x="2953" y="453"/>
                      <a:pt x="3893" y="1132"/>
                      <a:pt x="3893" y="1977"/>
                    </a:cubicBezTo>
                    <a:cubicBezTo>
                      <a:pt x="3893" y="3132"/>
                      <a:pt x="3143" y="3549"/>
                      <a:pt x="2500" y="3549"/>
                    </a:cubicBezTo>
                    <a:cubicBezTo>
                      <a:pt x="1953" y="3549"/>
                      <a:pt x="1226" y="3251"/>
                      <a:pt x="822" y="2429"/>
                    </a:cubicBezTo>
                    <a:cubicBezTo>
                      <a:pt x="512" y="1787"/>
                      <a:pt x="929" y="1036"/>
                      <a:pt x="1465" y="667"/>
                    </a:cubicBezTo>
                    <a:cubicBezTo>
                      <a:pt x="1667" y="524"/>
                      <a:pt x="1905" y="453"/>
                      <a:pt x="2167" y="453"/>
                    </a:cubicBezTo>
                    <a:close/>
                    <a:moveTo>
                      <a:pt x="2167" y="1"/>
                    </a:moveTo>
                    <a:cubicBezTo>
                      <a:pt x="1810" y="1"/>
                      <a:pt x="1488" y="108"/>
                      <a:pt x="1215" y="286"/>
                    </a:cubicBezTo>
                    <a:cubicBezTo>
                      <a:pt x="500" y="786"/>
                      <a:pt x="0" y="1739"/>
                      <a:pt x="417" y="2620"/>
                    </a:cubicBezTo>
                    <a:cubicBezTo>
                      <a:pt x="834" y="3477"/>
                      <a:pt x="1619" y="4001"/>
                      <a:pt x="2500" y="4001"/>
                    </a:cubicBezTo>
                    <a:cubicBezTo>
                      <a:pt x="3417" y="4001"/>
                      <a:pt x="4346" y="3370"/>
                      <a:pt x="4346" y="1977"/>
                    </a:cubicBezTo>
                    <a:cubicBezTo>
                      <a:pt x="4346" y="846"/>
                      <a:pt x="3191" y="1"/>
                      <a:pt x="2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00" name="Google Shape;1200;p51"/>
          <p:cNvSpPr txBox="1"/>
          <p:nvPr>
            <p:ph idx="1" type="subTitle"/>
          </p:nvPr>
        </p:nvSpPr>
        <p:spPr>
          <a:xfrm>
            <a:off x="2298025" y="1769313"/>
            <a:ext cx="4783200" cy="40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Code for calculating bond angle</a:t>
            </a:r>
            <a:endParaRPr/>
          </a:p>
        </p:txBody>
      </p:sp>
      <p:grpSp>
        <p:nvGrpSpPr>
          <p:cNvPr id="1201" name="Google Shape;1201;p51"/>
          <p:cNvGrpSpPr/>
          <p:nvPr/>
        </p:nvGrpSpPr>
        <p:grpSpPr>
          <a:xfrm>
            <a:off x="1616514" y="1704214"/>
            <a:ext cx="593186" cy="895623"/>
            <a:chOff x="1072339" y="1449752"/>
            <a:chExt cx="593186" cy="895623"/>
          </a:xfrm>
        </p:grpSpPr>
        <p:grpSp>
          <p:nvGrpSpPr>
            <p:cNvPr id="1202" name="Google Shape;1202;p51"/>
            <p:cNvGrpSpPr/>
            <p:nvPr/>
          </p:nvGrpSpPr>
          <p:grpSpPr>
            <a:xfrm>
              <a:off x="1072339" y="1449752"/>
              <a:ext cx="593186" cy="598825"/>
              <a:chOff x="1964875" y="2473875"/>
              <a:chExt cx="504925" cy="509725"/>
            </a:xfrm>
          </p:grpSpPr>
          <p:sp>
            <p:nvSpPr>
              <p:cNvPr id="1203" name="Google Shape;1203;p51"/>
              <p:cNvSpPr/>
              <p:nvPr/>
            </p:nvSpPr>
            <p:spPr>
              <a:xfrm>
                <a:off x="1964875" y="2575950"/>
                <a:ext cx="500300" cy="304300"/>
              </a:xfrm>
              <a:custGeom>
                <a:rect b="b" l="l" r="r" t="t"/>
                <a:pathLst>
                  <a:path extrusionOk="0" h="12172" w="20012">
                    <a:moveTo>
                      <a:pt x="4921" y="1"/>
                    </a:moveTo>
                    <a:cubicBezTo>
                      <a:pt x="4131" y="1"/>
                      <a:pt x="3346" y="99"/>
                      <a:pt x="2630" y="395"/>
                    </a:cubicBezTo>
                    <a:cubicBezTo>
                      <a:pt x="1196" y="1017"/>
                      <a:pt x="1" y="2475"/>
                      <a:pt x="455" y="4101"/>
                    </a:cubicBezTo>
                    <a:cubicBezTo>
                      <a:pt x="909" y="5751"/>
                      <a:pt x="2391" y="6970"/>
                      <a:pt x="3515" y="8189"/>
                    </a:cubicBezTo>
                    <a:cubicBezTo>
                      <a:pt x="3548" y="8222"/>
                      <a:pt x="3585" y="8236"/>
                      <a:pt x="3620" y="8236"/>
                    </a:cubicBezTo>
                    <a:cubicBezTo>
                      <a:pt x="3739" y="8236"/>
                      <a:pt x="3841" y="8079"/>
                      <a:pt x="3730" y="7950"/>
                    </a:cubicBezTo>
                    <a:cubicBezTo>
                      <a:pt x="2774" y="6898"/>
                      <a:pt x="1626" y="5894"/>
                      <a:pt x="1005" y="4603"/>
                    </a:cubicBezTo>
                    <a:cubicBezTo>
                      <a:pt x="670" y="3934"/>
                      <a:pt x="574" y="3240"/>
                      <a:pt x="837" y="2547"/>
                    </a:cubicBezTo>
                    <a:cubicBezTo>
                      <a:pt x="1100" y="1854"/>
                      <a:pt x="1674" y="1280"/>
                      <a:pt x="2320" y="921"/>
                    </a:cubicBezTo>
                    <a:cubicBezTo>
                      <a:pt x="3115" y="462"/>
                      <a:pt x="4018" y="336"/>
                      <a:pt x="4929" y="336"/>
                    </a:cubicBezTo>
                    <a:cubicBezTo>
                      <a:pt x="5442" y="336"/>
                      <a:pt x="5956" y="376"/>
                      <a:pt x="6456" y="419"/>
                    </a:cubicBezTo>
                    <a:cubicBezTo>
                      <a:pt x="7914" y="563"/>
                      <a:pt x="9373" y="873"/>
                      <a:pt x="10759" y="1328"/>
                    </a:cubicBezTo>
                    <a:cubicBezTo>
                      <a:pt x="13652" y="2260"/>
                      <a:pt x="16354" y="3886"/>
                      <a:pt x="18290" y="6253"/>
                    </a:cubicBezTo>
                    <a:cubicBezTo>
                      <a:pt x="18792" y="6874"/>
                      <a:pt x="19342" y="7568"/>
                      <a:pt x="19510" y="8381"/>
                    </a:cubicBezTo>
                    <a:cubicBezTo>
                      <a:pt x="19701" y="9217"/>
                      <a:pt x="19342" y="10078"/>
                      <a:pt x="18721" y="10652"/>
                    </a:cubicBezTo>
                    <a:cubicBezTo>
                      <a:pt x="17661" y="11649"/>
                      <a:pt x="16024" y="11834"/>
                      <a:pt x="14578" y="11834"/>
                    </a:cubicBezTo>
                    <a:cubicBezTo>
                      <a:pt x="14360" y="11834"/>
                      <a:pt x="14146" y="11830"/>
                      <a:pt x="13939" y="11823"/>
                    </a:cubicBezTo>
                    <a:cubicBezTo>
                      <a:pt x="10281" y="11704"/>
                      <a:pt x="7030" y="10006"/>
                      <a:pt x="4017" y="8094"/>
                    </a:cubicBezTo>
                    <a:cubicBezTo>
                      <a:pt x="3989" y="8079"/>
                      <a:pt x="3961" y="8073"/>
                      <a:pt x="3936" y="8073"/>
                    </a:cubicBezTo>
                    <a:cubicBezTo>
                      <a:pt x="3790" y="8073"/>
                      <a:pt x="3707" y="8279"/>
                      <a:pt x="3850" y="8381"/>
                    </a:cubicBezTo>
                    <a:cubicBezTo>
                      <a:pt x="6791" y="10222"/>
                      <a:pt x="9922" y="11895"/>
                      <a:pt x="13461" y="12134"/>
                    </a:cubicBezTo>
                    <a:cubicBezTo>
                      <a:pt x="13825" y="12156"/>
                      <a:pt x="14210" y="12171"/>
                      <a:pt x="14604" y="12171"/>
                    </a:cubicBezTo>
                    <a:cubicBezTo>
                      <a:pt x="15966" y="12171"/>
                      <a:pt x="17435" y="11986"/>
                      <a:pt x="18529" y="11226"/>
                    </a:cubicBezTo>
                    <a:cubicBezTo>
                      <a:pt x="19127" y="10819"/>
                      <a:pt x="19605" y="10222"/>
                      <a:pt x="19797" y="9528"/>
                    </a:cubicBezTo>
                    <a:cubicBezTo>
                      <a:pt x="20012" y="8739"/>
                      <a:pt x="19797" y="7974"/>
                      <a:pt x="19414" y="7281"/>
                    </a:cubicBezTo>
                    <a:cubicBezTo>
                      <a:pt x="18625" y="5894"/>
                      <a:pt x="17406" y="4699"/>
                      <a:pt x="16139" y="3742"/>
                    </a:cubicBezTo>
                    <a:cubicBezTo>
                      <a:pt x="14824" y="2714"/>
                      <a:pt x="13341" y="1925"/>
                      <a:pt x="11787" y="1352"/>
                    </a:cubicBezTo>
                    <a:cubicBezTo>
                      <a:pt x="10281" y="778"/>
                      <a:pt x="8703" y="395"/>
                      <a:pt x="7101" y="180"/>
                    </a:cubicBezTo>
                    <a:cubicBezTo>
                      <a:pt x="6407" y="88"/>
                      <a:pt x="5662" y="1"/>
                      <a:pt x="49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1"/>
              <p:cNvSpPr/>
              <p:nvPr/>
            </p:nvSpPr>
            <p:spPr>
              <a:xfrm>
                <a:off x="2080825" y="2473875"/>
                <a:ext cx="267800" cy="509725"/>
              </a:xfrm>
              <a:custGeom>
                <a:rect b="b" l="l" r="r" t="t"/>
                <a:pathLst>
                  <a:path extrusionOk="0" h="20389" w="10712">
                    <a:moveTo>
                      <a:pt x="6477" y="1"/>
                    </a:moveTo>
                    <a:cubicBezTo>
                      <a:pt x="6253" y="1"/>
                      <a:pt x="6015" y="26"/>
                      <a:pt x="5763" y="79"/>
                    </a:cubicBezTo>
                    <a:cubicBezTo>
                      <a:pt x="4161" y="438"/>
                      <a:pt x="3181" y="1681"/>
                      <a:pt x="2463" y="3044"/>
                    </a:cubicBezTo>
                    <a:cubicBezTo>
                      <a:pt x="1722" y="4526"/>
                      <a:pt x="1172" y="6104"/>
                      <a:pt x="790" y="7706"/>
                    </a:cubicBezTo>
                    <a:cubicBezTo>
                      <a:pt x="1" y="11173"/>
                      <a:pt x="96" y="14926"/>
                      <a:pt x="1627" y="18202"/>
                    </a:cubicBezTo>
                    <a:cubicBezTo>
                      <a:pt x="1937" y="18871"/>
                      <a:pt x="2344" y="19564"/>
                      <a:pt x="2989" y="19995"/>
                    </a:cubicBezTo>
                    <a:cubicBezTo>
                      <a:pt x="3417" y="20270"/>
                      <a:pt x="3913" y="20388"/>
                      <a:pt x="4409" y="20388"/>
                    </a:cubicBezTo>
                    <a:cubicBezTo>
                      <a:pt x="4689" y="20388"/>
                      <a:pt x="4969" y="20351"/>
                      <a:pt x="5237" y="20282"/>
                    </a:cubicBezTo>
                    <a:cubicBezTo>
                      <a:pt x="6862" y="19851"/>
                      <a:pt x="7914" y="18273"/>
                      <a:pt x="8679" y="16887"/>
                    </a:cubicBezTo>
                    <a:cubicBezTo>
                      <a:pt x="10568" y="13492"/>
                      <a:pt x="10712" y="9619"/>
                      <a:pt x="10496" y="5817"/>
                    </a:cubicBezTo>
                    <a:cubicBezTo>
                      <a:pt x="10484" y="5710"/>
                      <a:pt x="10401" y="5656"/>
                      <a:pt x="10320" y="5656"/>
                    </a:cubicBezTo>
                    <a:cubicBezTo>
                      <a:pt x="10239" y="5656"/>
                      <a:pt x="10162" y="5710"/>
                      <a:pt x="10162" y="5817"/>
                    </a:cubicBezTo>
                    <a:cubicBezTo>
                      <a:pt x="10329" y="8901"/>
                      <a:pt x="10329" y="12057"/>
                      <a:pt x="9205" y="14998"/>
                    </a:cubicBezTo>
                    <a:cubicBezTo>
                      <a:pt x="8656" y="16456"/>
                      <a:pt x="7843" y="17986"/>
                      <a:pt x="6695" y="19062"/>
                    </a:cubicBezTo>
                    <a:cubicBezTo>
                      <a:pt x="6073" y="19636"/>
                      <a:pt x="5284" y="20066"/>
                      <a:pt x="4424" y="20066"/>
                    </a:cubicBezTo>
                    <a:cubicBezTo>
                      <a:pt x="3539" y="20066"/>
                      <a:pt x="2822" y="19588"/>
                      <a:pt x="2344" y="18847"/>
                    </a:cubicBezTo>
                    <a:cubicBezTo>
                      <a:pt x="1483" y="17532"/>
                      <a:pt x="1029" y="15859"/>
                      <a:pt x="790" y="14305"/>
                    </a:cubicBezTo>
                    <a:cubicBezTo>
                      <a:pt x="527" y="12607"/>
                      <a:pt x="575" y="10862"/>
                      <a:pt x="838" y="9164"/>
                    </a:cubicBezTo>
                    <a:cubicBezTo>
                      <a:pt x="1077" y="7658"/>
                      <a:pt x="1507" y="6152"/>
                      <a:pt x="2081" y="4717"/>
                    </a:cubicBezTo>
                    <a:cubicBezTo>
                      <a:pt x="2607" y="3402"/>
                      <a:pt x="3228" y="1872"/>
                      <a:pt x="4424" y="1036"/>
                    </a:cubicBezTo>
                    <a:cubicBezTo>
                      <a:pt x="5015" y="616"/>
                      <a:pt x="5743" y="333"/>
                      <a:pt x="6475" y="333"/>
                    </a:cubicBezTo>
                    <a:cubicBezTo>
                      <a:pt x="6660" y="333"/>
                      <a:pt x="6846" y="351"/>
                      <a:pt x="7030" y="390"/>
                    </a:cubicBezTo>
                    <a:cubicBezTo>
                      <a:pt x="7723" y="533"/>
                      <a:pt x="8225" y="988"/>
                      <a:pt x="8608" y="1561"/>
                    </a:cubicBezTo>
                    <a:cubicBezTo>
                      <a:pt x="9397" y="2733"/>
                      <a:pt x="9731" y="4191"/>
                      <a:pt x="10186" y="5506"/>
                    </a:cubicBezTo>
                    <a:cubicBezTo>
                      <a:pt x="10205" y="5585"/>
                      <a:pt x="10269" y="5619"/>
                      <a:pt x="10334" y="5619"/>
                    </a:cubicBezTo>
                    <a:cubicBezTo>
                      <a:pt x="10428" y="5619"/>
                      <a:pt x="10525" y="5548"/>
                      <a:pt x="10496" y="5435"/>
                    </a:cubicBezTo>
                    <a:cubicBezTo>
                      <a:pt x="9792" y="3366"/>
                      <a:pt x="9068" y="1"/>
                      <a:pt x="6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1"/>
              <p:cNvSpPr/>
              <p:nvPr/>
            </p:nvSpPr>
            <p:spPr>
              <a:xfrm>
                <a:off x="1985200" y="2552400"/>
                <a:ext cx="467425" cy="347675"/>
              </a:xfrm>
              <a:custGeom>
                <a:rect b="b" l="l" r="r" t="t"/>
                <a:pathLst>
                  <a:path extrusionOk="0" h="13907" w="18697">
                    <a:moveTo>
                      <a:pt x="14610" y="1"/>
                    </a:moveTo>
                    <a:cubicBezTo>
                      <a:pt x="13739" y="1"/>
                      <a:pt x="12855" y="195"/>
                      <a:pt x="12002" y="429"/>
                    </a:cubicBezTo>
                    <a:cubicBezTo>
                      <a:pt x="10448" y="859"/>
                      <a:pt x="8942" y="1433"/>
                      <a:pt x="7508" y="2198"/>
                    </a:cubicBezTo>
                    <a:cubicBezTo>
                      <a:pt x="4663" y="3752"/>
                      <a:pt x="2104" y="6047"/>
                      <a:pt x="670" y="8988"/>
                    </a:cubicBezTo>
                    <a:cubicBezTo>
                      <a:pt x="311" y="9729"/>
                      <a:pt x="0" y="10566"/>
                      <a:pt x="144" y="11403"/>
                    </a:cubicBezTo>
                    <a:cubicBezTo>
                      <a:pt x="263" y="12096"/>
                      <a:pt x="718" y="12718"/>
                      <a:pt x="1292" y="13148"/>
                    </a:cubicBezTo>
                    <a:cubicBezTo>
                      <a:pt x="2090" y="13720"/>
                      <a:pt x="3065" y="13907"/>
                      <a:pt x="4054" y="13907"/>
                    </a:cubicBezTo>
                    <a:cubicBezTo>
                      <a:pt x="4842" y="13907"/>
                      <a:pt x="5639" y="13788"/>
                      <a:pt x="6360" y="13650"/>
                    </a:cubicBezTo>
                    <a:cubicBezTo>
                      <a:pt x="10090" y="12957"/>
                      <a:pt x="13126" y="10638"/>
                      <a:pt x="15875" y="8175"/>
                    </a:cubicBezTo>
                    <a:cubicBezTo>
                      <a:pt x="16007" y="8063"/>
                      <a:pt x="15888" y="7892"/>
                      <a:pt x="15762" y="7892"/>
                    </a:cubicBezTo>
                    <a:cubicBezTo>
                      <a:pt x="15727" y="7892"/>
                      <a:pt x="15691" y="7905"/>
                      <a:pt x="15660" y="7936"/>
                    </a:cubicBezTo>
                    <a:cubicBezTo>
                      <a:pt x="13365" y="9992"/>
                      <a:pt x="10926" y="11952"/>
                      <a:pt x="7986" y="12909"/>
                    </a:cubicBezTo>
                    <a:cubicBezTo>
                      <a:pt x="6774" y="13293"/>
                      <a:pt x="5439" y="13585"/>
                      <a:pt x="4142" y="13585"/>
                    </a:cubicBezTo>
                    <a:cubicBezTo>
                      <a:pt x="3827" y="13585"/>
                      <a:pt x="3513" y="13568"/>
                      <a:pt x="3204" y="13530"/>
                    </a:cubicBezTo>
                    <a:cubicBezTo>
                      <a:pt x="2391" y="13411"/>
                      <a:pt x="1578" y="13100"/>
                      <a:pt x="1005" y="12455"/>
                    </a:cubicBezTo>
                    <a:cubicBezTo>
                      <a:pt x="383" y="11737"/>
                      <a:pt x="311" y="10829"/>
                      <a:pt x="598" y="9968"/>
                    </a:cubicBezTo>
                    <a:cubicBezTo>
                      <a:pt x="1100" y="8510"/>
                      <a:pt x="2080" y="7123"/>
                      <a:pt x="3109" y="5999"/>
                    </a:cubicBezTo>
                    <a:cubicBezTo>
                      <a:pt x="4137" y="4900"/>
                      <a:pt x="5308" y="3919"/>
                      <a:pt x="6575" y="3130"/>
                    </a:cubicBezTo>
                    <a:cubicBezTo>
                      <a:pt x="7866" y="2318"/>
                      <a:pt x="9253" y="1672"/>
                      <a:pt x="10664" y="1170"/>
                    </a:cubicBezTo>
                    <a:cubicBezTo>
                      <a:pt x="11912" y="746"/>
                      <a:pt x="13306" y="302"/>
                      <a:pt x="14651" y="302"/>
                    </a:cubicBezTo>
                    <a:cubicBezTo>
                      <a:pt x="14749" y="302"/>
                      <a:pt x="14846" y="304"/>
                      <a:pt x="14943" y="309"/>
                    </a:cubicBezTo>
                    <a:cubicBezTo>
                      <a:pt x="16545" y="405"/>
                      <a:pt x="18338" y="1600"/>
                      <a:pt x="18147" y="3369"/>
                    </a:cubicBezTo>
                    <a:cubicBezTo>
                      <a:pt x="17979" y="4995"/>
                      <a:pt x="16736" y="6430"/>
                      <a:pt x="15899" y="7745"/>
                    </a:cubicBezTo>
                    <a:cubicBezTo>
                      <a:pt x="15817" y="7876"/>
                      <a:pt x="15927" y="7996"/>
                      <a:pt x="16035" y="7996"/>
                    </a:cubicBezTo>
                    <a:cubicBezTo>
                      <a:pt x="16084" y="7996"/>
                      <a:pt x="16133" y="7972"/>
                      <a:pt x="16162" y="7912"/>
                    </a:cubicBezTo>
                    <a:cubicBezTo>
                      <a:pt x="17023" y="6597"/>
                      <a:pt x="18123" y="5282"/>
                      <a:pt x="18434" y="3704"/>
                    </a:cubicBezTo>
                    <a:cubicBezTo>
                      <a:pt x="18697" y="2246"/>
                      <a:pt x="17812" y="979"/>
                      <a:pt x="16497" y="381"/>
                    </a:cubicBezTo>
                    <a:cubicBezTo>
                      <a:pt x="15888" y="107"/>
                      <a:pt x="15252" y="1"/>
                      <a:pt x="146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1"/>
              <p:cNvSpPr/>
              <p:nvPr/>
            </p:nvSpPr>
            <p:spPr>
              <a:xfrm>
                <a:off x="2189875" y="2685725"/>
                <a:ext cx="68450" cy="68850"/>
              </a:xfrm>
              <a:custGeom>
                <a:rect b="b" l="l" r="r" t="t"/>
                <a:pathLst>
                  <a:path extrusionOk="0" h="2754" w="2738">
                    <a:moveTo>
                      <a:pt x="1573" y="0"/>
                    </a:moveTo>
                    <a:cubicBezTo>
                      <a:pt x="1494" y="0"/>
                      <a:pt x="1413" y="14"/>
                      <a:pt x="1329" y="45"/>
                    </a:cubicBezTo>
                    <a:cubicBezTo>
                      <a:pt x="1260" y="68"/>
                      <a:pt x="1192" y="96"/>
                      <a:pt x="1126" y="130"/>
                    </a:cubicBezTo>
                    <a:lnTo>
                      <a:pt x="1126" y="130"/>
                    </a:lnTo>
                    <a:cubicBezTo>
                      <a:pt x="688" y="230"/>
                      <a:pt x="287" y="542"/>
                      <a:pt x="134" y="977"/>
                    </a:cubicBezTo>
                    <a:cubicBezTo>
                      <a:pt x="1" y="1354"/>
                      <a:pt x="73" y="1854"/>
                      <a:pt x="389" y="2116"/>
                    </a:cubicBezTo>
                    <a:lnTo>
                      <a:pt x="389" y="2116"/>
                    </a:lnTo>
                    <a:cubicBezTo>
                      <a:pt x="426" y="2251"/>
                      <a:pt x="491" y="2377"/>
                      <a:pt x="588" y="2483"/>
                    </a:cubicBezTo>
                    <a:cubicBezTo>
                      <a:pt x="764" y="2659"/>
                      <a:pt x="964" y="2734"/>
                      <a:pt x="1166" y="2734"/>
                    </a:cubicBezTo>
                    <a:cubicBezTo>
                      <a:pt x="1235" y="2734"/>
                      <a:pt x="1305" y="2725"/>
                      <a:pt x="1374" y="2708"/>
                    </a:cubicBezTo>
                    <a:lnTo>
                      <a:pt x="1374" y="2708"/>
                    </a:lnTo>
                    <a:cubicBezTo>
                      <a:pt x="1447" y="2739"/>
                      <a:pt x="1519" y="2753"/>
                      <a:pt x="1587" y="2753"/>
                    </a:cubicBezTo>
                    <a:cubicBezTo>
                      <a:pt x="1831" y="2753"/>
                      <a:pt x="2035" y="2570"/>
                      <a:pt x="2150" y="2328"/>
                    </a:cubicBezTo>
                    <a:lnTo>
                      <a:pt x="2150" y="2328"/>
                    </a:lnTo>
                    <a:cubicBezTo>
                      <a:pt x="2155" y="2324"/>
                      <a:pt x="2160" y="2320"/>
                      <a:pt x="2166" y="2316"/>
                    </a:cubicBezTo>
                    <a:cubicBezTo>
                      <a:pt x="2698" y="1911"/>
                      <a:pt x="2737" y="1108"/>
                      <a:pt x="2367" y="582"/>
                    </a:cubicBezTo>
                    <a:lnTo>
                      <a:pt x="2367" y="582"/>
                    </a:lnTo>
                    <a:cubicBezTo>
                      <a:pt x="2191" y="255"/>
                      <a:pt x="1908"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1"/>
              <p:cNvSpPr/>
              <p:nvPr/>
            </p:nvSpPr>
            <p:spPr>
              <a:xfrm>
                <a:off x="2122000" y="2532275"/>
                <a:ext cx="39675" cy="38750"/>
              </a:xfrm>
              <a:custGeom>
                <a:rect b="b" l="l" r="r" t="t"/>
                <a:pathLst>
                  <a:path extrusionOk="0" h="1550" w="1587">
                    <a:moveTo>
                      <a:pt x="806" y="632"/>
                    </a:moveTo>
                    <a:cubicBezTo>
                      <a:pt x="980" y="632"/>
                      <a:pt x="949" y="947"/>
                      <a:pt x="792" y="947"/>
                    </a:cubicBezTo>
                    <a:cubicBezTo>
                      <a:pt x="754" y="951"/>
                      <a:pt x="723" y="965"/>
                      <a:pt x="698" y="985"/>
                    </a:cubicBezTo>
                    <a:lnTo>
                      <a:pt x="698" y="985"/>
                    </a:lnTo>
                    <a:cubicBezTo>
                      <a:pt x="534" y="902"/>
                      <a:pt x="585" y="659"/>
                      <a:pt x="768" y="636"/>
                    </a:cubicBezTo>
                    <a:cubicBezTo>
                      <a:pt x="782" y="633"/>
                      <a:pt x="794" y="632"/>
                      <a:pt x="806" y="632"/>
                    </a:cubicBezTo>
                    <a:close/>
                    <a:moveTo>
                      <a:pt x="736" y="1"/>
                    </a:moveTo>
                    <a:cubicBezTo>
                      <a:pt x="578" y="1"/>
                      <a:pt x="421" y="68"/>
                      <a:pt x="290" y="230"/>
                    </a:cubicBezTo>
                    <a:cubicBezTo>
                      <a:pt x="220" y="309"/>
                      <a:pt x="170" y="401"/>
                      <a:pt x="137" y="499"/>
                    </a:cubicBezTo>
                    <a:lnTo>
                      <a:pt x="137" y="499"/>
                    </a:lnTo>
                    <a:cubicBezTo>
                      <a:pt x="1" y="735"/>
                      <a:pt x="55" y="1039"/>
                      <a:pt x="237" y="1256"/>
                    </a:cubicBezTo>
                    <a:lnTo>
                      <a:pt x="237" y="1256"/>
                    </a:lnTo>
                    <a:cubicBezTo>
                      <a:pt x="326" y="1388"/>
                      <a:pt x="457" y="1493"/>
                      <a:pt x="625" y="1545"/>
                    </a:cubicBezTo>
                    <a:cubicBezTo>
                      <a:pt x="639" y="1548"/>
                      <a:pt x="652" y="1550"/>
                      <a:pt x="664" y="1550"/>
                    </a:cubicBezTo>
                    <a:cubicBezTo>
                      <a:pt x="691" y="1550"/>
                      <a:pt x="714" y="1543"/>
                      <a:pt x="735" y="1531"/>
                    </a:cubicBezTo>
                    <a:lnTo>
                      <a:pt x="735" y="1531"/>
                    </a:lnTo>
                    <a:cubicBezTo>
                      <a:pt x="773" y="1537"/>
                      <a:pt x="810" y="1540"/>
                      <a:pt x="846" y="1540"/>
                    </a:cubicBezTo>
                    <a:cubicBezTo>
                      <a:pt x="1277" y="1540"/>
                      <a:pt x="1587" y="1126"/>
                      <a:pt x="1486" y="660"/>
                    </a:cubicBezTo>
                    <a:cubicBezTo>
                      <a:pt x="1405" y="303"/>
                      <a:pt x="1070" y="1"/>
                      <a:pt x="7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1"/>
              <p:cNvSpPr/>
              <p:nvPr/>
            </p:nvSpPr>
            <p:spPr>
              <a:xfrm>
                <a:off x="2147650" y="2815600"/>
                <a:ext cx="39150" cy="38725"/>
              </a:xfrm>
              <a:custGeom>
                <a:rect b="b" l="l" r="r" t="t"/>
                <a:pathLst>
                  <a:path extrusionOk="0" h="1549" w="1566">
                    <a:moveTo>
                      <a:pt x="782" y="631"/>
                    </a:moveTo>
                    <a:cubicBezTo>
                      <a:pt x="934" y="631"/>
                      <a:pt x="904" y="924"/>
                      <a:pt x="771" y="946"/>
                    </a:cubicBezTo>
                    <a:cubicBezTo>
                      <a:pt x="732" y="951"/>
                      <a:pt x="700" y="965"/>
                      <a:pt x="676" y="985"/>
                    </a:cubicBezTo>
                    <a:lnTo>
                      <a:pt x="676" y="985"/>
                    </a:lnTo>
                    <a:cubicBezTo>
                      <a:pt x="487" y="903"/>
                      <a:pt x="540" y="659"/>
                      <a:pt x="747" y="636"/>
                    </a:cubicBezTo>
                    <a:cubicBezTo>
                      <a:pt x="759" y="632"/>
                      <a:pt x="771" y="631"/>
                      <a:pt x="782" y="631"/>
                    </a:cubicBezTo>
                    <a:close/>
                    <a:moveTo>
                      <a:pt x="707" y="0"/>
                    </a:moveTo>
                    <a:cubicBezTo>
                      <a:pt x="546" y="0"/>
                      <a:pt x="383" y="68"/>
                      <a:pt x="245" y="229"/>
                    </a:cubicBezTo>
                    <a:cubicBezTo>
                      <a:pt x="169" y="321"/>
                      <a:pt x="118" y="429"/>
                      <a:pt x="90" y="544"/>
                    </a:cubicBezTo>
                    <a:lnTo>
                      <a:pt x="90" y="544"/>
                    </a:lnTo>
                    <a:cubicBezTo>
                      <a:pt x="1" y="738"/>
                      <a:pt x="32" y="968"/>
                      <a:pt x="153" y="1159"/>
                    </a:cubicBezTo>
                    <a:lnTo>
                      <a:pt x="153" y="1159"/>
                    </a:lnTo>
                    <a:cubicBezTo>
                      <a:pt x="237" y="1336"/>
                      <a:pt x="381" y="1481"/>
                      <a:pt x="579" y="1544"/>
                    </a:cubicBezTo>
                    <a:cubicBezTo>
                      <a:pt x="595" y="1547"/>
                      <a:pt x="609" y="1549"/>
                      <a:pt x="623" y="1549"/>
                    </a:cubicBezTo>
                    <a:cubicBezTo>
                      <a:pt x="653" y="1549"/>
                      <a:pt x="680" y="1541"/>
                      <a:pt x="702" y="1528"/>
                    </a:cubicBezTo>
                    <a:lnTo>
                      <a:pt x="702" y="1528"/>
                    </a:lnTo>
                    <a:cubicBezTo>
                      <a:pt x="744" y="1536"/>
                      <a:pt x="784" y="1539"/>
                      <a:pt x="824" y="1539"/>
                    </a:cubicBezTo>
                    <a:cubicBezTo>
                      <a:pt x="1255" y="1539"/>
                      <a:pt x="1565" y="1125"/>
                      <a:pt x="1464" y="659"/>
                    </a:cubicBezTo>
                    <a:cubicBezTo>
                      <a:pt x="1383" y="302"/>
                      <a:pt x="1048" y="0"/>
                      <a:pt x="7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1"/>
              <p:cNvSpPr/>
              <p:nvPr/>
            </p:nvSpPr>
            <p:spPr>
              <a:xfrm>
                <a:off x="2419475" y="2608900"/>
                <a:ext cx="50325" cy="54950"/>
              </a:xfrm>
              <a:custGeom>
                <a:rect b="b" l="l" r="r" t="t"/>
                <a:pathLst>
                  <a:path extrusionOk="0" h="2198" w="2013">
                    <a:moveTo>
                      <a:pt x="1158" y="852"/>
                    </a:moveTo>
                    <a:cubicBezTo>
                      <a:pt x="1218" y="855"/>
                      <a:pt x="1276" y="870"/>
                      <a:pt x="1330" y="900"/>
                    </a:cubicBezTo>
                    <a:lnTo>
                      <a:pt x="1330" y="900"/>
                    </a:lnTo>
                    <a:cubicBezTo>
                      <a:pt x="1346" y="928"/>
                      <a:pt x="1360" y="957"/>
                      <a:pt x="1371" y="988"/>
                    </a:cubicBezTo>
                    <a:lnTo>
                      <a:pt x="1371" y="988"/>
                    </a:lnTo>
                    <a:cubicBezTo>
                      <a:pt x="1337" y="1005"/>
                      <a:pt x="1300" y="1013"/>
                      <a:pt x="1263" y="1013"/>
                    </a:cubicBezTo>
                    <a:cubicBezTo>
                      <a:pt x="1253" y="1013"/>
                      <a:pt x="1244" y="1012"/>
                      <a:pt x="1235" y="1012"/>
                    </a:cubicBezTo>
                    <a:lnTo>
                      <a:pt x="1235" y="1012"/>
                    </a:lnTo>
                    <a:cubicBezTo>
                      <a:pt x="1216" y="955"/>
                      <a:pt x="1191" y="901"/>
                      <a:pt x="1158" y="852"/>
                    </a:cubicBezTo>
                    <a:close/>
                    <a:moveTo>
                      <a:pt x="1398" y="1321"/>
                    </a:moveTo>
                    <a:lnTo>
                      <a:pt x="1398" y="1321"/>
                    </a:lnTo>
                    <a:cubicBezTo>
                      <a:pt x="1395" y="1342"/>
                      <a:pt x="1391" y="1362"/>
                      <a:pt x="1386" y="1383"/>
                    </a:cubicBezTo>
                    <a:lnTo>
                      <a:pt x="1386" y="1383"/>
                    </a:lnTo>
                    <a:cubicBezTo>
                      <a:pt x="1369" y="1384"/>
                      <a:pt x="1352" y="1384"/>
                      <a:pt x="1335" y="1384"/>
                    </a:cubicBezTo>
                    <a:cubicBezTo>
                      <a:pt x="1307" y="1384"/>
                      <a:pt x="1279" y="1383"/>
                      <a:pt x="1251" y="1380"/>
                    </a:cubicBezTo>
                    <a:lnTo>
                      <a:pt x="1251" y="1380"/>
                    </a:lnTo>
                    <a:cubicBezTo>
                      <a:pt x="1255" y="1363"/>
                      <a:pt x="1258" y="1346"/>
                      <a:pt x="1261" y="1329"/>
                    </a:cubicBezTo>
                    <a:lnTo>
                      <a:pt x="1261" y="1329"/>
                    </a:lnTo>
                    <a:cubicBezTo>
                      <a:pt x="1273" y="1329"/>
                      <a:pt x="1285" y="1329"/>
                      <a:pt x="1297" y="1329"/>
                    </a:cubicBezTo>
                    <a:cubicBezTo>
                      <a:pt x="1331" y="1329"/>
                      <a:pt x="1365" y="1327"/>
                      <a:pt x="1398" y="1321"/>
                    </a:cubicBezTo>
                    <a:close/>
                    <a:moveTo>
                      <a:pt x="1117" y="1"/>
                    </a:moveTo>
                    <a:cubicBezTo>
                      <a:pt x="950" y="1"/>
                      <a:pt x="778" y="61"/>
                      <a:pt x="632" y="201"/>
                    </a:cubicBezTo>
                    <a:cubicBezTo>
                      <a:pt x="630" y="203"/>
                      <a:pt x="629" y="204"/>
                      <a:pt x="627" y="206"/>
                    </a:cubicBezTo>
                    <a:lnTo>
                      <a:pt x="627" y="206"/>
                    </a:lnTo>
                    <a:cubicBezTo>
                      <a:pt x="342" y="329"/>
                      <a:pt x="108" y="578"/>
                      <a:pt x="35" y="894"/>
                    </a:cubicBezTo>
                    <a:cubicBezTo>
                      <a:pt x="0" y="1032"/>
                      <a:pt x="4" y="1171"/>
                      <a:pt x="38" y="1303"/>
                    </a:cubicBezTo>
                    <a:lnTo>
                      <a:pt x="38" y="1303"/>
                    </a:lnTo>
                    <a:cubicBezTo>
                      <a:pt x="50" y="1489"/>
                      <a:pt x="111" y="1673"/>
                      <a:pt x="226" y="1827"/>
                    </a:cubicBezTo>
                    <a:cubicBezTo>
                      <a:pt x="409" y="2062"/>
                      <a:pt x="713" y="2197"/>
                      <a:pt x="1014" y="2197"/>
                    </a:cubicBezTo>
                    <a:cubicBezTo>
                      <a:pt x="1264" y="2197"/>
                      <a:pt x="1511" y="2104"/>
                      <a:pt x="1684" y="1898"/>
                    </a:cubicBezTo>
                    <a:cubicBezTo>
                      <a:pt x="1789" y="1779"/>
                      <a:pt x="1849" y="1627"/>
                      <a:pt x="1868" y="1467"/>
                    </a:cubicBezTo>
                    <a:lnTo>
                      <a:pt x="1868" y="1467"/>
                    </a:lnTo>
                    <a:cubicBezTo>
                      <a:pt x="2013" y="1219"/>
                      <a:pt x="1985" y="910"/>
                      <a:pt x="1856" y="653"/>
                    </a:cubicBezTo>
                    <a:lnTo>
                      <a:pt x="1856" y="653"/>
                    </a:lnTo>
                    <a:cubicBezTo>
                      <a:pt x="1820" y="281"/>
                      <a:pt x="1478" y="1"/>
                      <a:pt x="11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1"/>
              <p:cNvSpPr/>
              <p:nvPr/>
            </p:nvSpPr>
            <p:spPr>
              <a:xfrm>
                <a:off x="2128725" y="2536925"/>
                <a:ext cx="19575" cy="24450"/>
              </a:xfrm>
              <a:custGeom>
                <a:rect b="b" l="l" r="r" t="t"/>
                <a:pathLst>
                  <a:path extrusionOk="0" h="978" w="783">
                    <a:moveTo>
                      <a:pt x="305" y="0"/>
                    </a:moveTo>
                    <a:cubicBezTo>
                      <a:pt x="280" y="0"/>
                      <a:pt x="257" y="6"/>
                      <a:pt x="237" y="20"/>
                    </a:cubicBezTo>
                    <a:cubicBezTo>
                      <a:pt x="46" y="141"/>
                      <a:pt x="6" y="350"/>
                      <a:pt x="71" y="537"/>
                    </a:cubicBezTo>
                    <a:lnTo>
                      <a:pt x="71" y="537"/>
                    </a:lnTo>
                    <a:cubicBezTo>
                      <a:pt x="70" y="540"/>
                      <a:pt x="70" y="543"/>
                      <a:pt x="69" y="546"/>
                    </a:cubicBezTo>
                    <a:cubicBezTo>
                      <a:pt x="0" y="786"/>
                      <a:pt x="215" y="977"/>
                      <a:pt x="431" y="977"/>
                    </a:cubicBezTo>
                    <a:cubicBezTo>
                      <a:pt x="515" y="977"/>
                      <a:pt x="599" y="948"/>
                      <a:pt x="667" y="880"/>
                    </a:cubicBezTo>
                    <a:cubicBezTo>
                      <a:pt x="696" y="856"/>
                      <a:pt x="710" y="827"/>
                      <a:pt x="713" y="798"/>
                    </a:cubicBezTo>
                    <a:lnTo>
                      <a:pt x="713" y="798"/>
                    </a:lnTo>
                    <a:cubicBezTo>
                      <a:pt x="772" y="728"/>
                      <a:pt x="783" y="625"/>
                      <a:pt x="739" y="522"/>
                    </a:cubicBezTo>
                    <a:cubicBezTo>
                      <a:pt x="702" y="441"/>
                      <a:pt x="630" y="380"/>
                      <a:pt x="548" y="345"/>
                    </a:cubicBezTo>
                    <a:lnTo>
                      <a:pt x="548" y="345"/>
                    </a:lnTo>
                    <a:cubicBezTo>
                      <a:pt x="532" y="257"/>
                      <a:pt x="500" y="172"/>
                      <a:pt x="452" y="91"/>
                    </a:cubicBezTo>
                    <a:cubicBezTo>
                      <a:pt x="434" y="40"/>
                      <a:pt x="368"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1"/>
              <p:cNvSpPr/>
              <p:nvPr/>
            </p:nvSpPr>
            <p:spPr>
              <a:xfrm>
                <a:off x="2154950" y="2822075"/>
                <a:ext cx="18575" cy="14800"/>
              </a:xfrm>
              <a:custGeom>
                <a:rect b="b" l="l" r="r" t="t"/>
                <a:pathLst>
                  <a:path extrusionOk="0" h="592" w="743">
                    <a:moveTo>
                      <a:pt x="407" y="257"/>
                    </a:moveTo>
                    <a:cubicBezTo>
                      <a:pt x="423" y="257"/>
                      <a:pt x="433" y="259"/>
                      <a:pt x="437" y="262"/>
                    </a:cubicBezTo>
                    <a:lnTo>
                      <a:pt x="437" y="262"/>
                    </a:lnTo>
                    <a:cubicBezTo>
                      <a:pt x="427" y="260"/>
                      <a:pt x="417" y="258"/>
                      <a:pt x="407" y="257"/>
                    </a:cubicBezTo>
                    <a:close/>
                    <a:moveTo>
                      <a:pt x="383" y="0"/>
                    </a:moveTo>
                    <a:cubicBezTo>
                      <a:pt x="325" y="0"/>
                      <a:pt x="267" y="20"/>
                      <a:pt x="216" y="66"/>
                    </a:cubicBezTo>
                    <a:cubicBezTo>
                      <a:pt x="0" y="257"/>
                      <a:pt x="168" y="568"/>
                      <a:pt x="407" y="592"/>
                    </a:cubicBezTo>
                    <a:cubicBezTo>
                      <a:pt x="482" y="592"/>
                      <a:pt x="531" y="554"/>
                      <a:pt x="553" y="504"/>
                    </a:cubicBezTo>
                    <a:lnTo>
                      <a:pt x="553" y="504"/>
                    </a:lnTo>
                    <a:cubicBezTo>
                      <a:pt x="606" y="498"/>
                      <a:pt x="653" y="466"/>
                      <a:pt x="670" y="400"/>
                    </a:cubicBezTo>
                    <a:cubicBezTo>
                      <a:pt x="743" y="200"/>
                      <a:pt x="56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51"/>
            <p:cNvGrpSpPr/>
            <p:nvPr/>
          </p:nvGrpSpPr>
          <p:grpSpPr>
            <a:xfrm rot="5400000">
              <a:off x="1428425" y="2108275"/>
              <a:ext cx="147525" cy="326675"/>
              <a:chOff x="3568725" y="3560650"/>
              <a:chExt cx="147525" cy="326675"/>
            </a:xfrm>
          </p:grpSpPr>
          <p:sp>
            <p:nvSpPr>
              <p:cNvPr id="1213" name="Google Shape;1213;p51"/>
              <p:cNvSpPr/>
              <p:nvPr/>
            </p:nvSpPr>
            <p:spPr>
              <a:xfrm>
                <a:off x="3568725" y="3572025"/>
                <a:ext cx="125925" cy="315300"/>
              </a:xfrm>
              <a:custGeom>
                <a:rect b="b" l="l" r="r" t="t"/>
                <a:pathLst>
                  <a:path extrusionOk="0" h="12612" w="5037">
                    <a:moveTo>
                      <a:pt x="3551" y="0"/>
                    </a:moveTo>
                    <a:cubicBezTo>
                      <a:pt x="3426" y="0"/>
                      <a:pt x="3304" y="93"/>
                      <a:pt x="3363" y="240"/>
                    </a:cubicBezTo>
                    <a:cubicBezTo>
                      <a:pt x="5037" y="4304"/>
                      <a:pt x="3817" y="9636"/>
                      <a:pt x="159" y="12265"/>
                    </a:cubicBezTo>
                    <a:cubicBezTo>
                      <a:pt x="1" y="12365"/>
                      <a:pt x="105" y="12611"/>
                      <a:pt x="254" y="12611"/>
                    </a:cubicBezTo>
                    <a:cubicBezTo>
                      <a:pt x="285" y="12611"/>
                      <a:pt x="318" y="12601"/>
                      <a:pt x="351" y="12576"/>
                    </a:cubicBezTo>
                    <a:cubicBezTo>
                      <a:pt x="3291" y="10496"/>
                      <a:pt x="4726" y="6695"/>
                      <a:pt x="4439" y="3156"/>
                    </a:cubicBezTo>
                    <a:cubicBezTo>
                      <a:pt x="4367" y="2105"/>
                      <a:pt x="4128" y="1100"/>
                      <a:pt x="3746" y="120"/>
                    </a:cubicBezTo>
                    <a:cubicBezTo>
                      <a:pt x="3709" y="37"/>
                      <a:pt x="3629" y="0"/>
                      <a:pt x="35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1"/>
              <p:cNvSpPr/>
              <p:nvPr/>
            </p:nvSpPr>
            <p:spPr>
              <a:xfrm>
                <a:off x="3643225" y="3560650"/>
                <a:ext cx="73025" cy="101950"/>
              </a:xfrm>
              <a:custGeom>
                <a:rect b="b" l="l" r="r" t="t"/>
                <a:pathLst>
                  <a:path extrusionOk="0" h="4078" w="2921">
                    <a:moveTo>
                      <a:pt x="247" y="0"/>
                    </a:moveTo>
                    <a:cubicBezTo>
                      <a:pt x="158" y="0"/>
                      <a:pt x="72" y="55"/>
                      <a:pt x="72" y="169"/>
                    </a:cubicBezTo>
                    <a:cubicBezTo>
                      <a:pt x="48" y="1412"/>
                      <a:pt x="25" y="2655"/>
                      <a:pt x="1" y="3898"/>
                    </a:cubicBezTo>
                    <a:cubicBezTo>
                      <a:pt x="1" y="4018"/>
                      <a:pt x="90" y="4078"/>
                      <a:pt x="183" y="4078"/>
                    </a:cubicBezTo>
                    <a:cubicBezTo>
                      <a:pt x="276" y="4078"/>
                      <a:pt x="371" y="4018"/>
                      <a:pt x="383" y="3898"/>
                    </a:cubicBezTo>
                    <a:cubicBezTo>
                      <a:pt x="383" y="2837"/>
                      <a:pt x="401" y="1776"/>
                      <a:pt x="421" y="714"/>
                    </a:cubicBezTo>
                    <a:lnTo>
                      <a:pt x="421" y="714"/>
                    </a:lnTo>
                    <a:cubicBezTo>
                      <a:pt x="1120" y="1688"/>
                      <a:pt x="1807" y="2658"/>
                      <a:pt x="2511" y="3611"/>
                    </a:cubicBezTo>
                    <a:cubicBezTo>
                      <a:pt x="2556" y="3671"/>
                      <a:pt x="2617" y="3696"/>
                      <a:pt x="2675" y="3696"/>
                    </a:cubicBezTo>
                    <a:cubicBezTo>
                      <a:pt x="2804" y="3696"/>
                      <a:pt x="2920" y="3576"/>
                      <a:pt x="2822" y="3444"/>
                    </a:cubicBezTo>
                    <a:cubicBezTo>
                      <a:pt x="2009" y="2320"/>
                      <a:pt x="1220" y="1197"/>
                      <a:pt x="407" y="73"/>
                    </a:cubicBezTo>
                    <a:cubicBezTo>
                      <a:pt x="369" y="25"/>
                      <a:pt x="307" y="0"/>
                      <a:pt x="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215" name="Google Shape;1215;p51"/>
          <p:cNvPicPr preferRelativeResize="0"/>
          <p:nvPr/>
        </p:nvPicPr>
        <p:blipFill>
          <a:blip r:embed="rId3">
            <a:alphaModFix/>
          </a:blip>
          <a:stretch>
            <a:fillRect/>
          </a:stretch>
        </p:blipFill>
        <p:spPr>
          <a:xfrm>
            <a:off x="2343475" y="2236125"/>
            <a:ext cx="5972926" cy="199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1000"/>
                                        <p:tgtEl>
                                          <p:spTgt spid="1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grpSp>
        <p:nvGrpSpPr>
          <p:cNvPr id="1220" name="Google Shape;1220;p52"/>
          <p:cNvGrpSpPr/>
          <p:nvPr/>
        </p:nvGrpSpPr>
        <p:grpSpPr>
          <a:xfrm>
            <a:off x="455544" y="1089603"/>
            <a:ext cx="2218069" cy="1658946"/>
            <a:chOff x="5497318" y="1547466"/>
            <a:chExt cx="2935896" cy="2048587"/>
          </a:xfrm>
        </p:grpSpPr>
        <p:grpSp>
          <p:nvGrpSpPr>
            <p:cNvPr id="1221" name="Google Shape;1221;p52"/>
            <p:cNvGrpSpPr/>
            <p:nvPr/>
          </p:nvGrpSpPr>
          <p:grpSpPr>
            <a:xfrm>
              <a:off x="6041866" y="1547466"/>
              <a:ext cx="1454650" cy="1433385"/>
              <a:chOff x="11549350" y="978775"/>
              <a:chExt cx="1034675" cy="1019550"/>
            </a:xfrm>
          </p:grpSpPr>
          <p:sp>
            <p:nvSpPr>
              <p:cNvPr id="1222" name="Google Shape;1222;p52"/>
              <p:cNvSpPr/>
              <p:nvPr/>
            </p:nvSpPr>
            <p:spPr>
              <a:xfrm>
                <a:off x="11937500" y="1347050"/>
                <a:ext cx="286350" cy="271625"/>
              </a:xfrm>
              <a:custGeom>
                <a:rect b="b" l="l" r="r" t="t"/>
                <a:pathLst>
                  <a:path extrusionOk="0" h="10865" w="11454">
                    <a:moveTo>
                      <a:pt x="6745" y="487"/>
                    </a:moveTo>
                    <a:cubicBezTo>
                      <a:pt x="8320" y="487"/>
                      <a:pt x="9607" y="2053"/>
                      <a:pt x="9216" y="3595"/>
                    </a:cubicBezTo>
                    <a:cubicBezTo>
                      <a:pt x="9013" y="4440"/>
                      <a:pt x="8263" y="5071"/>
                      <a:pt x="7382" y="5095"/>
                    </a:cubicBezTo>
                    <a:cubicBezTo>
                      <a:pt x="7358" y="5095"/>
                      <a:pt x="7346" y="5107"/>
                      <a:pt x="7323" y="5107"/>
                    </a:cubicBezTo>
                    <a:cubicBezTo>
                      <a:pt x="7263" y="5012"/>
                      <a:pt x="7203" y="4929"/>
                      <a:pt x="7144" y="4845"/>
                    </a:cubicBezTo>
                    <a:cubicBezTo>
                      <a:pt x="6487" y="4024"/>
                      <a:pt x="5467" y="3585"/>
                      <a:pt x="4445" y="3585"/>
                    </a:cubicBezTo>
                    <a:cubicBezTo>
                      <a:pt x="4357" y="3585"/>
                      <a:pt x="4268" y="3588"/>
                      <a:pt x="4179" y="3595"/>
                    </a:cubicBezTo>
                    <a:cubicBezTo>
                      <a:pt x="3870" y="2000"/>
                      <a:pt x="5108" y="499"/>
                      <a:pt x="6727" y="488"/>
                    </a:cubicBezTo>
                    <a:cubicBezTo>
                      <a:pt x="6733" y="487"/>
                      <a:pt x="6739" y="487"/>
                      <a:pt x="6745" y="487"/>
                    </a:cubicBezTo>
                    <a:close/>
                    <a:moveTo>
                      <a:pt x="3741" y="1164"/>
                    </a:moveTo>
                    <a:cubicBezTo>
                      <a:pt x="3906" y="1164"/>
                      <a:pt x="4067" y="1193"/>
                      <a:pt x="4215" y="1261"/>
                    </a:cubicBezTo>
                    <a:cubicBezTo>
                      <a:pt x="3715" y="1952"/>
                      <a:pt x="3536" y="2833"/>
                      <a:pt x="3691" y="3666"/>
                    </a:cubicBezTo>
                    <a:cubicBezTo>
                      <a:pt x="3310" y="3750"/>
                      <a:pt x="2941" y="3905"/>
                      <a:pt x="2608" y="4131"/>
                    </a:cubicBezTo>
                    <a:cubicBezTo>
                      <a:pt x="2560" y="4167"/>
                      <a:pt x="2536" y="4202"/>
                      <a:pt x="2512" y="4250"/>
                    </a:cubicBezTo>
                    <a:cubicBezTo>
                      <a:pt x="2131" y="4512"/>
                      <a:pt x="1786" y="4845"/>
                      <a:pt x="1512" y="5238"/>
                    </a:cubicBezTo>
                    <a:cubicBezTo>
                      <a:pt x="1167" y="4952"/>
                      <a:pt x="953" y="4512"/>
                      <a:pt x="929" y="4071"/>
                    </a:cubicBezTo>
                    <a:cubicBezTo>
                      <a:pt x="905" y="3500"/>
                      <a:pt x="1215" y="2964"/>
                      <a:pt x="1560" y="2535"/>
                    </a:cubicBezTo>
                    <a:cubicBezTo>
                      <a:pt x="1905" y="2095"/>
                      <a:pt x="2322" y="1690"/>
                      <a:pt x="2810" y="1428"/>
                    </a:cubicBezTo>
                    <a:cubicBezTo>
                      <a:pt x="3079" y="1278"/>
                      <a:pt x="3416" y="1164"/>
                      <a:pt x="3741" y="1164"/>
                    </a:cubicBezTo>
                    <a:close/>
                    <a:moveTo>
                      <a:pt x="917" y="5333"/>
                    </a:moveTo>
                    <a:cubicBezTo>
                      <a:pt x="1012" y="5452"/>
                      <a:pt x="1119" y="5560"/>
                      <a:pt x="1238" y="5667"/>
                    </a:cubicBezTo>
                    <a:cubicBezTo>
                      <a:pt x="1072" y="5976"/>
                      <a:pt x="929" y="6310"/>
                      <a:pt x="846" y="6655"/>
                    </a:cubicBezTo>
                    <a:cubicBezTo>
                      <a:pt x="762" y="6560"/>
                      <a:pt x="679" y="6476"/>
                      <a:pt x="631" y="6369"/>
                    </a:cubicBezTo>
                    <a:cubicBezTo>
                      <a:pt x="560" y="6250"/>
                      <a:pt x="524" y="6107"/>
                      <a:pt x="548" y="5976"/>
                    </a:cubicBezTo>
                    <a:cubicBezTo>
                      <a:pt x="560" y="5845"/>
                      <a:pt x="619" y="5714"/>
                      <a:pt x="703" y="5595"/>
                    </a:cubicBezTo>
                    <a:cubicBezTo>
                      <a:pt x="762" y="5512"/>
                      <a:pt x="834" y="5417"/>
                      <a:pt x="917" y="5333"/>
                    </a:cubicBezTo>
                    <a:close/>
                    <a:moveTo>
                      <a:pt x="9573" y="4131"/>
                    </a:moveTo>
                    <a:cubicBezTo>
                      <a:pt x="10478" y="4702"/>
                      <a:pt x="10859" y="5869"/>
                      <a:pt x="10406" y="6857"/>
                    </a:cubicBezTo>
                    <a:cubicBezTo>
                      <a:pt x="10065" y="7604"/>
                      <a:pt x="9315" y="8051"/>
                      <a:pt x="8538" y="8051"/>
                    </a:cubicBezTo>
                    <a:cubicBezTo>
                      <a:pt x="8286" y="8051"/>
                      <a:pt x="8032" y="8004"/>
                      <a:pt x="7787" y="7905"/>
                    </a:cubicBezTo>
                    <a:cubicBezTo>
                      <a:pt x="7954" y="7131"/>
                      <a:pt x="7894" y="6310"/>
                      <a:pt x="7584" y="5583"/>
                    </a:cubicBezTo>
                    <a:cubicBezTo>
                      <a:pt x="8430" y="5500"/>
                      <a:pt x="9204" y="4940"/>
                      <a:pt x="9561" y="4167"/>
                    </a:cubicBezTo>
                    <a:cubicBezTo>
                      <a:pt x="9561" y="4155"/>
                      <a:pt x="9573" y="4143"/>
                      <a:pt x="9573" y="4131"/>
                    </a:cubicBezTo>
                    <a:close/>
                    <a:moveTo>
                      <a:pt x="4464" y="4089"/>
                    </a:moveTo>
                    <a:cubicBezTo>
                      <a:pt x="5173" y="4089"/>
                      <a:pt x="5888" y="4340"/>
                      <a:pt x="6430" y="4821"/>
                    </a:cubicBezTo>
                    <a:cubicBezTo>
                      <a:pt x="7430" y="5726"/>
                      <a:pt x="7620" y="7310"/>
                      <a:pt x="7049" y="8489"/>
                    </a:cubicBezTo>
                    <a:cubicBezTo>
                      <a:pt x="6484" y="9653"/>
                      <a:pt x="5183" y="10348"/>
                      <a:pt x="3901" y="10348"/>
                    </a:cubicBezTo>
                    <a:cubicBezTo>
                      <a:pt x="3859" y="10348"/>
                      <a:pt x="3817" y="10347"/>
                      <a:pt x="3774" y="10346"/>
                    </a:cubicBezTo>
                    <a:cubicBezTo>
                      <a:pt x="3012" y="10310"/>
                      <a:pt x="2239" y="10036"/>
                      <a:pt x="1774" y="9393"/>
                    </a:cubicBezTo>
                    <a:cubicBezTo>
                      <a:pt x="1369" y="8858"/>
                      <a:pt x="1191" y="8167"/>
                      <a:pt x="1227" y="7512"/>
                    </a:cubicBezTo>
                    <a:cubicBezTo>
                      <a:pt x="1286" y="6095"/>
                      <a:pt x="2215" y="4762"/>
                      <a:pt x="3536" y="4286"/>
                    </a:cubicBezTo>
                    <a:cubicBezTo>
                      <a:pt x="3596" y="4274"/>
                      <a:pt x="3632" y="4238"/>
                      <a:pt x="3655" y="4202"/>
                    </a:cubicBezTo>
                    <a:cubicBezTo>
                      <a:pt x="3917" y="4126"/>
                      <a:pt x="4190" y="4089"/>
                      <a:pt x="4464" y="4089"/>
                    </a:cubicBezTo>
                    <a:close/>
                    <a:moveTo>
                      <a:pt x="7632" y="8393"/>
                    </a:moveTo>
                    <a:cubicBezTo>
                      <a:pt x="7933" y="8506"/>
                      <a:pt x="8233" y="8559"/>
                      <a:pt x="8534" y="8559"/>
                    </a:cubicBezTo>
                    <a:cubicBezTo>
                      <a:pt x="8614" y="8559"/>
                      <a:pt x="8695" y="8556"/>
                      <a:pt x="8775" y="8548"/>
                    </a:cubicBezTo>
                    <a:lnTo>
                      <a:pt x="8775" y="8548"/>
                    </a:lnTo>
                    <a:cubicBezTo>
                      <a:pt x="8799" y="8846"/>
                      <a:pt x="8799" y="9155"/>
                      <a:pt x="8716" y="9429"/>
                    </a:cubicBezTo>
                    <a:cubicBezTo>
                      <a:pt x="8608" y="9762"/>
                      <a:pt x="8346" y="10001"/>
                      <a:pt x="8037" y="10143"/>
                    </a:cubicBezTo>
                    <a:cubicBezTo>
                      <a:pt x="7748" y="10279"/>
                      <a:pt x="7428" y="10354"/>
                      <a:pt x="7108" y="10354"/>
                    </a:cubicBezTo>
                    <a:cubicBezTo>
                      <a:pt x="6809" y="10354"/>
                      <a:pt x="6510" y="10288"/>
                      <a:pt x="6239" y="10143"/>
                    </a:cubicBezTo>
                    <a:cubicBezTo>
                      <a:pt x="6620" y="9893"/>
                      <a:pt x="6953" y="9572"/>
                      <a:pt x="7215" y="9203"/>
                    </a:cubicBezTo>
                    <a:cubicBezTo>
                      <a:pt x="7394" y="8953"/>
                      <a:pt x="7537" y="8679"/>
                      <a:pt x="7632" y="8393"/>
                    </a:cubicBezTo>
                    <a:close/>
                    <a:moveTo>
                      <a:pt x="6713" y="1"/>
                    </a:moveTo>
                    <a:cubicBezTo>
                      <a:pt x="5936" y="1"/>
                      <a:pt x="5153" y="284"/>
                      <a:pt x="4548" y="869"/>
                    </a:cubicBezTo>
                    <a:cubicBezTo>
                      <a:pt x="4279" y="713"/>
                      <a:pt x="4000" y="646"/>
                      <a:pt x="3721" y="646"/>
                    </a:cubicBezTo>
                    <a:cubicBezTo>
                      <a:pt x="2713" y="646"/>
                      <a:pt x="1697" y="1516"/>
                      <a:pt x="1119" y="2262"/>
                    </a:cubicBezTo>
                    <a:cubicBezTo>
                      <a:pt x="691" y="2809"/>
                      <a:pt x="369" y="3476"/>
                      <a:pt x="429" y="4190"/>
                    </a:cubicBezTo>
                    <a:cubicBezTo>
                      <a:pt x="453" y="4440"/>
                      <a:pt x="524" y="4679"/>
                      <a:pt x="631" y="4893"/>
                    </a:cubicBezTo>
                    <a:cubicBezTo>
                      <a:pt x="357" y="5190"/>
                      <a:pt x="60" y="5524"/>
                      <a:pt x="36" y="5941"/>
                    </a:cubicBezTo>
                    <a:cubicBezTo>
                      <a:pt x="0" y="6417"/>
                      <a:pt x="250" y="6810"/>
                      <a:pt x="584" y="7107"/>
                    </a:cubicBezTo>
                    <a:cubicBezTo>
                      <a:pt x="619" y="7155"/>
                      <a:pt x="679" y="7167"/>
                      <a:pt x="738" y="7167"/>
                    </a:cubicBezTo>
                    <a:cubicBezTo>
                      <a:pt x="655" y="7905"/>
                      <a:pt x="774" y="8655"/>
                      <a:pt x="1119" y="9322"/>
                    </a:cubicBezTo>
                    <a:cubicBezTo>
                      <a:pt x="1524" y="10084"/>
                      <a:pt x="2215" y="10560"/>
                      <a:pt x="3048" y="10763"/>
                    </a:cubicBezTo>
                    <a:cubicBezTo>
                      <a:pt x="3327" y="10826"/>
                      <a:pt x="3614" y="10856"/>
                      <a:pt x="3902" y="10856"/>
                    </a:cubicBezTo>
                    <a:cubicBezTo>
                      <a:pt x="4537" y="10856"/>
                      <a:pt x="5178" y="10708"/>
                      <a:pt x="5751" y="10429"/>
                    </a:cubicBezTo>
                    <a:cubicBezTo>
                      <a:pt x="5751" y="10441"/>
                      <a:pt x="5763" y="10453"/>
                      <a:pt x="5775" y="10465"/>
                    </a:cubicBezTo>
                    <a:cubicBezTo>
                      <a:pt x="6184" y="10729"/>
                      <a:pt x="6658" y="10865"/>
                      <a:pt x="7136" y="10865"/>
                    </a:cubicBezTo>
                    <a:cubicBezTo>
                      <a:pt x="7521" y="10865"/>
                      <a:pt x="7907" y="10776"/>
                      <a:pt x="8263" y="10596"/>
                    </a:cubicBezTo>
                    <a:cubicBezTo>
                      <a:pt x="8656" y="10405"/>
                      <a:pt x="9001" y="10108"/>
                      <a:pt x="9168" y="9679"/>
                    </a:cubicBezTo>
                    <a:cubicBezTo>
                      <a:pt x="9311" y="9286"/>
                      <a:pt x="9323" y="8858"/>
                      <a:pt x="9275" y="8453"/>
                    </a:cubicBezTo>
                    <a:cubicBezTo>
                      <a:pt x="9954" y="8238"/>
                      <a:pt x="10549" y="7762"/>
                      <a:pt x="10871" y="7072"/>
                    </a:cubicBezTo>
                    <a:cubicBezTo>
                      <a:pt x="11454" y="5798"/>
                      <a:pt x="10918" y="4321"/>
                      <a:pt x="9728" y="3631"/>
                    </a:cubicBezTo>
                    <a:cubicBezTo>
                      <a:pt x="9894" y="2869"/>
                      <a:pt x="9739" y="2059"/>
                      <a:pt x="9323" y="1404"/>
                    </a:cubicBezTo>
                    <a:cubicBezTo>
                      <a:pt x="8730" y="482"/>
                      <a:pt x="7726" y="1"/>
                      <a:pt x="67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2"/>
              <p:cNvSpPr/>
              <p:nvPr/>
            </p:nvSpPr>
            <p:spPr>
              <a:xfrm>
                <a:off x="11980350" y="1501525"/>
                <a:ext cx="32700" cy="74925"/>
              </a:xfrm>
              <a:custGeom>
                <a:rect b="b" l="l" r="r" t="t"/>
                <a:pathLst>
                  <a:path extrusionOk="0" h="2997" w="1308">
                    <a:moveTo>
                      <a:pt x="629" y="1"/>
                    </a:moveTo>
                    <a:cubicBezTo>
                      <a:pt x="554" y="1"/>
                      <a:pt x="480" y="30"/>
                      <a:pt x="441" y="95"/>
                    </a:cubicBezTo>
                    <a:cubicBezTo>
                      <a:pt x="144" y="547"/>
                      <a:pt x="1" y="1083"/>
                      <a:pt x="84" y="1619"/>
                    </a:cubicBezTo>
                    <a:cubicBezTo>
                      <a:pt x="155" y="2119"/>
                      <a:pt x="405" y="2583"/>
                      <a:pt x="786" y="2929"/>
                    </a:cubicBezTo>
                    <a:cubicBezTo>
                      <a:pt x="837" y="2976"/>
                      <a:pt x="891" y="2997"/>
                      <a:pt x="944" y="2997"/>
                    </a:cubicBezTo>
                    <a:cubicBezTo>
                      <a:pt x="1140" y="2997"/>
                      <a:pt x="1308" y="2714"/>
                      <a:pt x="1120" y="2536"/>
                    </a:cubicBezTo>
                    <a:cubicBezTo>
                      <a:pt x="536" y="2000"/>
                      <a:pt x="394" y="1095"/>
                      <a:pt x="834" y="416"/>
                    </a:cubicBezTo>
                    <a:cubicBezTo>
                      <a:pt x="906" y="309"/>
                      <a:pt x="917" y="154"/>
                      <a:pt x="798" y="59"/>
                    </a:cubicBezTo>
                    <a:cubicBezTo>
                      <a:pt x="755" y="21"/>
                      <a:pt x="692"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2"/>
              <p:cNvSpPr/>
              <p:nvPr/>
            </p:nvSpPr>
            <p:spPr>
              <a:xfrm>
                <a:off x="12063400" y="1382150"/>
                <a:ext cx="40500" cy="45300"/>
              </a:xfrm>
              <a:custGeom>
                <a:rect b="b" l="l" r="r" t="t"/>
                <a:pathLst>
                  <a:path extrusionOk="0" h="1812" w="1620">
                    <a:moveTo>
                      <a:pt x="1328" y="1"/>
                    </a:moveTo>
                    <a:cubicBezTo>
                      <a:pt x="1299" y="1"/>
                      <a:pt x="1269" y="5"/>
                      <a:pt x="1239" y="12"/>
                    </a:cubicBezTo>
                    <a:cubicBezTo>
                      <a:pt x="584" y="191"/>
                      <a:pt x="48" y="822"/>
                      <a:pt x="1" y="1512"/>
                    </a:cubicBezTo>
                    <a:cubicBezTo>
                      <a:pt x="1" y="1643"/>
                      <a:pt x="60" y="1786"/>
                      <a:pt x="215" y="1810"/>
                    </a:cubicBezTo>
                    <a:cubicBezTo>
                      <a:pt x="222" y="1811"/>
                      <a:pt x="230" y="1811"/>
                      <a:pt x="238" y="1811"/>
                    </a:cubicBezTo>
                    <a:cubicBezTo>
                      <a:pt x="354" y="1811"/>
                      <a:pt x="501" y="1730"/>
                      <a:pt x="512" y="1596"/>
                    </a:cubicBezTo>
                    <a:cubicBezTo>
                      <a:pt x="512" y="1524"/>
                      <a:pt x="524" y="1453"/>
                      <a:pt x="536" y="1381"/>
                    </a:cubicBezTo>
                    <a:cubicBezTo>
                      <a:pt x="548" y="1358"/>
                      <a:pt x="548" y="1346"/>
                      <a:pt x="548" y="1322"/>
                    </a:cubicBezTo>
                    <a:lnTo>
                      <a:pt x="560" y="1322"/>
                    </a:lnTo>
                    <a:cubicBezTo>
                      <a:pt x="560" y="1322"/>
                      <a:pt x="572" y="1286"/>
                      <a:pt x="572" y="1274"/>
                    </a:cubicBezTo>
                    <a:cubicBezTo>
                      <a:pt x="572" y="1262"/>
                      <a:pt x="584" y="1250"/>
                      <a:pt x="584" y="1227"/>
                    </a:cubicBezTo>
                    <a:cubicBezTo>
                      <a:pt x="620" y="1167"/>
                      <a:pt x="643" y="1096"/>
                      <a:pt x="691" y="1036"/>
                    </a:cubicBezTo>
                    <a:cubicBezTo>
                      <a:pt x="691" y="1024"/>
                      <a:pt x="691" y="1024"/>
                      <a:pt x="691" y="1024"/>
                    </a:cubicBezTo>
                    <a:cubicBezTo>
                      <a:pt x="691" y="1012"/>
                      <a:pt x="703" y="1000"/>
                      <a:pt x="715" y="989"/>
                    </a:cubicBezTo>
                    <a:cubicBezTo>
                      <a:pt x="739" y="953"/>
                      <a:pt x="763" y="929"/>
                      <a:pt x="786" y="893"/>
                    </a:cubicBezTo>
                    <a:cubicBezTo>
                      <a:pt x="810" y="869"/>
                      <a:pt x="834" y="846"/>
                      <a:pt x="858" y="822"/>
                    </a:cubicBezTo>
                    <a:cubicBezTo>
                      <a:pt x="870" y="810"/>
                      <a:pt x="882" y="798"/>
                      <a:pt x="893" y="786"/>
                    </a:cubicBezTo>
                    <a:cubicBezTo>
                      <a:pt x="893" y="774"/>
                      <a:pt x="893" y="774"/>
                      <a:pt x="905" y="774"/>
                    </a:cubicBezTo>
                    <a:lnTo>
                      <a:pt x="893" y="774"/>
                    </a:lnTo>
                    <a:cubicBezTo>
                      <a:pt x="941" y="727"/>
                      <a:pt x="1013" y="679"/>
                      <a:pt x="1072" y="643"/>
                    </a:cubicBezTo>
                    <a:cubicBezTo>
                      <a:pt x="1096" y="619"/>
                      <a:pt x="1120" y="608"/>
                      <a:pt x="1155" y="596"/>
                    </a:cubicBezTo>
                    <a:cubicBezTo>
                      <a:pt x="1155" y="584"/>
                      <a:pt x="1155" y="584"/>
                      <a:pt x="1155" y="584"/>
                    </a:cubicBezTo>
                    <a:cubicBezTo>
                      <a:pt x="1179" y="584"/>
                      <a:pt x="1191" y="572"/>
                      <a:pt x="1215" y="560"/>
                    </a:cubicBezTo>
                    <a:cubicBezTo>
                      <a:pt x="1274" y="536"/>
                      <a:pt x="1346" y="512"/>
                      <a:pt x="1417" y="488"/>
                    </a:cubicBezTo>
                    <a:cubicBezTo>
                      <a:pt x="1548" y="453"/>
                      <a:pt x="1620" y="274"/>
                      <a:pt x="1572" y="155"/>
                    </a:cubicBezTo>
                    <a:cubicBezTo>
                      <a:pt x="1525" y="52"/>
                      <a:pt x="1434" y="1"/>
                      <a:pt x="13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2"/>
              <p:cNvSpPr/>
              <p:nvPr/>
            </p:nvSpPr>
            <p:spPr>
              <a:xfrm>
                <a:off x="11977075" y="1401700"/>
                <a:ext cx="33675" cy="39900"/>
              </a:xfrm>
              <a:custGeom>
                <a:rect b="b" l="l" r="r" t="t"/>
                <a:pathLst>
                  <a:path extrusionOk="0" h="1596" w="1347">
                    <a:moveTo>
                      <a:pt x="1037" y="0"/>
                    </a:moveTo>
                    <a:cubicBezTo>
                      <a:pt x="988" y="0"/>
                      <a:pt x="938" y="16"/>
                      <a:pt x="894" y="52"/>
                    </a:cubicBezTo>
                    <a:cubicBezTo>
                      <a:pt x="501" y="349"/>
                      <a:pt x="203" y="766"/>
                      <a:pt x="36" y="1230"/>
                    </a:cubicBezTo>
                    <a:cubicBezTo>
                      <a:pt x="13" y="1302"/>
                      <a:pt x="1" y="1361"/>
                      <a:pt x="36" y="1433"/>
                    </a:cubicBezTo>
                    <a:cubicBezTo>
                      <a:pt x="48" y="1492"/>
                      <a:pt x="108" y="1552"/>
                      <a:pt x="167" y="1576"/>
                    </a:cubicBezTo>
                    <a:cubicBezTo>
                      <a:pt x="197" y="1589"/>
                      <a:pt x="232" y="1596"/>
                      <a:pt x="268" y="1596"/>
                    </a:cubicBezTo>
                    <a:cubicBezTo>
                      <a:pt x="363" y="1596"/>
                      <a:pt x="466" y="1548"/>
                      <a:pt x="501" y="1445"/>
                    </a:cubicBezTo>
                    <a:cubicBezTo>
                      <a:pt x="536" y="1350"/>
                      <a:pt x="584" y="1242"/>
                      <a:pt x="632" y="1147"/>
                    </a:cubicBezTo>
                    <a:cubicBezTo>
                      <a:pt x="656" y="1099"/>
                      <a:pt x="679" y="1052"/>
                      <a:pt x="715" y="1004"/>
                    </a:cubicBezTo>
                    <a:cubicBezTo>
                      <a:pt x="715" y="992"/>
                      <a:pt x="715" y="992"/>
                      <a:pt x="715" y="992"/>
                    </a:cubicBezTo>
                    <a:cubicBezTo>
                      <a:pt x="715" y="992"/>
                      <a:pt x="715" y="992"/>
                      <a:pt x="727" y="980"/>
                    </a:cubicBezTo>
                    <a:cubicBezTo>
                      <a:pt x="727" y="980"/>
                      <a:pt x="727" y="969"/>
                      <a:pt x="727" y="969"/>
                    </a:cubicBezTo>
                    <a:cubicBezTo>
                      <a:pt x="739" y="945"/>
                      <a:pt x="763" y="921"/>
                      <a:pt x="775" y="909"/>
                    </a:cubicBezTo>
                    <a:cubicBezTo>
                      <a:pt x="834" y="814"/>
                      <a:pt x="906" y="730"/>
                      <a:pt x="977" y="659"/>
                    </a:cubicBezTo>
                    <a:cubicBezTo>
                      <a:pt x="1001" y="635"/>
                      <a:pt x="1013" y="623"/>
                      <a:pt x="1037" y="599"/>
                    </a:cubicBezTo>
                    <a:cubicBezTo>
                      <a:pt x="1048" y="588"/>
                      <a:pt x="1048" y="588"/>
                      <a:pt x="1048" y="588"/>
                    </a:cubicBezTo>
                    <a:cubicBezTo>
                      <a:pt x="1048" y="588"/>
                      <a:pt x="1048" y="588"/>
                      <a:pt x="1060" y="576"/>
                    </a:cubicBezTo>
                    <a:cubicBezTo>
                      <a:pt x="1060" y="576"/>
                      <a:pt x="1070" y="576"/>
                      <a:pt x="1072" y="567"/>
                    </a:cubicBezTo>
                    <a:lnTo>
                      <a:pt x="1072" y="567"/>
                    </a:lnTo>
                    <a:cubicBezTo>
                      <a:pt x="1114" y="534"/>
                      <a:pt x="1148" y="501"/>
                      <a:pt x="1191" y="468"/>
                    </a:cubicBezTo>
                    <a:cubicBezTo>
                      <a:pt x="1298" y="385"/>
                      <a:pt x="1346" y="218"/>
                      <a:pt x="1251" y="111"/>
                    </a:cubicBezTo>
                    <a:cubicBezTo>
                      <a:pt x="1199" y="44"/>
                      <a:pt x="1119" y="0"/>
                      <a:pt x="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2"/>
              <p:cNvSpPr/>
              <p:nvPr/>
            </p:nvSpPr>
            <p:spPr>
              <a:xfrm>
                <a:off x="11994950" y="1425900"/>
                <a:ext cx="300" cy="625"/>
              </a:xfrm>
              <a:custGeom>
                <a:rect b="b" l="l" r="r" t="t"/>
                <a:pathLst>
                  <a:path extrusionOk="0" h="25" w="12">
                    <a:moveTo>
                      <a:pt x="0" y="24"/>
                    </a:moveTo>
                    <a:cubicBezTo>
                      <a:pt x="12" y="12"/>
                      <a:pt x="12" y="12"/>
                      <a:pt x="12" y="1"/>
                    </a:cubicBezTo>
                    <a:cubicBezTo>
                      <a:pt x="12" y="1"/>
                      <a:pt x="12" y="1"/>
                      <a:pt x="12" y="1"/>
                    </a:cubicBezTo>
                    <a:cubicBezTo>
                      <a:pt x="12" y="12"/>
                      <a:pt x="12" y="12"/>
                      <a:pt x="0" y="2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2"/>
              <p:cNvSpPr/>
              <p:nvPr/>
            </p:nvSpPr>
            <p:spPr>
              <a:xfrm>
                <a:off x="12003275" y="1416075"/>
                <a:ext cx="325" cy="325"/>
              </a:xfrm>
              <a:custGeom>
                <a:rect b="b" l="l" r="r" t="t"/>
                <a:pathLst>
                  <a:path extrusionOk="0" h="13" w="13">
                    <a:moveTo>
                      <a:pt x="0" y="13"/>
                    </a:moveTo>
                    <a:cubicBezTo>
                      <a:pt x="12" y="13"/>
                      <a:pt x="12" y="1"/>
                      <a:pt x="12" y="1"/>
                    </a:cubicBezTo>
                    <a:cubicBezTo>
                      <a:pt x="12" y="1"/>
                      <a:pt x="12" y="1"/>
                      <a:pt x="12" y="1"/>
                    </a:cubicBezTo>
                    <a:cubicBezTo>
                      <a:pt x="12" y="1"/>
                      <a:pt x="12" y="13"/>
                      <a:pt x="0" y="1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2"/>
              <p:cNvSpPr/>
              <p:nvPr/>
            </p:nvSpPr>
            <p:spPr>
              <a:xfrm>
                <a:off x="11755925" y="1189750"/>
                <a:ext cx="610525" cy="610475"/>
              </a:xfrm>
              <a:custGeom>
                <a:rect b="b" l="l" r="r" t="t"/>
                <a:pathLst>
                  <a:path extrusionOk="0" h="24419" w="24421">
                    <a:moveTo>
                      <a:pt x="13323" y="636"/>
                    </a:moveTo>
                    <a:cubicBezTo>
                      <a:pt x="17848" y="695"/>
                      <a:pt x="21813" y="3934"/>
                      <a:pt x="23289" y="8161"/>
                    </a:cubicBezTo>
                    <a:cubicBezTo>
                      <a:pt x="24146" y="10578"/>
                      <a:pt x="23432" y="13173"/>
                      <a:pt x="22491" y="15459"/>
                    </a:cubicBezTo>
                    <a:cubicBezTo>
                      <a:pt x="21598" y="17626"/>
                      <a:pt x="20289" y="19650"/>
                      <a:pt x="18622" y="21317"/>
                    </a:cubicBezTo>
                    <a:cubicBezTo>
                      <a:pt x="17788" y="22150"/>
                      <a:pt x="16812" y="22853"/>
                      <a:pt x="15681" y="23234"/>
                    </a:cubicBezTo>
                    <a:cubicBezTo>
                      <a:pt x="14514" y="23627"/>
                      <a:pt x="13252" y="23722"/>
                      <a:pt x="12014" y="23770"/>
                    </a:cubicBezTo>
                    <a:cubicBezTo>
                      <a:pt x="11782" y="23778"/>
                      <a:pt x="11551" y="23783"/>
                      <a:pt x="11319" y="23783"/>
                    </a:cubicBezTo>
                    <a:cubicBezTo>
                      <a:pt x="10239" y="23783"/>
                      <a:pt x="9160" y="23681"/>
                      <a:pt x="8120" y="23377"/>
                    </a:cubicBezTo>
                    <a:cubicBezTo>
                      <a:pt x="6930" y="23032"/>
                      <a:pt x="5823" y="22424"/>
                      <a:pt x="4834" y="21686"/>
                    </a:cubicBezTo>
                    <a:cubicBezTo>
                      <a:pt x="3084" y="20365"/>
                      <a:pt x="1667" y="18555"/>
                      <a:pt x="1084" y="16424"/>
                    </a:cubicBezTo>
                    <a:cubicBezTo>
                      <a:pt x="429" y="14078"/>
                      <a:pt x="810" y="11423"/>
                      <a:pt x="1596" y="9149"/>
                    </a:cubicBezTo>
                    <a:cubicBezTo>
                      <a:pt x="3108" y="4827"/>
                      <a:pt x="6751" y="1279"/>
                      <a:pt x="11418" y="743"/>
                    </a:cubicBezTo>
                    <a:cubicBezTo>
                      <a:pt x="11807" y="703"/>
                      <a:pt x="12195" y="679"/>
                      <a:pt x="12580" y="679"/>
                    </a:cubicBezTo>
                    <a:cubicBezTo>
                      <a:pt x="12761" y="679"/>
                      <a:pt x="12942" y="684"/>
                      <a:pt x="13121" y="695"/>
                    </a:cubicBezTo>
                    <a:cubicBezTo>
                      <a:pt x="13204" y="695"/>
                      <a:pt x="13276" y="672"/>
                      <a:pt x="13323" y="636"/>
                    </a:cubicBezTo>
                    <a:close/>
                    <a:moveTo>
                      <a:pt x="13257" y="0"/>
                    </a:moveTo>
                    <a:cubicBezTo>
                      <a:pt x="13009" y="0"/>
                      <a:pt x="12761" y="10"/>
                      <a:pt x="12514" y="29"/>
                    </a:cubicBezTo>
                    <a:cubicBezTo>
                      <a:pt x="12466" y="29"/>
                      <a:pt x="12419" y="41"/>
                      <a:pt x="12383" y="64"/>
                    </a:cubicBezTo>
                    <a:cubicBezTo>
                      <a:pt x="7775" y="160"/>
                      <a:pt x="3703" y="3148"/>
                      <a:pt x="1703" y="7268"/>
                    </a:cubicBezTo>
                    <a:cubicBezTo>
                      <a:pt x="596" y="9542"/>
                      <a:pt x="0" y="12185"/>
                      <a:pt x="167" y="14709"/>
                    </a:cubicBezTo>
                    <a:cubicBezTo>
                      <a:pt x="322" y="17150"/>
                      <a:pt x="1453" y="19352"/>
                      <a:pt x="3167" y="21067"/>
                    </a:cubicBezTo>
                    <a:cubicBezTo>
                      <a:pt x="4989" y="22901"/>
                      <a:pt x="7382" y="24127"/>
                      <a:pt x="9978" y="24353"/>
                    </a:cubicBezTo>
                    <a:cubicBezTo>
                      <a:pt x="10478" y="24397"/>
                      <a:pt x="10985" y="24419"/>
                      <a:pt x="11494" y="24419"/>
                    </a:cubicBezTo>
                    <a:cubicBezTo>
                      <a:pt x="12353" y="24419"/>
                      <a:pt x="13217" y="24358"/>
                      <a:pt x="14062" y="24246"/>
                    </a:cubicBezTo>
                    <a:cubicBezTo>
                      <a:pt x="15324" y="24067"/>
                      <a:pt x="16526" y="23698"/>
                      <a:pt x="17586" y="22984"/>
                    </a:cubicBezTo>
                    <a:cubicBezTo>
                      <a:pt x="19622" y="21627"/>
                      <a:pt x="21193" y="19448"/>
                      <a:pt x="22325" y="17305"/>
                    </a:cubicBezTo>
                    <a:cubicBezTo>
                      <a:pt x="22908" y="16197"/>
                      <a:pt x="23384" y="15031"/>
                      <a:pt x="23741" y="13828"/>
                    </a:cubicBezTo>
                    <a:cubicBezTo>
                      <a:pt x="24111" y="12554"/>
                      <a:pt x="24420" y="11209"/>
                      <a:pt x="24313" y="9875"/>
                    </a:cubicBezTo>
                    <a:cubicBezTo>
                      <a:pt x="24122" y="7434"/>
                      <a:pt x="22658" y="5017"/>
                      <a:pt x="20967" y="3315"/>
                    </a:cubicBezTo>
                    <a:cubicBezTo>
                      <a:pt x="19205" y="1529"/>
                      <a:pt x="16860" y="338"/>
                      <a:pt x="14371" y="64"/>
                    </a:cubicBezTo>
                    <a:cubicBezTo>
                      <a:pt x="14000" y="22"/>
                      <a:pt x="13628" y="0"/>
                      <a:pt x="13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2"/>
              <p:cNvSpPr/>
              <p:nvPr/>
            </p:nvSpPr>
            <p:spPr>
              <a:xfrm>
                <a:off x="11810100" y="978775"/>
                <a:ext cx="459000" cy="1019550"/>
              </a:xfrm>
              <a:custGeom>
                <a:rect b="b" l="l" r="r" t="t"/>
                <a:pathLst>
                  <a:path extrusionOk="0" h="40782" w="18360">
                    <a:moveTo>
                      <a:pt x="10380" y="627"/>
                    </a:moveTo>
                    <a:cubicBezTo>
                      <a:pt x="11124" y="627"/>
                      <a:pt x="11875" y="855"/>
                      <a:pt x="12514" y="1229"/>
                    </a:cubicBezTo>
                    <a:cubicBezTo>
                      <a:pt x="13716" y="1931"/>
                      <a:pt x="14538" y="3169"/>
                      <a:pt x="15121" y="4396"/>
                    </a:cubicBezTo>
                    <a:cubicBezTo>
                      <a:pt x="16419" y="7158"/>
                      <a:pt x="17086" y="10242"/>
                      <a:pt x="17395" y="13266"/>
                    </a:cubicBezTo>
                    <a:cubicBezTo>
                      <a:pt x="17717" y="16373"/>
                      <a:pt x="17645" y="19505"/>
                      <a:pt x="17324" y="22600"/>
                    </a:cubicBezTo>
                    <a:cubicBezTo>
                      <a:pt x="16991" y="25815"/>
                      <a:pt x="16431" y="29030"/>
                      <a:pt x="15633" y="32161"/>
                    </a:cubicBezTo>
                    <a:cubicBezTo>
                      <a:pt x="15264" y="33614"/>
                      <a:pt x="14824" y="35054"/>
                      <a:pt x="14145" y="36400"/>
                    </a:cubicBezTo>
                    <a:cubicBezTo>
                      <a:pt x="13526" y="37638"/>
                      <a:pt x="12692" y="38888"/>
                      <a:pt x="11490" y="39638"/>
                    </a:cubicBezTo>
                    <a:cubicBezTo>
                      <a:pt x="10934" y="39979"/>
                      <a:pt x="10375" y="40125"/>
                      <a:pt x="9827" y="40125"/>
                    </a:cubicBezTo>
                    <a:cubicBezTo>
                      <a:pt x="7710" y="40125"/>
                      <a:pt x="5740" y="37945"/>
                      <a:pt x="4596" y="36328"/>
                    </a:cubicBezTo>
                    <a:cubicBezTo>
                      <a:pt x="1036" y="31256"/>
                      <a:pt x="1072" y="24767"/>
                      <a:pt x="1739" y="18862"/>
                    </a:cubicBezTo>
                    <a:cubicBezTo>
                      <a:pt x="2108" y="15683"/>
                      <a:pt x="2548" y="12492"/>
                      <a:pt x="3382" y="9408"/>
                    </a:cubicBezTo>
                    <a:cubicBezTo>
                      <a:pt x="3786" y="7884"/>
                      <a:pt x="4287" y="6372"/>
                      <a:pt x="4965" y="4955"/>
                    </a:cubicBezTo>
                    <a:cubicBezTo>
                      <a:pt x="5596" y="3646"/>
                      <a:pt x="6430" y="2407"/>
                      <a:pt x="7656" y="1574"/>
                    </a:cubicBezTo>
                    <a:cubicBezTo>
                      <a:pt x="7930" y="1383"/>
                      <a:pt x="8228" y="1217"/>
                      <a:pt x="8537" y="1086"/>
                    </a:cubicBezTo>
                    <a:cubicBezTo>
                      <a:pt x="8565" y="1090"/>
                      <a:pt x="8593" y="1092"/>
                      <a:pt x="8620" y="1092"/>
                    </a:cubicBezTo>
                    <a:cubicBezTo>
                      <a:pt x="8676" y="1092"/>
                      <a:pt x="8732" y="1082"/>
                      <a:pt x="8787" y="1050"/>
                    </a:cubicBezTo>
                    <a:cubicBezTo>
                      <a:pt x="8906" y="979"/>
                      <a:pt x="9037" y="919"/>
                      <a:pt x="9156" y="860"/>
                    </a:cubicBezTo>
                    <a:cubicBezTo>
                      <a:pt x="9299" y="824"/>
                      <a:pt x="9430" y="788"/>
                      <a:pt x="9561" y="764"/>
                    </a:cubicBezTo>
                    <a:cubicBezTo>
                      <a:pt x="9621" y="752"/>
                      <a:pt x="9668" y="729"/>
                      <a:pt x="9704" y="693"/>
                    </a:cubicBezTo>
                    <a:cubicBezTo>
                      <a:pt x="9926" y="648"/>
                      <a:pt x="10153" y="627"/>
                      <a:pt x="10380" y="627"/>
                    </a:cubicBezTo>
                    <a:close/>
                    <a:moveTo>
                      <a:pt x="10377" y="0"/>
                    </a:moveTo>
                    <a:cubicBezTo>
                      <a:pt x="10332" y="0"/>
                      <a:pt x="10286" y="1"/>
                      <a:pt x="10240" y="2"/>
                    </a:cubicBezTo>
                    <a:cubicBezTo>
                      <a:pt x="9811" y="14"/>
                      <a:pt x="9394" y="98"/>
                      <a:pt x="9001" y="252"/>
                    </a:cubicBezTo>
                    <a:cubicBezTo>
                      <a:pt x="6180" y="1062"/>
                      <a:pt x="4632" y="3824"/>
                      <a:pt x="3667" y="6444"/>
                    </a:cubicBezTo>
                    <a:cubicBezTo>
                      <a:pt x="2477" y="9646"/>
                      <a:pt x="1870" y="13028"/>
                      <a:pt x="1417" y="16409"/>
                    </a:cubicBezTo>
                    <a:cubicBezTo>
                      <a:pt x="548" y="22791"/>
                      <a:pt x="0" y="29708"/>
                      <a:pt x="3334" y="35519"/>
                    </a:cubicBezTo>
                    <a:cubicBezTo>
                      <a:pt x="4048" y="36757"/>
                      <a:pt x="4941" y="37912"/>
                      <a:pt x="5989" y="38888"/>
                    </a:cubicBezTo>
                    <a:cubicBezTo>
                      <a:pt x="7025" y="39853"/>
                      <a:pt x="8323" y="40769"/>
                      <a:pt x="9811" y="40781"/>
                    </a:cubicBezTo>
                    <a:cubicBezTo>
                      <a:pt x="11204" y="40781"/>
                      <a:pt x="12430" y="39900"/>
                      <a:pt x="13300" y="38864"/>
                    </a:cubicBezTo>
                    <a:cubicBezTo>
                      <a:pt x="14300" y="37697"/>
                      <a:pt x="14990" y="36257"/>
                      <a:pt x="15502" y="34816"/>
                    </a:cubicBezTo>
                    <a:cubicBezTo>
                      <a:pt x="16050" y="33256"/>
                      <a:pt x="16431" y="31637"/>
                      <a:pt x="16776" y="30030"/>
                    </a:cubicBezTo>
                    <a:cubicBezTo>
                      <a:pt x="17157" y="28292"/>
                      <a:pt x="17455" y="26541"/>
                      <a:pt x="17693" y="24779"/>
                    </a:cubicBezTo>
                    <a:cubicBezTo>
                      <a:pt x="18145" y="21481"/>
                      <a:pt x="18360" y="18136"/>
                      <a:pt x="18157" y="14802"/>
                    </a:cubicBezTo>
                    <a:cubicBezTo>
                      <a:pt x="17955" y="11504"/>
                      <a:pt x="17348" y="8194"/>
                      <a:pt x="16121" y="5122"/>
                    </a:cubicBezTo>
                    <a:cubicBezTo>
                      <a:pt x="15136" y="2636"/>
                      <a:pt x="13332" y="0"/>
                      <a:pt x="103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2"/>
              <p:cNvSpPr/>
              <p:nvPr/>
            </p:nvSpPr>
            <p:spPr>
              <a:xfrm>
                <a:off x="11641625" y="1088175"/>
                <a:ext cx="796850" cy="800200"/>
              </a:xfrm>
              <a:custGeom>
                <a:rect b="b" l="l" r="r" t="t"/>
                <a:pathLst>
                  <a:path extrusionOk="0" h="32008" w="31874">
                    <a:moveTo>
                      <a:pt x="5862" y="600"/>
                    </a:moveTo>
                    <a:cubicBezTo>
                      <a:pt x="6821" y="600"/>
                      <a:pt x="7790" y="841"/>
                      <a:pt x="8680" y="1163"/>
                    </a:cubicBezTo>
                    <a:cubicBezTo>
                      <a:pt x="11549" y="2187"/>
                      <a:pt x="14205" y="3901"/>
                      <a:pt x="16562" y="5818"/>
                    </a:cubicBezTo>
                    <a:cubicBezTo>
                      <a:pt x="18979" y="7783"/>
                      <a:pt x="21146" y="10057"/>
                      <a:pt x="23110" y="12474"/>
                    </a:cubicBezTo>
                    <a:cubicBezTo>
                      <a:pt x="25146" y="14974"/>
                      <a:pt x="27016" y="17641"/>
                      <a:pt x="28671" y="20427"/>
                    </a:cubicBezTo>
                    <a:cubicBezTo>
                      <a:pt x="29445" y="21713"/>
                      <a:pt x="30147" y="23046"/>
                      <a:pt x="30611" y="24475"/>
                    </a:cubicBezTo>
                    <a:cubicBezTo>
                      <a:pt x="31052" y="25797"/>
                      <a:pt x="31350" y="27261"/>
                      <a:pt x="31028" y="28642"/>
                    </a:cubicBezTo>
                    <a:cubicBezTo>
                      <a:pt x="30516" y="30817"/>
                      <a:pt x="28363" y="31393"/>
                      <a:pt x="26273" y="31393"/>
                    </a:cubicBezTo>
                    <a:cubicBezTo>
                      <a:pt x="25401" y="31393"/>
                      <a:pt x="24539" y="31293"/>
                      <a:pt x="23813" y="31166"/>
                    </a:cubicBezTo>
                    <a:cubicBezTo>
                      <a:pt x="17705" y="30107"/>
                      <a:pt x="13145" y="25499"/>
                      <a:pt x="9442" y="20844"/>
                    </a:cubicBezTo>
                    <a:cubicBezTo>
                      <a:pt x="7454" y="18343"/>
                      <a:pt x="5513" y="15772"/>
                      <a:pt x="3918" y="12998"/>
                    </a:cubicBezTo>
                    <a:cubicBezTo>
                      <a:pt x="3132" y="11628"/>
                      <a:pt x="2417" y="10211"/>
                      <a:pt x="1893" y="8735"/>
                    </a:cubicBezTo>
                    <a:cubicBezTo>
                      <a:pt x="1405" y="7366"/>
                      <a:pt x="1131" y="5890"/>
                      <a:pt x="1405" y="4437"/>
                    </a:cubicBezTo>
                    <a:cubicBezTo>
                      <a:pt x="1465" y="4104"/>
                      <a:pt x="1560" y="3782"/>
                      <a:pt x="1679" y="3461"/>
                    </a:cubicBezTo>
                    <a:cubicBezTo>
                      <a:pt x="1751" y="3425"/>
                      <a:pt x="1810" y="3354"/>
                      <a:pt x="1834" y="3258"/>
                    </a:cubicBezTo>
                    <a:cubicBezTo>
                      <a:pt x="1870" y="3127"/>
                      <a:pt x="1917" y="2996"/>
                      <a:pt x="1965" y="2865"/>
                    </a:cubicBezTo>
                    <a:cubicBezTo>
                      <a:pt x="2036" y="2746"/>
                      <a:pt x="2108" y="2627"/>
                      <a:pt x="2179" y="2520"/>
                    </a:cubicBezTo>
                    <a:cubicBezTo>
                      <a:pt x="2215" y="2461"/>
                      <a:pt x="2227" y="2413"/>
                      <a:pt x="2239" y="2365"/>
                    </a:cubicBezTo>
                    <a:cubicBezTo>
                      <a:pt x="2763" y="1556"/>
                      <a:pt x="3656" y="1008"/>
                      <a:pt x="4596" y="758"/>
                    </a:cubicBezTo>
                    <a:cubicBezTo>
                      <a:pt x="5011" y="648"/>
                      <a:pt x="5435" y="600"/>
                      <a:pt x="5862" y="600"/>
                    </a:cubicBezTo>
                    <a:close/>
                    <a:moveTo>
                      <a:pt x="5816" y="0"/>
                    </a:moveTo>
                    <a:cubicBezTo>
                      <a:pt x="4456" y="0"/>
                      <a:pt x="3146" y="405"/>
                      <a:pt x="2108" y="1496"/>
                    </a:cubicBezTo>
                    <a:cubicBezTo>
                      <a:pt x="1822" y="1806"/>
                      <a:pt x="1596" y="2175"/>
                      <a:pt x="1417" y="2556"/>
                    </a:cubicBezTo>
                    <a:cubicBezTo>
                      <a:pt x="0" y="5116"/>
                      <a:pt x="858" y="8176"/>
                      <a:pt x="2024" y="10700"/>
                    </a:cubicBezTo>
                    <a:cubicBezTo>
                      <a:pt x="3453" y="13807"/>
                      <a:pt x="5406" y="16629"/>
                      <a:pt x="7477" y="19344"/>
                    </a:cubicBezTo>
                    <a:cubicBezTo>
                      <a:pt x="11383" y="24463"/>
                      <a:pt x="15883" y="29738"/>
                      <a:pt x="22360" y="31488"/>
                    </a:cubicBezTo>
                    <a:cubicBezTo>
                      <a:pt x="23595" y="31829"/>
                      <a:pt x="24868" y="32007"/>
                      <a:pt x="26154" y="32007"/>
                    </a:cubicBezTo>
                    <a:cubicBezTo>
                      <a:pt x="26306" y="32007"/>
                      <a:pt x="26458" y="32005"/>
                      <a:pt x="26611" y="32000"/>
                    </a:cubicBezTo>
                    <a:cubicBezTo>
                      <a:pt x="28028" y="31952"/>
                      <a:pt x="29587" y="31678"/>
                      <a:pt x="30647" y="30643"/>
                    </a:cubicBezTo>
                    <a:cubicBezTo>
                      <a:pt x="31635" y="29642"/>
                      <a:pt x="31873" y="28166"/>
                      <a:pt x="31766" y="26821"/>
                    </a:cubicBezTo>
                    <a:cubicBezTo>
                      <a:pt x="31647" y="25285"/>
                      <a:pt x="31111" y="23785"/>
                      <a:pt x="30457" y="22403"/>
                    </a:cubicBezTo>
                    <a:cubicBezTo>
                      <a:pt x="29742" y="20903"/>
                      <a:pt x="28873" y="19486"/>
                      <a:pt x="27980" y="18105"/>
                    </a:cubicBezTo>
                    <a:cubicBezTo>
                      <a:pt x="27016" y="16617"/>
                      <a:pt x="25992" y="15153"/>
                      <a:pt x="24908" y="13748"/>
                    </a:cubicBezTo>
                    <a:cubicBezTo>
                      <a:pt x="22896" y="11093"/>
                      <a:pt x="20682" y="8580"/>
                      <a:pt x="18181" y="6366"/>
                    </a:cubicBezTo>
                    <a:cubicBezTo>
                      <a:pt x="15705" y="4175"/>
                      <a:pt x="12942" y="2270"/>
                      <a:pt x="9894" y="960"/>
                    </a:cubicBezTo>
                    <a:cubicBezTo>
                      <a:pt x="8639" y="420"/>
                      <a:pt x="7202" y="0"/>
                      <a:pt x="58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2"/>
              <p:cNvSpPr/>
              <p:nvPr/>
            </p:nvSpPr>
            <p:spPr>
              <a:xfrm>
                <a:off x="11650550" y="1084200"/>
                <a:ext cx="818875" cy="777925"/>
              </a:xfrm>
              <a:custGeom>
                <a:rect b="b" l="l" r="r" t="t"/>
                <a:pathLst>
                  <a:path extrusionOk="0" h="31117" w="32755">
                    <a:moveTo>
                      <a:pt x="28122" y="627"/>
                    </a:moveTo>
                    <a:cubicBezTo>
                      <a:pt x="28534" y="627"/>
                      <a:pt x="28945" y="668"/>
                      <a:pt x="29349" y="762"/>
                    </a:cubicBezTo>
                    <a:cubicBezTo>
                      <a:pt x="32433" y="1500"/>
                      <a:pt x="32302" y="5513"/>
                      <a:pt x="31874" y="7977"/>
                    </a:cubicBezTo>
                    <a:cubicBezTo>
                      <a:pt x="30814" y="14085"/>
                      <a:pt x="26206" y="18645"/>
                      <a:pt x="21551" y="22348"/>
                    </a:cubicBezTo>
                    <a:cubicBezTo>
                      <a:pt x="19051" y="24336"/>
                      <a:pt x="16479" y="26277"/>
                      <a:pt x="13705" y="27873"/>
                    </a:cubicBezTo>
                    <a:cubicBezTo>
                      <a:pt x="12347" y="28658"/>
                      <a:pt x="10919" y="29373"/>
                      <a:pt x="9442" y="29897"/>
                    </a:cubicBezTo>
                    <a:cubicBezTo>
                      <a:pt x="8437" y="30255"/>
                      <a:pt x="7373" y="30498"/>
                      <a:pt x="6309" y="30498"/>
                    </a:cubicBezTo>
                    <a:cubicBezTo>
                      <a:pt x="5924" y="30498"/>
                      <a:pt x="5539" y="30466"/>
                      <a:pt x="5156" y="30397"/>
                    </a:cubicBezTo>
                    <a:cubicBezTo>
                      <a:pt x="4811" y="30325"/>
                      <a:pt x="4489" y="30230"/>
                      <a:pt x="4168" y="30111"/>
                    </a:cubicBezTo>
                    <a:cubicBezTo>
                      <a:pt x="4132" y="30040"/>
                      <a:pt x="4072" y="29980"/>
                      <a:pt x="3977" y="29956"/>
                    </a:cubicBezTo>
                    <a:cubicBezTo>
                      <a:pt x="3834" y="29921"/>
                      <a:pt x="3703" y="29885"/>
                      <a:pt x="3584" y="29825"/>
                    </a:cubicBezTo>
                    <a:cubicBezTo>
                      <a:pt x="3453" y="29754"/>
                      <a:pt x="3334" y="29694"/>
                      <a:pt x="3227" y="29611"/>
                    </a:cubicBezTo>
                    <a:cubicBezTo>
                      <a:pt x="3180" y="29575"/>
                      <a:pt x="3120" y="29563"/>
                      <a:pt x="3072" y="29563"/>
                    </a:cubicBezTo>
                    <a:cubicBezTo>
                      <a:pt x="2275" y="29028"/>
                      <a:pt x="1715" y="28135"/>
                      <a:pt x="1465" y="27194"/>
                    </a:cubicBezTo>
                    <a:cubicBezTo>
                      <a:pt x="1108" y="25849"/>
                      <a:pt x="1405" y="24396"/>
                      <a:pt x="1870" y="23110"/>
                    </a:cubicBezTo>
                    <a:cubicBezTo>
                      <a:pt x="2906" y="20241"/>
                      <a:pt x="4608" y="17586"/>
                      <a:pt x="6525" y="15228"/>
                    </a:cubicBezTo>
                    <a:cubicBezTo>
                      <a:pt x="8490" y="12811"/>
                      <a:pt x="10764" y="10656"/>
                      <a:pt x="13181" y="8692"/>
                    </a:cubicBezTo>
                    <a:cubicBezTo>
                      <a:pt x="15693" y="6644"/>
                      <a:pt x="18348" y="4775"/>
                      <a:pt x="21134" y="3120"/>
                    </a:cubicBezTo>
                    <a:cubicBezTo>
                      <a:pt x="22420" y="2358"/>
                      <a:pt x="23754" y="1655"/>
                      <a:pt x="25182" y="1179"/>
                    </a:cubicBezTo>
                    <a:cubicBezTo>
                      <a:pt x="26117" y="867"/>
                      <a:pt x="27124" y="627"/>
                      <a:pt x="28122" y="627"/>
                    </a:cubicBezTo>
                    <a:close/>
                    <a:moveTo>
                      <a:pt x="28113" y="0"/>
                    </a:moveTo>
                    <a:cubicBezTo>
                      <a:pt x="27916" y="0"/>
                      <a:pt x="27720" y="9"/>
                      <a:pt x="27528" y="24"/>
                    </a:cubicBezTo>
                    <a:cubicBezTo>
                      <a:pt x="25992" y="155"/>
                      <a:pt x="24492" y="679"/>
                      <a:pt x="23111" y="1334"/>
                    </a:cubicBezTo>
                    <a:cubicBezTo>
                      <a:pt x="21610" y="2048"/>
                      <a:pt x="20205" y="2917"/>
                      <a:pt x="18812" y="3822"/>
                    </a:cubicBezTo>
                    <a:cubicBezTo>
                      <a:pt x="17324" y="4775"/>
                      <a:pt x="15872" y="5799"/>
                      <a:pt x="14455" y="6882"/>
                    </a:cubicBezTo>
                    <a:cubicBezTo>
                      <a:pt x="11800" y="8894"/>
                      <a:pt x="9287" y="11109"/>
                      <a:pt x="7073" y="13609"/>
                    </a:cubicBezTo>
                    <a:cubicBezTo>
                      <a:pt x="4882" y="16085"/>
                      <a:pt x="2977" y="18860"/>
                      <a:pt x="1667" y="21896"/>
                    </a:cubicBezTo>
                    <a:cubicBezTo>
                      <a:pt x="596" y="24384"/>
                      <a:pt x="1" y="27587"/>
                      <a:pt x="2203" y="29682"/>
                    </a:cubicBezTo>
                    <a:cubicBezTo>
                      <a:pt x="2525" y="29980"/>
                      <a:pt x="2882" y="30206"/>
                      <a:pt x="3263" y="30373"/>
                    </a:cubicBezTo>
                    <a:cubicBezTo>
                      <a:pt x="4216" y="30903"/>
                      <a:pt x="5235" y="31116"/>
                      <a:pt x="6268" y="31116"/>
                    </a:cubicBezTo>
                    <a:cubicBezTo>
                      <a:pt x="8022" y="31116"/>
                      <a:pt x="9818" y="30500"/>
                      <a:pt x="11407" y="29766"/>
                    </a:cubicBezTo>
                    <a:cubicBezTo>
                      <a:pt x="14514" y="28337"/>
                      <a:pt x="17336" y="26384"/>
                      <a:pt x="20051" y="24313"/>
                    </a:cubicBezTo>
                    <a:cubicBezTo>
                      <a:pt x="25170" y="20407"/>
                      <a:pt x="30457" y="15907"/>
                      <a:pt x="32195" y="9442"/>
                    </a:cubicBezTo>
                    <a:cubicBezTo>
                      <a:pt x="32576" y="8049"/>
                      <a:pt x="32755" y="6620"/>
                      <a:pt x="32707" y="5179"/>
                    </a:cubicBezTo>
                    <a:cubicBezTo>
                      <a:pt x="32659" y="3763"/>
                      <a:pt x="32386" y="2203"/>
                      <a:pt x="31350" y="1143"/>
                    </a:cubicBezTo>
                    <a:cubicBezTo>
                      <a:pt x="30503" y="296"/>
                      <a:pt x="29289" y="0"/>
                      <a:pt x="281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2"/>
              <p:cNvSpPr/>
              <p:nvPr/>
            </p:nvSpPr>
            <p:spPr>
              <a:xfrm>
                <a:off x="11549350" y="1254625"/>
                <a:ext cx="1034675" cy="437050"/>
              </a:xfrm>
              <a:custGeom>
                <a:rect b="b" l="l" r="r" t="t"/>
                <a:pathLst>
                  <a:path extrusionOk="0" h="17482" w="41387">
                    <a:moveTo>
                      <a:pt x="17458" y="634"/>
                    </a:moveTo>
                    <a:cubicBezTo>
                      <a:pt x="19204" y="634"/>
                      <a:pt x="20953" y="737"/>
                      <a:pt x="22694" y="910"/>
                    </a:cubicBezTo>
                    <a:cubicBezTo>
                      <a:pt x="25908" y="1244"/>
                      <a:pt x="29111" y="1803"/>
                      <a:pt x="32254" y="2601"/>
                    </a:cubicBezTo>
                    <a:cubicBezTo>
                      <a:pt x="33707" y="2970"/>
                      <a:pt x="35136" y="3423"/>
                      <a:pt x="36481" y="4089"/>
                    </a:cubicBezTo>
                    <a:cubicBezTo>
                      <a:pt x="37731" y="4720"/>
                      <a:pt x="38981" y="5542"/>
                      <a:pt x="39720" y="6756"/>
                    </a:cubicBezTo>
                    <a:cubicBezTo>
                      <a:pt x="41387" y="9447"/>
                      <a:pt x="38458" y="12197"/>
                      <a:pt x="36410" y="13638"/>
                    </a:cubicBezTo>
                    <a:cubicBezTo>
                      <a:pt x="32896" y="16105"/>
                      <a:pt x="28701" y="16851"/>
                      <a:pt x="24492" y="16851"/>
                    </a:cubicBezTo>
                    <a:cubicBezTo>
                      <a:pt x="22626" y="16851"/>
                      <a:pt x="20757" y="16704"/>
                      <a:pt x="18943" y="16496"/>
                    </a:cubicBezTo>
                    <a:cubicBezTo>
                      <a:pt x="15776" y="16138"/>
                      <a:pt x="12585" y="15686"/>
                      <a:pt x="9490" y="14852"/>
                    </a:cubicBezTo>
                    <a:cubicBezTo>
                      <a:pt x="7978" y="14448"/>
                      <a:pt x="6466" y="13948"/>
                      <a:pt x="5049" y="13269"/>
                    </a:cubicBezTo>
                    <a:cubicBezTo>
                      <a:pt x="3739" y="12650"/>
                      <a:pt x="2501" y="11805"/>
                      <a:pt x="1667" y="10590"/>
                    </a:cubicBezTo>
                    <a:cubicBezTo>
                      <a:pt x="1477" y="10304"/>
                      <a:pt x="1310" y="10007"/>
                      <a:pt x="1167" y="9697"/>
                    </a:cubicBezTo>
                    <a:cubicBezTo>
                      <a:pt x="1191" y="9614"/>
                      <a:pt x="1191" y="9530"/>
                      <a:pt x="1132" y="9447"/>
                    </a:cubicBezTo>
                    <a:cubicBezTo>
                      <a:pt x="1060" y="9328"/>
                      <a:pt x="1001" y="9209"/>
                      <a:pt x="953" y="9078"/>
                    </a:cubicBezTo>
                    <a:cubicBezTo>
                      <a:pt x="917" y="8947"/>
                      <a:pt x="881" y="8804"/>
                      <a:pt x="858" y="8673"/>
                    </a:cubicBezTo>
                    <a:cubicBezTo>
                      <a:pt x="846" y="8614"/>
                      <a:pt x="822" y="8566"/>
                      <a:pt x="786" y="8530"/>
                    </a:cubicBezTo>
                    <a:cubicBezTo>
                      <a:pt x="596" y="7590"/>
                      <a:pt x="834" y="6566"/>
                      <a:pt x="1322" y="5720"/>
                    </a:cubicBezTo>
                    <a:cubicBezTo>
                      <a:pt x="2024" y="4518"/>
                      <a:pt x="3251" y="3696"/>
                      <a:pt x="4489" y="3113"/>
                    </a:cubicBezTo>
                    <a:cubicBezTo>
                      <a:pt x="7251" y="1815"/>
                      <a:pt x="10335" y="1148"/>
                      <a:pt x="13359" y="839"/>
                    </a:cubicBezTo>
                    <a:cubicBezTo>
                      <a:pt x="14720" y="698"/>
                      <a:pt x="16088" y="634"/>
                      <a:pt x="17458" y="634"/>
                    </a:cubicBezTo>
                    <a:close/>
                    <a:moveTo>
                      <a:pt x="17455" y="0"/>
                    </a:moveTo>
                    <a:cubicBezTo>
                      <a:pt x="16598" y="0"/>
                      <a:pt x="15740" y="25"/>
                      <a:pt x="14883" y="77"/>
                    </a:cubicBezTo>
                    <a:cubicBezTo>
                      <a:pt x="11597" y="279"/>
                      <a:pt x="8287" y="898"/>
                      <a:pt x="5215" y="2113"/>
                    </a:cubicBezTo>
                    <a:cubicBezTo>
                      <a:pt x="2691" y="3125"/>
                      <a:pt x="0" y="4958"/>
                      <a:pt x="84" y="8006"/>
                    </a:cubicBezTo>
                    <a:cubicBezTo>
                      <a:pt x="96" y="8435"/>
                      <a:pt x="191" y="8840"/>
                      <a:pt x="346" y="9245"/>
                    </a:cubicBezTo>
                    <a:cubicBezTo>
                      <a:pt x="1155" y="12066"/>
                      <a:pt x="3918" y="13614"/>
                      <a:pt x="6537" y="14579"/>
                    </a:cubicBezTo>
                    <a:cubicBezTo>
                      <a:pt x="9740" y="15757"/>
                      <a:pt x="13121" y="16365"/>
                      <a:pt x="16491" y="16829"/>
                    </a:cubicBezTo>
                    <a:cubicBezTo>
                      <a:pt x="19112" y="17181"/>
                      <a:pt x="21827" y="17481"/>
                      <a:pt x="24518" y="17481"/>
                    </a:cubicBezTo>
                    <a:cubicBezTo>
                      <a:pt x="28377" y="17481"/>
                      <a:pt x="32189" y="16864"/>
                      <a:pt x="35612" y="14900"/>
                    </a:cubicBezTo>
                    <a:cubicBezTo>
                      <a:pt x="36850" y="14186"/>
                      <a:pt x="37993" y="13293"/>
                      <a:pt x="38970" y="12245"/>
                    </a:cubicBezTo>
                    <a:cubicBezTo>
                      <a:pt x="39946" y="11209"/>
                      <a:pt x="40863" y="9911"/>
                      <a:pt x="40863" y="8435"/>
                    </a:cubicBezTo>
                    <a:cubicBezTo>
                      <a:pt x="40875" y="7030"/>
                      <a:pt x="39994" y="5816"/>
                      <a:pt x="38958" y="4935"/>
                    </a:cubicBezTo>
                    <a:cubicBezTo>
                      <a:pt x="37779" y="3934"/>
                      <a:pt x="36350" y="3256"/>
                      <a:pt x="34910" y="2744"/>
                    </a:cubicBezTo>
                    <a:cubicBezTo>
                      <a:pt x="33350" y="2184"/>
                      <a:pt x="31731" y="1803"/>
                      <a:pt x="30111" y="1458"/>
                    </a:cubicBezTo>
                    <a:cubicBezTo>
                      <a:pt x="28385" y="1077"/>
                      <a:pt x="26635" y="779"/>
                      <a:pt x="24873" y="541"/>
                    </a:cubicBezTo>
                    <a:cubicBezTo>
                      <a:pt x="22413" y="205"/>
                      <a:pt x="19934" y="0"/>
                      <a:pt x="174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52"/>
            <p:cNvGrpSpPr/>
            <p:nvPr/>
          </p:nvGrpSpPr>
          <p:grpSpPr>
            <a:xfrm>
              <a:off x="5974787" y="3270656"/>
              <a:ext cx="1588811" cy="325397"/>
              <a:chOff x="12245875" y="3852075"/>
              <a:chExt cx="1365075" cy="279575"/>
            </a:xfrm>
          </p:grpSpPr>
          <p:sp>
            <p:nvSpPr>
              <p:cNvPr id="1234" name="Google Shape;1234;p52"/>
              <p:cNvSpPr/>
              <p:nvPr/>
            </p:nvSpPr>
            <p:spPr>
              <a:xfrm>
                <a:off x="12245875" y="3951450"/>
                <a:ext cx="143925" cy="128450"/>
              </a:xfrm>
              <a:custGeom>
                <a:rect b="b" l="l" r="r" t="t"/>
                <a:pathLst>
                  <a:path extrusionOk="0" h="5138" w="5757">
                    <a:moveTo>
                      <a:pt x="2980" y="510"/>
                    </a:moveTo>
                    <a:cubicBezTo>
                      <a:pt x="3052" y="510"/>
                      <a:pt x="3127" y="522"/>
                      <a:pt x="3203" y="551"/>
                    </a:cubicBezTo>
                    <a:cubicBezTo>
                      <a:pt x="3596" y="705"/>
                      <a:pt x="3822" y="1074"/>
                      <a:pt x="4012" y="1432"/>
                    </a:cubicBezTo>
                    <a:cubicBezTo>
                      <a:pt x="3477" y="2456"/>
                      <a:pt x="2810" y="3468"/>
                      <a:pt x="1762" y="4003"/>
                    </a:cubicBezTo>
                    <a:cubicBezTo>
                      <a:pt x="1607" y="4084"/>
                      <a:pt x="1383" y="4192"/>
                      <a:pt x="1196" y="4192"/>
                    </a:cubicBezTo>
                    <a:cubicBezTo>
                      <a:pt x="1053" y="4192"/>
                      <a:pt x="933" y="4129"/>
                      <a:pt x="881" y="3944"/>
                    </a:cubicBezTo>
                    <a:cubicBezTo>
                      <a:pt x="786" y="3634"/>
                      <a:pt x="881" y="3265"/>
                      <a:pt x="964" y="2967"/>
                    </a:cubicBezTo>
                    <a:cubicBezTo>
                      <a:pt x="1155" y="2253"/>
                      <a:pt x="1548" y="1586"/>
                      <a:pt x="2072" y="1062"/>
                    </a:cubicBezTo>
                    <a:cubicBezTo>
                      <a:pt x="2319" y="815"/>
                      <a:pt x="2624" y="510"/>
                      <a:pt x="2980" y="510"/>
                    </a:cubicBezTo>
                    <a:close/>
                    <a:moveTo>
                      <a:pt x="2962" y="0"/>
                    </a:moveTo>
                    <a:cubicBezTo>
                      <a:pt x="2711" y="0"/>
                      <a:pt x="2464" y="82"/>
                      <a:pt x="2238" y="241"/>
                    </a:cubicBezTo>
                    <a:cubicBezTo>
                      <a:pt x="1500" y="753"/>
                      <a:pt x="917" y="1574"/>
                      <a:pt x="607" y="2420"/>
                    </a:cubicBezTo>
                    <a:cubicBezTo>
                      <a:pt x="369" y="3051"/>
                      <a:pt x="0" y="4349"/>
                      <a:pt x="893" y="4658"/>
                    </a:cubicBezTo>
                    <a:cubicBezTo>
                      <a:pt x="988" y="4691"/>
                      <a:pt x="1085" y="4705"/>
                      <a:pt x="1182" y="4705"/>
                    </a:cubicBezTo>
                    <a:cubicBezTo>
                      <a:pt x="1546" y="4705"/>
                      <a:pt x="1914" y="4506"/>
                      <a:pt x="2215" y="4337"/>
                    </a:cubicBezTo>
                    <a:cubicBezTo>
                      <a:pt x="2584" y="4110"/>
                      <a:pt x="2917" y="3825"/>
                      <a:pt x="3203" y="3515"/>
                    </a:cubicBezTo>
                    <a:cubicBezTo>
                      <a:pt x="3405" y="3313"/>
                      <a:pt x="3584" y="3075"/>
                      <a:pt x="3751" y="2848"/>
                    </a:cubicBezTo>
                    <a:lnTo>
                      <a:pt x="3751" y="2848"/>
                    </a:lnTo>
                    <a:cubicBezTo>
                      <a:pt x="3667" y="3289"/>
                      <a:pt x="3620" y="3741"/>
                      <a:pt x="3655" y="4194"/>
                    </a:cubicBezTo>
                    <a:cubicBezTo>
                      <a:pt x="3679" y="4575"/>
                      <a:pt x="3834" y="5039"/>
                      <a:pt x="4251" y="5123"/>
                    </a:cubicBezTo>
                    <a:cubicBezTo>
                      <a:pt x="4300" y="5133"/>
                      <a:pt x="4349" y="5138"/>
                      <a:pt x="4398" y="5138"/>
                    </a:cubicBezTo>
                    <a:cubicBezTo>
                      <a:pt x="4861" y="5138"/>
                      <a:pt x="5316" y="4708"/>
                      <a:pt x="5596" y="4396"/>
                    </a:cubicBezTo>
                    <a:cubicBezTo>
                      <a:pt x="5757" y="4209"/>
                      <a:pt x="5576" y="3974"/>
                      <a:pt x="5385" y="3974"/>
                    </a:cubicBezTo>
                    <a:cubicBezTo>
                      <a:pt x="5321" y="3974"/>
                      <a:pt x="5257" y="4000"/>
                      <a:pt x="5203" y="4063"/>
                    </a:cubicBezTo>
                    <a:cubicBezTo>
                      <a:pt x="5084" y="4191"/>
                      <a:pt x="4670" y="4623"/>
                      <a:pt x="4411" y="4623"/>
                    </a:cubicBezTo>
                    <a:cubicBezTo>
                      <a:pt x="4357" y="4623"/>
                      <a:pt x="4311" y="4605"/>
                      <a:pt x="4274" y="4563"/>
                    </a:cubicBezTo>
                    <a:cubicBezTo>
                      <a:pt x="4072" y="4313"/>
                      <a:pt x="4155" y="3801"/>
                      <a:pt x="4179" y="3527"/>
                    </a:cubicBezTo>
                    <a:cubicBezTo>
                      <a:pt x="4262" y="2646"/>
                      <a:pt x="4548" y="1789"/>
                      <a:pt x="4834" y="955"/>
                    </a:cubicBezTo>
                    <a:cubicBezTo>
                      <a:pt x="4897" y="750"/>
                      <a:pt x="4735" y="587"/>
                      <a:pt x="4577" y="587"/>
                    </a:cubicBezTo>
                    <a:cubicBezTo>
                      <a:pt x="4497" y="587"/>
                      <a:pt x="4418" y="629"/>
                      <a:pt x="4370" y="729"/>
                    </a:cubicBezTo>
                    <a:cubicBezTo>
                      <a:pt x="4346" y="789"/>
                      <a:pt x="4310" y="836"/>
                      <a:pt x="4286" y="896"/>
                    </a:cubicBezTo>
                    <a:cubicBezTo>
                      <a:pt x="4096" y="598"/>
                      <a:pt x="3870" y="324"/>
                      <a:pt x="3560" y="158"/>
                    </a:cubicBezTo>
                    <a:cubicBezTo>
                      <a:pt x="3365" y="52"/>
                      <a:pt x="3162" y="0"/>
                      <a:pt x="29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2"/>
              <p:cNvSpPr/>
              <p:nvPr/>
            </p:nvSpPr>
            <p:spPr>
              <a:xfrm>
                <a:off x="12387400" y="4048925"/>
                <a:ext cx="74000" cy="74550"/>
              </a:xfrm>
              <a:custGeom>
                <a:rect b="b" l="l" r="r" t="t"/>
                <a:pathLst>
                  <a:path extrusionOk="0" h="2982" w="2960">
                    <a:moveTo>
                      <a:pt x="679" y="1"/>
                    </a:moveTo>
                    <a:cubicBezTo>
                      <a:pt x="569" y="1"/>
                      <a:pt x="460" y="62"/>
                      <a:pt x="435" y="200"/>
                    </a:cubicBezTo>
                    <a:cubicBezTo>
                      <a:pt x="292" y="973"/>
                      <a:pt x="149" y="1747"/>
                      <a:pt x="30" y="2533"/>
                    </a:cubicBezTo>
                    <a:cubicBezTo>
                      <a:pt x="1" y="2711"/>
                      <a:pt x="141" y="2824"/>
                      <a:pt x="287" y="2824"/>
                    </a:cubicBezTo>
                    <a:cubicBezTo>
                      <a:pt x="375" y="2824"/>
                      <a:pt x="464" y="2782"/>
                      <a:pt x="518" y="2688"/>
                    </a:cubicBezTo>
                    <a:cubicBezTo>
                      <a:pt x="899" y="1974"/>
                      <a:pt x="1316" y="1224"/>
                      <a:pt x="1983" y="723"/>
                    </a:cubicBezTo>
                    <a:cubicBezTo>
                      <a:pt x="2042" y="676"/>
                      <a:pt x="2138" y="581"/>
                      <a:pt x="2221" y="581"/>
                    </a:cubicBezTo>
                    <a:cubicBezTo>
                      <a:pt x="2281" y="581"/>
                      <a:pt x="2304" y="628"/>
                      <a:pt x="2340" y="688"/>
                    </a:cubicBezTo>
                    <a:cubicBezTo>
                      <a:pt x="2423" y="854"/>
                      <a:pt x="2435" y="1057"/>
                      <a:pt x="2435" y="1247"/>
                    </a:cubicBezTo>
                    <a:cubicBezTo>
                      <a:pt x="2411" y="1724"/>
                      <a:pt x="2316" y="2212"/>
                      <a:pt x="2257" y="2688"/>
                    </a:cubicBezTo>
                    <a:cubicBezTo>
                      <a:pt x="2236" y="2872"/>
                      <a:pt x="2391" y="2982"/>
                      <a:pt x="2535" y="2982"/>
                    </a:cubicBezTo>
                    <a:cubicBezTo>
                      <a:pt x="2641" y="2982"/>
                      <a:pt x="2741" y="2921"/>
                      <a:pt x="2757" y="2783"/>
                    </a:cubicBezTo>
                    <a:cubicBezTo>
                      <a:pt x="2816" y="2331"/>
                      <a:pt x="2888" y="1890"/>
                      <a:pt x="2923" y="1438"/>
                    </a:cubicBezTo>
                    <a:cubicBezTo>
                      <a:pt x="2959" y="1033"/>
                      <a:pt x="2947" y="581"/>
                      <a:pt x="2662" y="271"/>
                    </a:cubicBezTo>
                    <a:cubicBezTo>
                      <a:pt x="2536" y="128"/>
                      <a:pt x="2397" y="73"/>
                      <a:pt x="2255" y="73"/>
                    </a:cubicBezTo>
                    <a:cubicBezTo>
                      <a:pt x="1995" y="73"/>
                      <a:pt x="1727" y="260"/>
                      <a:pt x="1519" y="438"/>
                    </a:cubicBezTo>
                    <a:cubicBezTo>
                      <a:pt x="1221" y="688"/>
                      <a:pt x="971" y="985"/>
                      <a:pt x="757" y="1295"/>
                    </a:cubicBezTo>
                    <a:cubicBezTo>
                      <a:pt x="816" y="962"/>
                      <a:pt x="876" y="628"/>
                      <a:pt x="935" y="295"/>
                    </a:cubicBezTo>
                    <a:cubicBezTo>
                      <a:pt x="976" y="111"/>
                      <a:pt x="826" y="1"/>
                      <a:pt x="6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2"/>
              <p:cNvSpPr/>
              <p:nvPr/>
            </p:nvSpPr>
            <p:spPr>
              <a:xfrm>
                <a:off x="12440625" y="3852075"/>
                <a:ext cx="103425" cy="105300"/>
              </a:xfrm>
              <a:custGeom>
                <a:rect b="b" l="l" r="r" t="t"/>
                <a:pathLst>
                  <a:path extrusionOk="0" h="4212" w="4137">
                    <a:moveTo>
                      <a:pt x="1851" y="0"/>
                    </a:moveTo>
                    <a:cubicBezTo>
                      <a:pt x="1836" y="0"/>
                      <a:pt x="1821" y="1"/>
                      <a:pt x="1806" y="1"/>
                    </a:cubicBezTo>
                    <a:cubicBezTo>
                      <a:pt x="1175" y="25"/>
                      <a:pt x="533" y="501"/>
                      <a:pt x="152" y="966"/>
                    </a:cubicBezTo>
                    <a:cubicBezTo>
                      <a:pt x="1" y="1161"/>
                      <a:pt x="181" y="1389"/>
                      <a:pt x="366" y="1389"/>
                    </a:cubicBezTo>
                    <a:cubicBezTo>
                      <a:pt x="429" y="1389"/>
                      <a:pt x="493" y="1363"/>
                      <a:pt x="544" y="1299"/>
                    </a:cubicBezTo>
                    <a:cubicBezTo>
                      <a:pt x="723" y="1085"/>
                      <a:pt x="914" y="906"/>
                      <a:pt x="1152" y="763"/>
                    </a:cubicBezTo>
                    <a:cubicBezTo>
                      <a:pt x="1346" y="649"/>
                      <a:pt x="1606" y="512"/>
                      <a:pt x="1838" y="512"/>
                    </a:cubicBezTo>
                    <a:cubicBezTo>
                      <a:pt x="1847" y="512"/>
                      <a:pt x="1857" y="513"/>
                      <a:pt x="1866" y="513"/>
                    </a:cubicBezTo>
                    <a:cubicBezTo>
                      <a:pt x="1973" y="513"/>
                      <a:pt x="2009" y="525"/>
                      <a:pt x="2021" y="632"/>
                    </a:cubicBezTo>
                    <a:cubicBezTo>
                      <a:pt x="2033" y="763"/>
                      <a:pt x="1997" y="906"/>
                      <a:pt x="1961" y="1025"/>
                    </a:cubicBezTo>
                    <a:cubicBezTo>
                      <a:pt x="1902" y="1299"/>
                      <a:pt x="1795" y="1561"/>
                      <a:pt x="1676" y="1811"/>
                    </a:cubicBezTo>
                    <a:cubicBezTo>
                      <a:pt x="1437" y="2299"/>
                      <a:pt x="1116" y="2763"/>
                      <a:pt x="866" y="3252"/>
                    </a:cubicBezTo>
                    <a:cubicBezTo>
                      <a:pt x="747" y="3466"/>
                      <a:pt x="521" y="3787"/>
                      <a:pt x="652" y="4037"/>
                    </a:cubicBezTo>
                    <a:cubicBezTo>
                      <a:pt x="734" y="4177"/>
                      <a:pt x="895" y="4212"/>
                      <a:pt x="1066" y="4212"/>
                    </a:cubicBezTo>
                    <a:cubicBezTo>
                      <a:pt x="1214" y="4212"/>
                      <a:pt x="1369" y="4186"/>
                      <a:pt x="1485" y="4180"/>
                    </a:cubicBezTo>
                    <a:cubicBezTo>
                      <a:pt x="2259" y="4145"/>
                      <a:pt x="3033" y="4121"/>
                      <a:pt x="3807" y="4085"/>
                    </a:cubicBezTo>
                    <a:cubicBezTo>
                      <a:pt x="4136" y="4061"/>
                      <a:pt x="4094" y="3573"/>
                      <a:pt x="3782" y="3573"/>
                    </a:cubicBezTo>
                    <a:cubicBezTo>
                      <a:pt x="3779" y="3573"/>
                      <a:pt x="3775" y="3573"/>
                      <a:pt x="3771" y="3573"/>
                    </a:cubicBezTo>
                    <a:lnTo>
                      <a:pt x="1616" y="3668"/>
                    </a:lnTo>
                    <a:cubicBezTo>
                      <a:pt x="1485" y="3668"/>
                      <a:pt x="1354" y="3680"/>
                      <a:pt x="1223" y="3680"/>
                    </a:cubicBezTo>
                    <a:cubicBezTo>
                      <a:pt x="1235" y="3656"/>
                      <a:pt x="1247" y="3633"/>
                      <a:pt x="1259" y="3609"/>
                    </a:cubicBezTo>
                    <a:cubicBezTo>
                      <a:pt x="1390" y="3335"/>
                      <a:pt x="1545" y="3085"/>
                      <a:pt x="1699" y="2823"/>
                    </a:cubicBezTo>
                    <a:cubicBezTo>
                      <a:pt x="1997" y="2323"/>
                      <a:pt x="2295" y="1811"/>
                      <a:pt x="2438" y="1227"/>
                    </a:cubicBezTo>
                    <a:cubicBezTo>
                      <a:pt x="2521" y="966"/>
                      <a:pt x="2592" y="620"/>
                      <a:pt x="2473" y="346"/>
                    </a:cubicBezTo>
                    <a:cubicBezTo>
                      <a:pt x="2361" y="99"/>
                      <a:pt x="2110" y="0"/>
                      <a:pt x="18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2"/>
              <p:cNvSpPr/>
              <p:nvPr/>
            </p:nvSpPr>
            <p:spPr>
              <a:xfrm>
                <a:off x="12576350" y="3994675"/>
                <a:ext cx="138250" cy="17000"/>
              </a:xfrm>
              <a:custGeom>
                <a:rect b="b" l="l" r="r" t="t"/>
                <a:pathLst>
                  <a:path extrusionOk="0" h="680" w="5530">
                    <a:moveTo>
                      <a:pt x="5176" y="0"/>
                    </a:moveTo>
                    <a:cubicBezTo>
                      <a:pt x="5172" y="0"/>
                      <a:pt x="5168" y="0"/>
                      <a:pt x="5164" y="0"/>
                    </a:cubicBezTo>
                    <a:cubicBezTo>
                      <a:pt x="3557" y="48"/>
                      <a:pt x="1938" y="107"/>
                      <a:pt x="330" y="167"/>
                    </a:cubicBezTo>
                    <a:cubicBezTo>
                      <a:pt x="1" y="179"/>
                      <a:pt x="44" y="679"/>
                      <a:pt x="367" y="679"/>
                    </a:cubicBezTo>
                    <a:cubicBezTo>
                      <a:pt x="370" y="679"/>
                      <a:pt x="374" y="679"/>
                      <a:pt x="378" y="679"/>
                    </a:cubicBezTo>
                    <a:cubicBezTo>
                      <a:pt x="1985" y="619"/>
                      <a:pt x="3593" y="560"/>
                      <a:pt x="5212" y="512"/>
                    </a:cubicBezTo>
                    <a:cubicBezTo>
                      <a:pt x="5530" y="500"/>
                      <a:pt x="5498" y="0"/>
                      <a:pt x="51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2"/>
              <p:cNvSpPr/>
              <p:nvPr/>
            </p:nvSpPr>
            <p:spPr>
              <a:xfrm>
                <a:off x="12726275" y="3958050"/>
                <a:ext cx="150325" cy="121850"/>
              </a:xfrm>
              <a:custGeom>
                <a:rect b="b" l="l" r="r" t="t"/>
                <a:pathLst>
                  <a:path extrusionOk="0" h="4874" w="6013">
                    <a:moveTo>
                      <a:pt x="3605" y="525"/>
                    </a:moveTo>
                    <a:cubicBezTo>
                      <a:pt x="3914" y="525"/>
                      <a:pt x="4240" y="645"/>
                      <a:pt x="4216" y="1001"/>
                    </a:cubicBezTo>
                    <a:cubicBezTo>
                      <a:pt x="4204" y="1084"/>
                      <a:pt x="4239" y="1156"/>
                      <a:pt x="4299" y="1215"/>
                    </a:cubicBezTo>
                    <a:cubicBezTo>
                      <a:pt x="4061" y="1632"/>
                      <a:pt x="3799" y="2037"/>
                      <a:pt x="3489" y="2430"/>
                    </a:cubicBezTo>
                    <a:cubicBezTo>
                      <a:pt x="3061" y="2989"/>
                      <a:pt x="2561" y="3632"/>
                      <a:pt x="1894" y="3930"/>
                    </a:cubicBezTo>
                    <a:cubicBezTo>
                      <a:pt x="1747" y="4000"/>
                      <a:pt x="1529" y="4083"/>
                      <a:pt x="1331" y="4083"/>
                    </a:cubicBezTo>
                    <a:cubicBezTo>
                      <a:pt x="1193" y="4083"/>
                      <a:pt x="1065" y="4042"/>
                      <a:pt x="977" y="3930"/>
                    </a:cubicBezTo>
                    <a:cubicBezTo>
                      <a:pt x="810" y="3704"/>
                      <a:pt x="941" y="3335"/>
                      <a:pt x="1037" y="3108"/>
                    </a:cubicBezTo>
                    <a:cubicBezTo>
                      <a:pt x="1334" y="2418"/>
                      <a:pt x="1763" y="1763"/>
                      <a:pt x="2287" y="1227"/>
                    </a:cubicBezTo>
                    <a:cubicBezTo>
                      <a:pt x="2549" y="941"/>
                      <a:pt x="2870" y="703"/>
                      <a:pt x="3239" y="584"/>
                    </a:cubicBezTo>
                    <a:cubicBezTo>
                      <a:pt x="3337" y="548"/>
                      <a:pt x="3469" y="525"/>
                      <a:pt x="3605" y="525"/>
                    </a:cubicBezTo>
                    <a:close/>
                    <a:moveTo>
                      <a:pt x="3630" y="1"/>
                    </a:moveTo>
                    <a:cubicBezTo>
                      <a:pt x="3321" y="1"/>
                      <a:pt x="3010" y="100"/>
                      <a:pt x="2739" y="239"/>
                    </a:cubicBezTo>
                    <a:cubicBezTo>
                      <a:pt x="1906" y="668"/>
                      <a:pt x="1299" y="1513"/>
                      <a:pt x="858" y="2322"/>
                    </a:cubicBezTo>
                    <a:cubicBezTo>
                      <a:pt x="525" y="2930"/>
                      <a:pt x="1" y="4097"/>
                      <a:pt x="894" y="4501"/>
                    </a:cubicBezTo>
                    <a:cubicBezTo>
                      <a:pt x="1050" y="4570"/>
                      <a:pt x="1208" y="4600"/>
                      <a:pt x="1366" y="4600"/>
                    </a:cubicBezTo>
                    <a:cubicBezTo>
                      <a:pt x="2091" y="4600"/>
                      <a:pt x="2811" y="3970"/>
                      <a:pt x="3251" y="3501"/>
                    </a:cubicBezTo>
                    <a:cubicBezTo>
                      <a:pt x="3585" y="3144"/>
                      <a:pt x="3894" y="2763"/>
                      <a:pt x="4168" y="2370"/>
                    </a:cubicBezTo>
                    <a:lnTo>
                      <a:pt x="4168" y="2370"/>
                    </a:lnTo>
                    <a:cubicBezTo>
                      <a:pt x="4049" y="2811"/>
                      <a:pt x="3942" y="3263"/>
                      <a:pt x="3918" y="3716"/>
                    </a:cubicBezTo>
                    <a:cubicBezTo>
                      <a:pt x="3882" y="4168"/>
                      <a:pt x="3977" y="4644"/>
                      <a:pt x="4442" y="4811"/>
                    </a:cubicBezTo>
                    <a:cubicBezTo>
                      <a:pt x="4557" y="4855"/>
                      <a:pt x="4670" y="4874"/>
                      <a:pt x="4781" y="4874"/>
                    </a:cubicBezTo>
                    <a:cubicBezTo>
                      <a:pt x="5151" y="4874"/>
                      <a:pt x="5494" y="4659"/>
                      <a:pt x="5787" y="4430"/>
                    </a:cubicBezTo>
                    <a:cubicBezTo>
                      <a:pt x="6012" y="4273"/>
                      <a:pt x="5852" y="3964"/>
                      <a:pt x="5642" y="3964"/>
                    </a:cubicBezTo>
                    <a:cubicBezTo>
                      <a:pt x="5596" y="3964"/>
                      <a:pt x="5548" y="3979"/>
                      <a:pt x="5501" y="4013"/>
                    </a:cubicBezTo>
                    <a:cubicBezTo>
                      <a:pt x="5335" y="4138"/>
                      <a:pt x="5012" y="4379"/>
                      <a:pt x="4751" y="4379"/>
                    </a:cubicBezTo>
                    <a:cubicBezTo>
                      <a:pt x="4638" y="4379"/>
                      <a:pt x="4537" y="4334"/>
                      <a:pt x="4466" y="4216"/>
                    </a:cubicBezTo>
                    <a:cubicBezTo>
                      <a:pt x="4382" y="4061"/>
                      <a:pt x="4418" y="3846"/>
                      <a:pt x="4430" y="3680"/>
                    </a:cubicBezTo>
                    <a:cubicBezTo>
                      <a:pt x="4442" y="3477"/>
                      <a:pt x="4477" y="3263"/>
                      <a:pt x="4525" y="3049"/>
                    </a:cubicBezTo>
                    <a:cubicBezTo>
                      <a:pt x="4704" y="2227"/>
                      <a:pt x="5025" y="1441"/>
                      <a:pt x="5168" y="608"/>
                    </a:cubicBezTo>
                    <a:cubicBezTo>
                      <a:pt x="5198" y="430"/>
                      <a:pt x="5051" y="312"/>
                      <a:pt x="4905" y="312"/>
                    </a:cubicBezTo>
                    <a:cubicBezTo>
                      <a:pt x="4817" y="312"/>
                      <a:pt x="4729" y="355"/>
                      <a:pt x="4680" y="453"/>
                    </a:cubicBezTo>
                    <a:cubicBezTo>
                      <a:pt x="4668" y="501"/>
                      <a:pt x="4644" y="537"/>
                      <a:pt x="4620" y="584"/>
                    </a:cubicBezTo>
                    <a:cubicBezTo>
                      <a:pt x="4525" y="370"/>
                      <a:pt x="4347" y="191"/>
                      <a:pt x="4120" y="96"/>
                    </a:cubicBezTo>
                    <a:cubicBezTo>
                      <a:pt x="3962" y="29"/>
                      <a:pt x="3796" y="1"/>
                      <a:pt x="36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2"/>
              <p:cNvSpPr/>
              <p:nvPr/>
            </p:nvSpPr>
            <p:spPr>
              <a:xfrm>
                <a:off x="12876675" y="4043100"/>
                <a:ext cx="79475" cy="88550"/>
              </a:xfrm>
              <a:custGeom>
                <a:rect b="b" l="l" r="r" t="t"/>
                <a:pathLst>
                  <a:path extrusionOk="0" h="3542" w="3179">
                    <a:moveTo>
                      <a:pt x="1233" y="1"/>
                    </a:moveTo>
                    <a:cubicBezTo>
                      <a:pt x="1219" y="1"/>
                      <a:pt x="1204" y="2"/>
                      <a:pt x="1188" y="4"/>
                    </a:cubicBezTo>
                    <a:cubicBezTo>
                      <a:pt x="914" y="52"/>
                      <a:pt x="795" y="254"/>
                      <a:pt x="700" y="504"/>
                    </a:cubicBezTo>
                    <a:cubicBezTo>
                      <a:pt x="605" y="742"/>
                      <a:pt x="521" y="992"/>
                      <a:pt x="438" y="1242"/>
                    </a:cubicBezTo>
                    <a:cubicBezTo>
                      <a:pt x="271" y="1766"/>
                      <a:pt x="128" y="2302"/>
                      <a:pt x="33" y="2838"/>
                    </a:cubicBezTo>
                    <a:cubicBezTo>
                      <a:pt x="0" y="3003"/>
                      <a:pt x="156" y="3145"/>
                      <a:pt x="307" y="3145"/>
                    </a:cubicBezTo>
                    <a:cubicBezTo>
                      <a:pt x="373" y="3145"/>
                      <a:pt x="438" y="3118"/>
                      <a:pt x="486" y="3052"/>
                    </a:cubicBezTo>
                    <a:cubicBezTo>
                      <a:pt x="771" y="2647"/>
                      <a:pt x="1057" y="2242"/>
                      <a:pt x="1355" y="1849"/>
                    </a:cubicBezTo>
                    <a:cubicBezTo>
                      <a:pt x="1617" y="1504"/>
                      <a:pt x="1867" y="1099"/>
                      <a:pt x="2212" y="814"/>
                    </a:cubicBezTo>
                    <a:cubicBezTo>
                      <a:pt x="2265" y="771"/>
                      <a:pt x="2485" y="589"/>
                      <a:pt x="2593" y="589"/>
                    </a:cubicBezTo>
                    <a:cubicBezTo>
                      <a:pt x="2607" y="589"/>
                      <a:pt x="2619" y="592"/>
                      <a:pt x="2629" y="599"/>
                    </a:cubicBezTo>
                    <a:cubicBezTo>
                      <a:pt x="2629" y="599"/>
                      <a:pt x="2629" y="695"/>
                      <a:pt x="2629" y="730"/>
                    </a:cubicBezTo>
                    <a:cubicBezTo>
                      <a:pt x="2605" y="837"/>
                      <a:pt x="2581" y="956"/>
                      <a:pt x="2545" y="1064"/>
                    </a:cubicBezTo>
                    <a:cubicBezTo>
                      <a:pt x="2438" y="1552"/>
                      <a:pt x="2319" y="2028"/>
                      <a:pt x="2212" y="2516"/>
                    </a:cubicBezTo>
                    <a:cubicBezTo>
                      <a:pt x="2152" y="2766"/>
                      <a:pt x="2105" y="3052"/>
                      <a:pt x="2260" y="3290"/>
                    </a:cubicBezTo>
                    <a:cubicBezTo>
                      <a:pt x="2369" y="3454"/>
                      <a:pt x="2534" y="3541"/>
                      <a:pt x="2717" y="3541"/>
                    </a:cubicBezTo>
                    <a:cubicBezTo>
                      <a:pt x="2774" y="3541"/>
                      <a:pt x="2832" y="3533"/>
                      <a:pt x="2891" y="3516"/>
                    </a:cubicBezTo>
                    <a:cubicBezTo>
                      <a:pt x="3178" y="3439"/>
                      <a:pt x="3055" y="3033"/>
                      <a:pt x="2788" y="3033"/>
                    </a:cubicBezTo>
                    <a:cubicBezTo>
                      <a:pt x="2767" y="3033"/>
                      <a:pt x="2746" y="3035"/>
                      <a:pt x="2724" y="3040"/>
                    </a:cubicBezTo>
                    <a:cubicBezTo>
                      <a:pt x="2724" y="3040"/>
                      <a:pt x="2724" y="3040"/>
                      <a:pt x="2712" y="3028"/>
                    </a:cubicBezTo>
                    <a:cubicBezTo>
                      <a:pt x="2688" y="3004"/>
                      <a:pt x="2676" y="2992"/>
                      <a:pt x="2664" y="2957"/>
                    </a:cubicBezTo>
                    <a:cubicBezTo>
                      <a:pt x="2641" y="2861"/>
                      <a:pt x="2688" y="2730"/>
                      <a:pt x="2700" y="2635"/>
                    </a:cubicBezTo>
                    <a:cubicBezTo>
                      <a:pt x="2760" y="2385"/>
                      <a:pt x="2831" y="2123"/>
                      <a:pt x="2891" y="1873"/>
                    </a:cubicBezTo>
                    <a:cubicBezTo>
                      <a:pt x="2950" y="1623"/>
                      <a:pt x="2998" y="1373"/>
                      <a:pt x="3057" y="1123"/>
                    </a:cubicBezTo>
                    <a:cubicBezTo>
                      <a:pt x="3117" y="909"/>
                      <a:pt x="3176" y="683"/>
                      <a:pt x="3117" y="456"/>
                    </a:cubicBezTo>
                    <a:cubicBezTo>
                      <a:pt x="3057" y="254"/>
                      <a:pt x="2879" y="99"/>
                      <a:pt x="2664" y="87"/>
                    </a:cubicBezTo>
                    <a:cubicBezTo>
                      <a:pt x="2645" y="85"/>
                      <a:pt x="2625" y="84"/>
                      <a:pt x="2606" y="84"/>
                    </a:cubicBezTo>
                    <a:cubicBezTo>
                      <a:pt x="2401" y="84"/>
                      <a:pt x="2207" y="194"/>
                      <a:pt x="2033" y="314"/>
                    </a:cubicBezTo>
                    <a:cubicBezTo>
                      <a:pt x="1664" y="575"/>
                      <a:pt x="1390" y="956"/>
                      <a:pt x="1117" y="1314"/>
                    </a:cubicBezTo>
                    <a:cubicBezTo>
                      <a:pt x="1021" y="1445"/>
                      <a:pt x="926" y="1576"/>
                      <a:pt x="831" y="1707"/>
                    </a:cubicBezTo>
                    <a:cubicBezTo>
                      <a:pt x="831" y="1683"/>
                      <a:pt x="843" y="1647"/>
                      <a:pt x="855" y="1611"/>
                    </a:cubicBezTo>
                    <a:cubicBezTo>
                      <a:pt x="914" y="1397"/>
                      <a:pt x="986" y="1195"/>
                      <a:pt x="1069" y="980"/>
                    </a:cubicBezTo>
                    <a:cubicBezTo>
                      <a:pt x="1105" y="885"/>
                      <a:pt x="1140" y="790"/>
                      <a:pt x="1176" y="695"/>
                    </a:cubicBezTo>
                    <a:cubicBezTo>
                      <a:pt x="1200" y="647"/>
                      <a:pt x="1212" y="599"/>
                      <a:pt x="1236" y="552"/>
                    </a:cubicBezTo>
                    <a:cubicBezTo>
                      <a:pt x="1236" y="540"/>
                      <a:pt x="1248" y="528"/>
                      <a:pt x="1248" y="528"/>
                    </a:cubicBezTo>
                    <a:cubicBezTo>
                      <a:pt x="1259" y="516"/>
                      <a:pt x="1271" y="504"/>
                      <a:pt x="1271" y="504"/>
                    </a:cubicBezTo>
                    <a:cubicBezTo>
                      <a:pt x="1543" y="425"/>
                      <a:pt x="1513" y="1"/>
                      <a:pt x="12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2"/>
              <p:cNvSpPr/>
              <p:nvPr/>
            </p:nvSpPr>
            <p:spPr>
              <a:xfrm>
                <a:off x="12988900" y="4002100"/>
                <a:ext cx="142125" cy="14625"/>
              </a:xfrm>
              <a:custGeom>
                <a:rect b="b" l="l" r="r" t="t"/>
                <a:pathLst>
                  <a:path extrusionOk="0" h="585" w="5685">
                    <a:moveTo>
                      <a:pt x="5319" y="1"/>
                    </a:moveTo>
                    <a:cubicBezTo>
                      <a:pt x="5315" y="1"/>
                      <a:pt x="5311" y="1"/>
                      <a:pt x="5307" y="1"/>
                    </a:cubicBezTo>
                    <a:cubicBezTo>
                      <a:pt x="3652" y="25"/>
                      <a:pt x="1985" y="49"/>
                      <a:pt x="330" y="72"/>
                    </a:cubicBezTo>
                    <a:cubicBezTo>
                      <a:pt x="1" y="84"/>
                      <a:pt x="44" y="585"/>
                      <a:pt x="367" y="585"/>
                    </a:cubicBezTo>
                    <a:cubicBezTo>
                      <a:pt x="370" y="585"/>
                      <a:pt x="374" y="584"/>
                      <a:pt x="378" y="584"/>
                    </a:cubicBezTo>
                    <a:cubicBezTo>
                      <a:pt x="2033" y="560"/>
                      <a:pt x="3688" y="537"/>
                      <a:pt x="5355" y="513"/>
                    </a:cubicBezTo>
                    <a:cubicBezTo>
                      <a:pt x="5684" y="501"/>
                      <a:pt x="5642" y="1"/>
                      <a:pt x="53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2"/>
              <p:cNvSpPr/>
              <p:nvPr/>
            </p:nvSpPr>
            <p:spPr>
              <a:xfrm>
                <a:off x="13154900" y="3913900"/>
                <a:ext cx="112800" cy="161175"/>
              </a:xfrm>
              <a:custGeom>
                <a:rect b="b" l="l" r="r" t="t"/>
                <a:pathLst>
                  <a:path extrusionOk="0" h="6447" w="4512">
                    <a:moveTo>
                      <a:pt x="2654" y="0"/>
                    </a:moveTo>
                    <a:cubicBezTo>
                      <a:pt x="2439" y="0"/>
                      <a:pt x="2227" y="29"/>
                      <a:pt x="2049" y="76"/>
                    </a:cubicBezTo>
                    <a:cubicBezTo>
                      <a:pt x="1537" y="219"/>
                      <a:pt x="1084" y="481"/>
                      <a:pt x="644" y="767"/>
                    </a:cubicBezTo>
                    <a:cubicBezTo>
                      <a:pt x="346" y="957"/>
                      <a:pt x="1" y="1350"/>
                      <a:pt x="429" y="1612"/>
                    </a:cubicBezTo>
                    <a:cubicBezTo>
                      <a:pt x="472" y="1636"/>
                      <a:pt x="514" y="1646"/>
                      <a:pt x="552" y="1646"/>
                    </a:cubicBezTo>
                    <a:cubicBezTo>
                      <a:pt x="724" y="1646"/>
                      <a:pt x="831" y="1432"/>
                      <a:pt x="763" y="1267"/>
                    </a:cubicBezTo>
                    <a:cubicBezTo>
                      <a:pt x="858" y="1255"/>
                      <a:pt x="1144" y="1052"/>
                      <a:pt x="1191" y="1029"/>
                    </a:cubicBezTo>
                    <a:cubicBezTo>
                      <a:pt x="1382" y="910"/>
                      <a:pt x="1560" y="814"/>
                      <a:pt x="1763" y="731"/>
                    </a:cubicBezTo>
                    <a:cubicBezTo>
                      <a:pt x="2040" y="602"/>
                      <a:pt x="2350" y="490"/>
                      <a:pt x="2659" y="490"/>
                    </a:cubicBezTo>
                    <a:cubicBezTo>
                      <a:pt x="2721" y="490"/>
                      <a:pt x="2784" y="495"/>
                      <a:pt x="2846" y="505"/>
                    </a:cubicBezTo>
                    <a:cubicBezTo>
                      <a:pt x="3156" y="540"/>
                      <a:pt x="3430" y="695"/>
                      <a:pt x="3370" y="1052"/>
                    </a:cubicBezTo>
                    <a:cubicBezTo>
                      <a:pt x="3311" y="1445"/>
                      <a:pt x="3132" y="1838"/>
                      <a:pt x="2965" y="2207"/>
                    </a:cubicBezTo>
                    <a:cubicBezTo>
                      <a:pt x="2620" y="2934"/>
                      <a:pt x="2180" y="3600"/>
                      <a:pt x="1691" y="4231"/>
                    </a:cubicBezTo>
                    <a:cubicBezTo>
                      <a:pt x="1441" y="4553"/>
                      <a:pt x="1179" y="4862"/>
                      <a:pt x="918" y="5172"/>
                    </a:cubicBezTo>
                    <a:cubicBezTo>
                      <a:pt x="668" y="5446"/>
                      <a:pt x="429" y="5732"/>
                      <a:pt x="298" y="6089"/>
                    </a:cubicBezTo>
                    <a:cubicBezTo>
                      <a:pt x="241" y="6262"/>
                      <a:pt x="340" y="6446"/>
                      <a:pt x="541" y="6446"/>
                    </a:cubicBezTo>
                    <a:cubicBezTo>
                      <a:pt x="548" y="6446"/>
                      <a:pt x="554" y="6446"/>
                      <a:pt x="560" y="6446"/>
                    </a:cubicBezTo>
                    <a:cubicBezTo>
                      <a:pt x="1282" y="6403"/>
                      <a:pt x="2008" y="6382"/>
                      <a:pt x="2735" y="6382"/>
                    </a:cubicBezTo>
                    <a:cubicBezTo>
                      <a:pt x="3220" y="6382"/>
                      <a:pt x="3706" y="6391"/>
                      <a:pt x="4192" y="6410"/>
                    </a:cubicBezTo>
                    <a:cubicBezTo>
                      <a:pt x="4196" y="6410"/>
                      <a:pt x="4199" y="6410"/>
                      <a:pt x="4203" y="6410"/>
                    </a:cubicBezTo>
                    <a:cubicBezTo>
                      <a:pt x="4512" y="6410"/>
                      <a:pt x="4462" y="5922"/>
                      <a:pt x="4144" y="5910"/>
                    </a:cubicBezTo>
                    <a:cubicBezTo>
                      <a:pt x="3680" y="5889"/>
                      <a:pt x="3215" y="5880"/>
                      <a:pt x="2750" y="5880"/>
                    </a:cubicBezTo>
                    <a:cubicBezTo>
                      <a:pt x="2155" y="5880"/>
                      <a:pt x="1560" y="5895"/>
                      <a:pt x="965" y="5922"/>
                    </a:cubicBezTo>
                    <a:cubicBezTo>
                      <a:pt x="1168" y="5601"/>
                      <a:pt x="1465" y="5327"/>
                      <a:pt x="1703" y="5041"/>
                    </a:cubicBezTo>
                    <a:cubicBezTo>
                      <a:pt x="2049" y="4624"/>
                      <a:pt x="2382" y="4196"/>
                      <a:pt x="2680" y="3743"/>
                    </a:cubicBezTo>
                    <a:cubicBezTo>
                      <a:pt x="2965" y="3315"/>
                      <a:pt x="3227" y="2862"/>
                      <a:pt x="3442" y="2386"/>
                    </a:cubicBezTo>
                    <a:cubicBezTo>
                      <a:pt x="3632" y="1957"/>
                      <a:pt x="3906" y="1410"/>
                      <a:pt x="3894" y="921"/>
                    </a:cubicBezTo>
                    <a:cubicBezTo>
                      <a:pt x="3894" y="228"/>
                      <a:pt x="3260"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2"/>
              <p:cNvSpPr/>
              <p:nvPr/>
            </p:nvSpPr>
            <p:spPr>
              <a:xfrm>
                <a:off x="13330250" y="3978600"/>
                <a:ext cx="119025" cy="14025"/>
              </a:xfrm>
              <a:custGeom>
                <a:rect b="b" l="l" r="r" t="t"/>
                <a:pathLst>
                  <a:path extrusionOk="0" h="561" w="4761">
                    <a:moveTo>
                      <a:pt x="322" y="0"/>
                    </a:moveTo>
                    <a:cubicBezTo>
                      <a:pt x="1" y="0"/>
                      <a:pt x="51" y="501"/>
                      <a:pt x="381" y="512"/>
                    </a:cubicBezTo>
                    <a:cubicBezTo>
                      <a:pt x="1726" y="524"/>
                      <a:pt x="3083" y="548"/>
                      <a:pt x="4429" y="560"/>
                    </a:cubicBezTo>
                    <a:cubicBezTo>
                      <a:pt x="4432" y="560"/>
                      <a:pt x="4436" y="560"/>
                      <a:pt x="4440" y="560"/>
                    </a:cubicBezTo>
                    <a:cubicBezTo>
                      <a:pt x="4761" y="560"/>
                      <a:pt x="4711" y="60"/>
                      <a:pt x="4393" y="60"/>
                    </a:cubicBezTo>
                    <a:cubicBezTo>
                      <a:pt x="3036" y="36"/>
                      <a:pt x="1690" y="12"/>
                      <a:pt x="333" y="0"/>
                    </a:cubicBezTo>
                    <a:cubicBezTo>
                      <a:pt x="329" y="0"/>
                      <a:pt x="325"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2"/>
              <p:cNvSpPr/>
              <p:nvPr/>
            </p:nvSpPr>
            <p:spPr>
              <a:xfrm>
                <a:off x="13340725" y="4017500"/>
                <a:ext cx="106700" cy="17225"/>
              </a:xfrm>
              <a:custGeom>
                <a:rect b="b" l="l" r="r" t="t"/>
                <a:pathLst>
                  <a:path extrusionOk="0" h="689" w="4268">
                    <a:moveTo>
                      <a:pt x="361" y="1"/>
                    </a:moveTo>
                    <a:cubicBezTo>
                      <a:pt x="73" y="1"/>
                      <a:pt x="0" y="470"/>
                      <a:pt x="319" y="504"/>
                    </a:cubicBezTo>
                    <a:cubicBezTo>
                      <a:pt x="1229" y="630"/>
                      <a:pt x="2147" y="688"/>
                      <a:pt x="3061" y="688"/>
                    </a:cubicBezTo>
                    <a:cubicBezTo>
                      <a:pt x="3354" y="688"/>
                      <a:pt x="3646" y="682"/>
                      <a:pt x="3938" y="671"/>
                    </a:cubicBezTo>
                    <a:cubicBezTo>
                      <a:pt x="4268" y="659"/>
                      <a:pt x="4225" y="159"/>
                      <a:pt x="3913" y="159"/>
                    </a:cubicBezTo>
                    <a:cubicBezTo>
                      <a:pt x="3910" y="159"/>
                      <a:pt x="3906" y="159"/>
                      <a:pt x="3903" y="159"/>
                    </a:cubicBezTo>
                    <a:cubicBezTo>
                      <a:pt x="3615" y="171"/>
                      <a:pt x="3328" y="176"/>
                      <a:pt x="3041" y="176"/>
                    </a:cubicBezTo>
                    <a:cubicBezTo>
                      <a:pt x="2161" y="176"/>
                      <a:pt x="1282" y="121"/>
                      <a:pt x="402" y="4"/>
                    </a:cubicBezTo>
                    <a:cubicBezTo>
                      <a:pt x="388" y="2"/>
                      <a:pt x="374" y="1"/>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2"/>
              <p:cNvSpPr/>
              <p:nvPr/>
            </p:nvSpPr>
            <p:spPr>
              <a:xfrm>
                <a:off x="13501375" y="3910775"/>
                <a:ext cx="109575" cy="153100"/>
              </a:xfrm>
              <a:custGeom>
                <a:rect b="b" l="l" r="r" t="t"/>
                <a:pathLst>
                  <a:path extrusionOk="0" h="6124" w="4383">
                    <a:moveTo>
                      <a:pt x="2454" y="514"/>
                    </a:moveTo>
                    <a:cubicBezTo>
                      <a:pt x="2767" y="514"/>
                      <a:pt x="3060" y="643"/>
                      <a:pt x="3263" y="927"/>
                    </a:cubicBezTo>
                    <a:cubicBezTo>
                      <a:pt x="3823" y="1713"/>
                      <a:pt x="3739" y="2785"/>
                      <a:pt x="3537" y="3678"/>
                    </a:cubicBezTo>
                    <a:cubicBezTo>
                      <a:pt x="3346" y="4511"/>
                      <a:pt x="2870" y="5583"/>
                      <a:pt x="1858" y="5607"/>
                    </a:cubicBezTo>
                    <a:cubicBezTo>
                      <a:pt x="1843" y="5607"/>
                      <a:pt x="1829" y="5607"/>
                      <a:pt x="1815" y="5607"/>
                    </a:cubicBezTo>
                    <a:cubicBezTo>
                      <a:pt x="802" y="5607"/>
                      <a:pt x="525" y="4369"/>
                      <a:pt x="572" y="3559"/>
                    </a:cubicBezTo>
                    <a:cubicBezTo>
                      <a:pt x="620" y="2654"/>
                      <a:pt x="727" y="1475"/>
                      <a:pt x="1525" y="892"/>
                    </a:cubicBezTo>
                    <a:cubicBezTo>
                      <a:pt x="1537" y="880"/>
                      <a:pt x="1548" y="868"/>
                      <a:pt x="1560" y="856"/>
                    </a:cubicBezTo>
                    <a:cubicBezTo>
                      <a:pt x="1691" y="749"/>
                      <a:pt x="1846" y="654"/>
                      <a:pt x="2013" y="594"/>
                    </a:cubicBezTo>
                    <a:cubicBezTo>
                      <a:pt x="2160" y="541"/>
                      <a:pt x="2309" y="514"/>
                      <a:pt x="2454" y="514"/>
                    </a:cubicBezTo>
                    <a:close/>
                    <a:moveTo>
                      <a:pt x="2453" y="0"/>
                    </a:moveTo>
                    <a:cubicBezTo>
                      <a:pt x="2344" y="0"/>
                      <a:pt x="2233" y="11"/>
                      <a:pt x="2120" y="34"/>
                    </a:cubicBezTo>
                    <a:cubicBezTo>
                      <a:pt x="1429" y="177"/>
                      <a:pt x="929" y="677"/>
                      <a:pt x="501" y="1201"/>
                    </a:cubicBezTo>
                    <a:cubicBezTo>
                      <a:pt x="417" y="1285"/>
                      <a:pt x="429" y="1380"/>
                      <a:pt x="465" y="1463"/>
                    </a:cubicBezTo>
                    <a:cubicBezTo>
                      <a:pt x="203" y="2058"/>
                      <a:pt x="108" y="2773"/>
                      <a:pt x="72" y="3404"/>
                    </a:cubicBezTo>
                    <a:cubicBezTo>
                      <a:pt x="1" y="4464"/>
                      <a:pt x="310" y="5880"/>
                      <a:pt x="1560" y="6095"/>
                    </a:cubicBezTo>
                    <a:cubicBezTo>
                      <a:pt x="1668" y="6114"/>
                      <a:pt x="1772" y="6124"/>
                      <a:pt x="1873" y="6124"/>
                    </a:cubicBezTo>
                    <a:cubicBezTo>
                      <a:pt x="2928" y="6124"/>
                      <a:pt x="3648" y="5099"/>
                      <a:pt x="3942" y="4154"/>
                    </a:cubicBezTo>
                    <a:cubicBezTo>
                      <a:pt x="4275" y="3059"/>
                      <a:pt x="4382" y="1713"/>
                      <a:pt x="3727" y="701"/>
                    </a:cubicBezTo>
                    <a:cubicBezTo>
                      <a:pt x="3423" y="249"/>
                      <a:pt x="2965" y="0"/>
                      <a:pt x="2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p52"/>
            <p:cNvGrpSpPr/>
            <p:nvPr/>
          </p:nvGrpSpPr>
          <p:grpSpPr>
            <a:xfrm rot="7183712">
              <a:off x="7214957" y="2305748"/>
              <a:ext cx="1160046" cy="807489"/>
              <a:chOff x="3701825" y="520275"/>
              <a:chExt cx="1160025" cy="807475"/>
            </a:xfrm>
          </p:grpSpPr>
          <p:sp>
            <p:nvSpPr>
              <p:cNvPr id="1246" name="Google Shape;1246;p52"/>
              <p:cNvSpPr/>
              <p:nvPr/>
            </p:nvSpPr>
            <p:spPr>
              <a:xfrm>
                <a:off x="3701825" y="562700"/>
                <a:ext cx="1140025" cy="765050"/>
              </a:xfrm>
              <a:custGeom>
                <a:rect b="b" l="l" r="r" t="t"/>
                <a:pathLst>
                  <a:path extrusionOk="0" h="30602" w="45601">
                    <a:moveTo>
                      <a:pt x="40257" y="0"/>
                    </a:moveTo>
                    <a:cubicBezTo>
                      <a:pt x="30786" y="0"/>
                      <a:pt x="21489" y="1754"/>
                      <a:pt x="13644" y="7552"/>
                    </a:cubicBezTo>
                    <a:cubicBezTo>
                      <a:pt x="6339" y="12989"/>
                      <a:pt x="1235" y="21262"/>
                      <a:pt x="34" y="30302"/>
                    </a:cubicBezTo>
                    <a:cubicBezTo>
                      <a:pt x="1" y="30502"/>
                      <a:pt x="143" y="30602"/>
                      <a:pt x="301" y="30602"/>
                    </a:cubicBezTo>
                    <a:cubicBezTo>
                      <a:pt x="460" y="30602"/>
                      <a:pt x="635" y="30502"/>
                      <a:pt x="668" y="30302"/>
                    </a:cubicBezTo>
                    <a:cubicBezTo>
                      <a:pt x="1902" y="20962"/>
                      <a:pt x="7340" y="12822"/>
                      <a:pt x="14945" y="7385"/>
                    </a:cubicBezTo>
                    <a:cubicBezTo>
                      <a:pt x="22318" y="2135"/>
                      <a:pt x="31210" y="626"/>
                      <a:pt x="40056" y="626"/>
                    </a:cubicBezTo>
                    <a:cubicBezTo>
                      <a:pt x="41776" y="626"/>
                      <a:pt x="43495" y="683"/>
                      <a:pt x="45200" y="781"/>
                    </a:cubicBezTo>
                    <a:cubicBezTo>
                      <a:pt x="45600" y="781"/>
                      <a:pt x="45600" y="147"/>
                      <a:pt x="45200" y="147"/>
                    </a:cubicBezTo>
                    <a:cubicBezTo>
                      <a:pt x="43552" y="53"/>
                      <a:pt x="41902" y="0"/>
                      <a:pt x="40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2"/>
              <p:cNvSpPr/>
              <p:nvPr/>
            </p:nvSpPr>
            <p:spPr>
              <a:xfrm>
                <a:off x="4766325" y="520275"/>
                <a:ext cx="95525" cy="140275"/>
              </a:xfrm>
              <a:custGeom>
                <a:rect b="b" l="l" r="r" t="t"/>
                <a:pathLst>
                  <a:path extrusionOk="0" h="5611" w="3821">
                    <a:moveTo>
                      <a:pt x="463" y="0"/>
                    </a:moveTo>
                    <a:cubicBezTo>
                      <a:pt x="177" y="0"/>
                      <a:pt x="0" y="434"/>
                      <a:pt x="285" y="576"/>
                    </a:cubicBezTo>
                    <a:cubicBezTo>
                      <a:pt x="585" y="743"/>
                      <a:pt x="3420" y="2211"/>
                      <a:pt x="3054" y="2611"/>
                    </a:cubicBezTo>
                    <a:cubicBezTo>
                      <a:pt x="2286" y="3512"/>
                      <a:pt x="1286" y="4279"/>
                      <a:pt x="418" y="5079"/>
                    </a:cubicBezTo>
                    <a:cubicBezTo>
                      <a:pt x="187" y="5285"/>
                      <a:pt x="412" y="5610"/>
                      <a:pt x="649" y="5610"/>
                    </a:cubicBezTo>
                    <a:cubicBezTo>
                      <a:pt x="720" y="5610"/>
                      <a:pt x="791" y="5582"/>
                      <a:pt x="852" y="5513"/>
                    </a:cubicBezTo>
                    <a:cubicBezTo>
                      <a:pt x="1486" y="4946"/>
                      <a:pt x="2086" y="4379"/>
                      <a:pt x="2720" y="3812"/>
                    </a:cubicBezTo>
                    <a:cubicBezTo>
                      <a:pt x="3087" y="3445"/>
                      <a:pt x="3821" y="3011"/>
                      <a:pt x="3821" y="2411"/>
                    </a:cubicBezTo>
                    <a:cubicBezTo>
                      <a:pt x="3821" y="2011"/>
                      <a:pt x="3387" y="1777"/>
                      <a:pt x="3120" y="1577"/>
                    </a:cubicBezTo>
                    <a:cubicBezTo>
                      <a:pt x="2353" y="1010"/>
                      <a:pt x="1486" y="509"/>
                      <a:pt x="618" y="42"/>
                    </a:cubicBezTo>
                    <a:cubicBezTo>
                      <a:pt x="565" y="13"/>
                      <a:pt x="512" y="0"/>
                      <a:pt x="4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52"/>
            <p:cNvGrpSpPr/>
            <p:nvPr/>
          </p:nvGrpSpPr>
          <p:grpSpPr>
            <a:xfrm rot="2700000">
              <a:off x="5570923" y="2568750"/>
              <a:ext cx="632969" cy="470370"/>
              <a:chOff x="1192550" y="2634500"/>
              <a:chExt cx="632975" cy="470375"/>
            </a:xfrm>
          </p:grpSpPr>
          <p:sp>
            <p:nvSpPr>
              <p:cNvPr id="1249" name="Google Shape;1249;p52"/>
              <p:cNvSpPr/>
              <p:nvPr/>
            </p:nvSpPr>
            <p:spPr>
              <a:xfrm>
                <a:off x="1192550" y="2634500"/>
                <a:ext cx="43775" cy="141600"/>
              </a:xfrm>
              <a:custGeom>
                <a:rect b="b" l="l" r="r" t="t"/>
                <a:pathLst>
                  <a:path extrusionOk="0" h="5664" w="1751">
                    <a:moveTo>
                      <a:pt x="442" y="1"/>
                    </a:moveTo>
                    <a:cubicBezTo>
                      <a:pt x="284" y="1"/>
                      <a:pt x="117" y="101"/>
                      <a:pt x="100" y="301"/>
                    </a:cubicBezTo>
                    <a:cubicBezTo>
                      <a:pt x="0" y="2136"/>
                      <a:pt x="334" y="3837"/>
                      <a:pt x="1101" y="5505"/>
                    </a:cubicBezTo>
                    <a:cubicBezTo>
                      <a:pt x="1152" y="5617"/>
                      <a:pt x="1238" y="5664"/>
                      <a:pt x="1327" y="5664"/>
                    </a:cubicBezTo>
                    <a:cubicBezTo>
                      <a:pt x="1529" y="5664"/>
                      <a:pt x="1750" y="5425"/>
                      <a:pt x="1635" y="5171"/>
                    </a:cubicBezTo>
                    <a:cubicBezTo>
                      <a:pt x="934" y="3637"/>
                      <a:pt x="634" y="2002"/>
                      <a:pt x="734" y="301"/>
                    </a:cubicBezTo>
                    <a:cubicBezTo>
                      <a:pt x="751" y="101"/>
                      <a:pt x="601" y="1"/>
                      <a:pt x="4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2"/>
              <p:cNvSpPr/>
              <p:nvPr/>
            </p:nvSpPr>
            <p:spPr>
              <a:xfrm>
                <a:off x="1272275" y="2851325"/>
                <a:ext cx="103325" cy="108700"/>
              </a:xfrm>
              <a:custGeom>
                <a:rect b="b" l="l" r="r" t="t"/>
                <a:pathLst>
                  <a:path extrusionOk="0" h="4348" w="4133">
                    <a:moveTo>
                      <a:pt x="419" y="0"/>
                    </a:moveTo>
                    <a:cubicBezTo>
                      <a:pt x="210" y="0"/>
                      <a:pt x="0" y="219"/>
                      <a:pt x="114" y="468"/>
                    </a:cubicBezTo>
                    <a:cubicBezTo>
                      <a:pt x="914" y="2035"/>
                      <a:pt x="2082" y="3303"/>
                      <a:pt x="3549" y="4304"/>
                    </a:cubicBezTo>
                    <a:cubicBezTo>
                      <a:pt x="3600" y="4334"/>
                      <a:pt x="3651" y="4348"/>
                      <a:pt x="3698" y="4348"/>
                    </a:cubicBezTo>
                    <a:cubicBezTo>
                      <a:pt x="3960" y="4348"/>
                      <a:pt x="4132" y="3934"/>
                      <a:pt x="3850" y="3737"/>
                    </a:cubicBezTo>
                    <a:cubicBezTo>
                      <a:pt x="2482" y="2836"/>
                      <a:pt x="1415" y="1602"/>
                      <a:pt x="681" y="167"/>
                    </a:cubicBezTo>
                    <a:cubicBezTo>
                      <a:pt x="616" y="49"/>
                      <a:pt x="518" y="0"/>
                      <a:pt x="4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2"/>
              <p:cNvSpPr/>
              <p:nvPr/>
            </p:nvSpPr>
            <p:spPr>
              <a:xfrm>
                <a:off x="1474150" y="3019500"/>
                <a:ext cx="157375" cy="64650"/>
              </a:xfrm>
              <a:custGeom>
                <a:rect b="b" l="l" r="r" t="t"/>
                <a:pathLst>
                  <a:path extrusionOk="0" h="2586" w="6295">
                    <a:moveTo>
                      <a:pt x="460" y="1"/>
                    </a:moveTo>
                    <a:cubicBezTo>
                      <a:pt x="192" y="1"/>
                      <a:pt x="1" y="409"/>
                      <a:pt x="311" y="579"/>
                    </a:cubicBezTo>
                    <a:cubicBezTo>
                      <a:pt x="2012" y="1546"/>
                      <a:pt x="3814" y="2213"/>
                      <a:pt x="5748" y="2580"/>
                    </a:cubicBezTo>
                    <a:cubicBezTo>
                      <a:pt x="5769" y="2584"/>
                      <a:pt x="5790" y="2585"/>
                      <a:pt x="5809" y="2585"/>
                    </a:cubicBezTo>
                    <a:cubicBezTo>
                      <a:pt x="6165" y="2585"/>
                      <a:pt x="6295" y="2043"/>
                      <a:pt x="5915" y="1980"/>
                    </a:cubicBezTo>
                    <a:cubicBezTo>
                      <a:pt x="4047" y="1613"/>
                      <a:pt x="2279" y="979"/>
                      <a:pt x="611" y="45"/>
                    </a:cubicBezTo>
                    <a:cubicBezTo>
                      <a:pt x="560" y="14"/>
                      <a:pt x="509" y="1"/>
                      <a:pt x="4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2"/>
              <p:cNvSpPr/>
              <p:nvPr/>
            </p:nvSpPr>
            <p:spPr>
              <a:xfrm>
                <a:off x="1709575" y="3089000"/>
                <a:ext cx="115950" cy="15875"/>
              </a:xfrm>
              <a:custGeom>
                <a:rect b="b" l="l" r="r" t="t"/>
                <a:pathLst>
                  <a:path extrusionOk="0" h="635" w="4638">
                    <a:moveTo>
                      <a:pt x="401" y="0"/>
                    </a:moveTo>
                    <a:cubicBezTo>
                      <a:pt x="1" y="0"/>
                      <a:pt x="1" y="634"/>
                      <a:pt x="401" y="634"/>
                    </a:cubicBezTo>
                    <a:lnTo>
                      <a:pt x="4237" y="634"/>
                    </a:lnTo>
                    <a:cubicBezTo>
                      <a:pt x="4637" y="634"/>
                      <a:pt x="4637" y="0"/>
                      <a:pt x="42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3" name="Google Shape;1253;p52"/>
          <p:cNvSpPr txBox="1"/>
          <p:nvPr>
            <p:ph type="title"/>
          </p:nvPr>
        </p:nvSpPr>
        <p:spPr>
          <a:xfrm>
            <a:off x="455550" y="385625"/>
            <a:ext cx="7722600" cy="47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Discussion </a:t>
            </a:r>
            <a:endParaRPr/>
          </a:p>
        </p:txBody>
      </p:sp>
      <p:sp>
        <p:nvSpPr>
          <p:cNvPr id="1254" name="Google Shape;1254;p52"/>
          <p:cNvSpPr txBox="1"/>
          <p:nvPr>
            <p:ph idx="1" type="subTitle"/>
          </p:nvPr>
        </p:nvSpPr>
        <p:spPr>
          <a:xfrm>
            <a:off x="2457825" y="1192375"/>
            <a:ext cx="4118700" cy="40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Sample Taken :  A</a:t>
            </a:r>
            <a:r>
              <a:rPr lang="en"/>
              <a:t>cetaldehyde</a:t>
            </a:r>
            <a:endParaRPr/>
          </a:p>
        </p:txBody>
      </p:sp>
      <p:sp>
        <p:nvSpPr>
          <p:cNvPr id="1255" name="Google Shape;1255;p52"/>
          <p:cNvSpPr txBox="1"/>
          <p:nvPr/>
        </p:nvSpPr>
        <p:spPr>
          <a:xfrm>
            <a:off x="2476225" y="1594400"/>
            <a:ext cx="5936100" cy="11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tamaran"/>
                <a:ea typeface="Catamaran"/>
                <a:cs typeface="Catamaran"/>
                <a:sym typeface="Catamaran"/>
              </a:rPr>
              <a:t>The experimental ͑ theoretical’ bond lengths were C–C 2.863 Bohr </a:t>
            </a:r>
            <a:r>
              <a:rPr lang="en" sz="1600">
                <a:solidFill>
                  <a:schemeClr val="lt1"/>
                </a:solidFill>
                <a:latin typeface="Catamaran"/>
                <a:ea typeface="Catamaran"/>
                <a:cs typeface="Catamaran"/>
                <a:sym typeface="Catamaran"/>
              </a:rPr>
              <a:t> </a:t>
            </a:r>
            <a:r>
              <a:rPr lang="en" sz="1600">
                <a:solidFill>
                  <a:schemeClr val="lt1"/>
                </a:solidFill>
                <a:latin typeface="Catamaran"/>
                <a:ea typeface="Catamaran"/>
                <a:cs typeface="Catamaran"/>
                <a:sym typeface="Catamaran"/>
              </a:rPr>
              <a:t>͑ 2.853 Bohr’, C–O 2.297 Bohr ͑ 2.267 Bohr’ , and C1–H 2.105 Bohr ‘2.097 Bohr’ and bond angles were C–C–O 123.92° ͑ 125° ͒ and C–C–H 117.47° ͑ 115° ͒ .</a:t>
            </a:r>
            <a:r>
              <a:rPr lang="en" sz="1750">
                <a:solidFill>
                  <a:srgbClr val="111111"/>
                </a:solidFill>
                <a:latin typeface="Catamaran"/>
                <a:ea typeface="Catamaran"/>
                <a:cs typeface="Catamaran"/>
                <a:sym typeface="Catamaran"/>
              </a:rPr>
              <a:t> </a:t>
            </a:r>
            <a:endParaRPr sz="2100">
              <a:latin typeface="Catamaran"/>
              <a:ea typeface="Catamaran"/>
              <a:cs typeface="Catamaran"/>
              <a:sym typeface="Catamaran"/>
            </a:endParaRPr>
          </a:p>
        </p:txBody>
      </p:sp>
      <p:sp>
        <p:nvSpPr>
          <p:cNvPr id="1256" name="Google Shape;1256;p52"/>
          <p:cNvSpPr txBox="1"/>
          <p:nvPr>
            <p:ph idx="1" type="subTitle"/>
          </p:nvPr>
        </p:nvSpPr>
        <p:spPr>
          <a:xfrm>
            <a:off x="348725" y="2977325"/>
            <a:ext cx="7025100" cy="193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t>This Project will enhance our knowledge of various basic but important topics in the field of molecular geometry and also allow us to put it to use in practical scenarios. With the help of computer knowledge and chemistry theory we intend to automate these calculations for better accuracy and time saving.</a:t>
            </a:r>
            <a:endParaRPr sz="1600"/>
          </a:p>
        </p:txBody>
      </p:sp>
      <p:sp>
        <p:nvSpPr>
          <p:cNvPr id="1257" name="Google Shape;1257;p52"/>
          <p:cNvSpPr txBox="1"/>
          <p:nvPr>
            <p:ph type="title"/>
          </p:nvPr>
        </p:nvSpPr>
        <p:spPr>
          <a:xfrm>
            <a:off x="455550" y="2977325"/>
            <a:ext cx="6594000" cy="47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 Conclusion</a:t>
            </a:r>
            <a:endParaRPr/>
          </a:p>
        </p:txBody>
      </p:sp>
      <p:grpSp>
        <p:nvGrpSpPr>
          <p:cNvPr id="1258" name="Google Shape;1258;p52"/>
          <p:cNvGrpSpPr/>
          <p:nvPr/>
        </p:nvGrpSpPr>
        <p:grpSpPr>
          <a:xfrm>
            <a:off x="7373866" y="3111616"/>
            <a:ext cx="1637193" cy="1855289"/>
            <a:chOff x="1276175" y="4276450"/>
            <a:chExt cx="541525" cy="909500"/>
          </a:xfrm>
        </p:grpSpPr>
        <p:sp>
          <p:nvSpPr>
            <p:cNvPr id="1259" name="Google Shape;1259;p52"/>
            <p:cNvSpPr/>
            <p:nvPr/>
          </p:nvSpPr>
          <p:spPr>
            <a:xfrm>
              <a:off x="1341325" y="4747225"/>
              <a:ext cx="476375" cy="438725"/>
            </a:xfrm>
            <a:custGeom>
              <a:rect b="b" l="l" r="r" t="t"/>
              <a:pathLst>
                <a:path extrusionOk="0" h="17549" w="19055">
                  <a:moveTo>
                    <a:pt x="7880" y="0"/>
                  </a:moveTo>
                  <a:cubicBezTo>
                    <a:pt x="7709" y="0"/>
                    <a:pt x="7604" y="246"/>
                    <a:pt x="7770" y="329"/>
                  </a:cubicBezTo>
                  <a:cubicBezTo>
                    <a:pt x="10807" y="1620"/>
                    <a:pt x="13986" y="2863"/>
                    <a:pt x="16306" y="5302"/>
                  </a:cubicBezTo>
                  <a:cubicBezTo>
                    <a:pt x="17405" y="6449"/>
                    <a:pt x="18386" y="7908"/>
                    <a:pt x="18505" y="9534"/>
                  </a:cubicBezTo>
                  <a:cubicBezTo>
                    <a:pt x="18601" y="10992"/>
                    <a:pt x="18051" y="12474"/>
                    <a:pt x="17023" y="13502"/>
                  </a:cubicBezTo>
                  <a:cubicBezTo>
                    <a:pt x="15827" y="14722"/>
                    <a:pt x="14082" y="15152"/>
                    <a:pt x="12504" y="15606"/>
                  </a:cubicBezTo>
                  <a:cubicBezTo>
                    <a:pt x="10735" y="16084"/>
                    <a:pt x="8942" y="16515"/>
                    <a:pt x="7125" y="16849"/>
                  </a:cubicBezTo>
                  <a:cubicBezTo>
                    <a:pt x="6298" y="17010"/>
                    <a:pt x="5369" y="17209"/>
                    <a:pt x="4469" y="17209"/>
                  </a:cubicBezTo>
                  <a:cubicBezTo>
                    <a:pt x="3627" y="17209"/>
                    <a:pt x="2810" y="17034"/>
                    <a:pt x="2128" y="16491"/>
                  </a:cubicBezTo>
                  <a:cubicBezTo>
                    <a:pt x="837" y="15439"/>
                    <a:pt x="431" y="13622"/>
                    <a:pt x="502" y="12020"/>
                  </a:cubicBezTo>
                  <a:cubicBezTo>
                    <a:pt x="526" y="11040"/>
                    <a:pt x="717" y="10060"/>
                    <a:pt x="980" y="9103"/>
                  </a:cubicBezTo>
                  <a:cubicBezTo>
                    <a:pt x="1196" y="8219"/>
                    <a:pt x="1459" y="7334"/>
                    <a:pt x="1865" y="6521"/>
                  </a:cubicBezTo>
                  <a:cubicBezTo>
                    <a:pt x="2678" y="4871"/>
                    <a:pt x="3802" y="3389"/>
                    <a:pt x="4519" y="1668"/>
                  </a:cubicBezTo>
                  <a:cubicBezTo>
                    <a:pt x="4577" y="1537"/>
                    <a:pt x="4468" y="1451"/>
                    <a:pt x="4357" y="1451"/>
                  </a:cubicBezTo>
                  <a:cubicBezTo>
                    <a:pt x="4285" y="1451"/>
                    <a:pt x="4212" y="1487"/>
                    <a:pt x="4184" y="1572"/>
                  </a:cubicBezTo>
                  <a:cubicBezTo>
                    <a:pt x="3467" y="3246"/>
                    <a:pt x="2343" y="4704"/>
                    <a:pt x="1554" y="6330"/>
                  </a:cubicBezTo>
                  <a:cubicBezTo>
                    <a:pt x="789" y="7884"/>
                    <a:pt x="335" y="9677"/>
                    <a:pt x="168" y="11374"/>
                  </a:cubicBezTo>
                  <a:cubicBezTo>
                    <a:pt x="0" y="13024"/>
                    <a:pt x="239" y="14841"/>
                    <a:pt x="1315" y="16156"/>
                  </a:cubicBezTo>
                  <a:cubicBezTo>
                    <a:pt x="2147" y="17210"/>
                    <a:pt x="3322" y="17549"/>
                    <a:pt x="4553" y="17549"/>
                  </a:cubicBezTo>
                  <a:cubicBezTo>
                    <a:pt x="4914" y="17549"/>
                    <a:pt x="5279" y="17520"/>
                    <a:pt x="5642" y="17471"/>
                  </a:cubicBezTo>
                  <a:cubicBezTo>
                    <a:pt x="7555" y="17208"/>
                    <a:pt x="9468" y="16754"/>
                    <a:pt x="11333" y="16276"/>
                  </a:cubicBezTo>
                  <a:cubicBezTo>
                    <a:pt x="13054" y="15845"/>
                    <a:pt x="14919" y="15439"/>
                    <a:pt x="16425" y="14459"/>
                  </a:cubicBezTo>
                  <a:cubicBezTo>
                    <a:pt x="17692" y="13622"/>
                    <a:pt x="18553" y="12283"/>
                    <a:pt x="18792" y="10801"/>
                  </a:cubicBezTo>
                  <a:cubicBezTo>
                    <a:pt x="19055" y="9223"/>
                    <a:pt x="18577" y="7740"/>
                    <a:pt x="17692" y="6425"/>
                  </a:cubicBezTo>
                  <a:cubicBezTo>
                    <a:pt x="15421" y="3078"/>
                    <a:pt x="11548" y="1548"/>
                    <a:pt x="7962" y="18"/>
                  </a:cubicBezTo>
                  <a:cubicBezTo>
                    <a:pt x="7933" y="6"/>
                    <a:pt x="7906" y="0"/>
                    <a:pt x="78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2"/>
            <p:cNvSpPr/>
            <p:nvPr/>
          </p:nvSpPr>
          <p:spPr>
            <a:xfrm>
              <a:off x="1380875" y="4561150"/>
              <a:ext cx="74750" cy="231850"/>
            </a:xfrm>
            <a:custGeom>
              <a:rect b="b" l="l" r="r" t="t"/>
              <a:pathLst>
                <a:path extrusionOk="0" h="9274" w="2990">
                  <a:moveTo>
                    <a:pt x="212" y="0"/>
                  </a:moveTo>
                  <a:cubicBezTo>
                    <a:pt x="106" y="0"/>
                    <a:pt x="0" y="87"/>
                    <a:pt x="44" y="217"/>
                  </a:cubicBezTo>
                  <a:cubicBezTo>
                    <a:pt x="976" y="3158"/>
                    <a:pt x="1885" y="6122"/>
                    <a:pt x="2602" y="9135"/>
                  </a:cubicBezTo>
                  <a:cubicBezTo>
                    <a:pt x="2621" y="9231"/>
                    <a:pt x="2691" y="9273"/>
                    <a:pt x="2765" y="9273"/>
                  </a:cubicBezTo>
                  <a:cubicBezTo>
                    <a:pt x="2873" y="9273"/>
                    <a:pt x="2989" y="9182"/>
                    <a:pt x="2961" y="9039"/>
                  </a:cubicBezTo>
                  <a:cubicBezTo>
                    <a:pt x="2220" y="6027"/>
                    <a:pt x="1335" y="3062"/>
                    <a:pt x="379" y="121"/>
                  </a:cubicBezTo>
                  <a:cubicBezTo>
                    <a:pt x="350" y="37"/>
                    <a:pt x="281"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2"/>
            <p:cNvSpPr/>
            <p:nvPr/>
          </p:nvSpPr>
          <p:spPr>
            <a:xfrm>
              <a:off x="1337725" y="4499550"/>
              <a:ext cx="148850" cy="73050"/>
            </a:xfrm>
            <a:custGeom>
              <a:rect b="b" l="l" r="r" t="t"/>
              <a:pathLst>
                <a:path extrusionOk="0" h="2922" w="5954">
                  <a:moveTo>
                    <a:pt x="4981" y="0"/>
                  </a:moveTo>
                  <a:cubicBezTo>
                    <a:pt x="4827" y="0"/>
                    <a:pt x="4669" y="28"/>
                    <a:pt x="4543" y="51"/>
                  </a:cubicBezTo>
                  <a:cubicBezTo>
                    <a:pt x="3969" y="123"/>
                    <a:pt x="3420" y="314"/>
                    <a:pt x="2870" y="505"/>
                  </a:cubicBezTo>
                  <a:cubicBezTo>
                    <a:pt x="2320" y="720"/>
                    <a:pt x="1770" y="960"/>
                    <a:pt x="1268" y="1223"/>
                  </a:cubicBezTo>
                  <a:cubicBezTo>
                    <a:pt x="885" y="1438"/>
                    <a:pt x="455" y="1701"/>
                    <a:pt x="192" y="2059"/>
                  </a:cubicBezTo>
                  <a:cubicBezTo>
                    <a:pt x="1" y="2346"/>
                    <a:pt x="72" y="2681"/>
                    <a:pt x="407" y="2824"/>
                  </a:cubicBezTo>
                  <a:cubicBezTo>
                    <a:pt x="578" y="2897"/>
                    <a:pt x="777" y="2921"/>
                    <a:pt x="984" y="2921"/>
                  </a:cubicBezTo>
                  <a:cubicBezTo>
                    <a:pt x="1325" y="2921"/>
                    <a:pt x="1687" y="2854"/>
                    <a:pt x="1985" y="2824"/>
                  </a:cubicBezTo>
                  <a:cubicBezTo>
                    <a:pt x="2224" y="2824"/>
                    <a:pt x="2224" y="2466"/>
                    <a:pt x="1985" y="2466"/>
                  </a:cubicBezTo>
                  <a:cubicBezTo>
                    <a:pt x="1656" y="2486"/>
                    <a:pt x="1291" y="2542"/>
                    <a:pt x="952" y="2542"/>
                  </a:cubicBezTo>
                  <a:cubicBezTo>
                    <a:pt x="897" y="2542"/>
                    <a:pt x="843" y="2541"/>
                    <a:pt x="790" y="2538"/>
                  </a:cubicBezTo>
                  <a:cubicBezTo>
                    <a:pt x="718" y="2538"/>
                    <a:pt x="551" y="2538"/>
                    <a:pt x="503" y="2466"/>
                  </a:cubicBezTo>
                  <a:cubicBezTo>
                    <a:pt x="455" y="2418"/>
                    <a:pt x="527" y="2227"/>
                    <a:pt x="575" y="2179"/>
                  </a:cubicBezTo>
                  <a:cubicBezTo>
                    <a:pt x="646" y="2059"/>
                    <a:pt x="790" y="1964"/>
                    <a:pt x="885" y="1892"/>
                  </a:cubicBezTo>
                  <a:cubicBezTo>
                    <a:pt x="1531" y="1438"/>
                    <a:pt x="2296" y="1103"/>
                    <a:pt x="3037" y="840"/>
                  </a:cubicBezTo>
                  <a:cubicBezTo>
                    <a:pt x="3396" y="697"/>
                    <a:pt x="3778" y="577"/>
                    <a:pt x="4161" y="481"/>
                  </a:cubicBezTo>
                  <a:cubicBezTo>
                    <a:pt x="4321" y="446"/>
                    <a:pt x="4641" y="344"/>
                    <a:pt x="4883" y="344"/>
                  </a:cubicBezTo>
                  <a:cubicBezTo>
                    <a:pt x="4965" y="344"/>
                    <a:pt x="5038" y="355"/>
                    <a:pt x="5093" y="386"/>
                  </a:cubicBezTo>
                  <a:cubicBezTo>
                    <a:pt x="5452" y="553"/>
                    <a:pt x="4472" y="1199"/>
                    <a:pt x="4328" y="1342"/>
                  </a:cubicBezTo>
                  <a:cubicBezTo>
                    <a:pt x="4198" y="1472"/>
                    <a:pt x="4327" y="1659"/>
                    <a:pt x="4458" y="1659"/>
                  </a:cubicBezTo>
                  <a:cubicBezTo>
                    <a:pt x="4496" y="1659"/>
                    <a:pt x="4535" y="1643"/>
                    <a:pt x="4567" y="1605"/>
                  </a:cubicBezTo>
                  <a:cubicBezTo>
                    <a:pt x="4878" y="1318"/>
                    <a:pt x="5954" y="697"/>
                    <a:pt x="5428" y="147"/>
                  </a:cubicBezTo>
                  <a:cubicBezTo>
                    <a:pt x="5315" y="34"/>
                    <a:pt x="5150" y="0"/>
                    <a:pt x="49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2"/>
            <p:cNvSpPr/>
            <p:nvPr/>
          </p:nvSpPr>
          <p:spPr>
            <a:xfrm>
              <a:off x="1447825" y="4533650"/>
              <a:ext cx="96775" cy="222700"/>
            </a:xfrm>
            <a:custGeom>
              <a:rect b="b" l="l" r="r" t="t"/>
              <a:pathLst>
                <a:path extrusionOk="0" h="8908" w="3871">
                  <a:moveTo>
                    <a:pt x="228" y="0"/>
                  </a:moveTo>
                  <a:cubicBezTo>
                    <a:pt x="115" y="0"/>
                    <a:pt x="0" y="87"/>
                    <a:pt x="44" y="217"/>
                  </a:cubicBezTo>
                  <a:cubicBezTo>
                    <a:pt x="1119" y="3110"/>
                    <a:pt x="2291" y="5979"/>
                    <a:pt x="3510" y="8824"/>
                  </a:cubicBezTo>
                  <a:cubicBezTo>
                    <a:pt x="3532" y="8883"/>
                    <a:pt x="3577" y="8908"/>
                    <a:pt x="3626" y="8908"/>
                  </a:cubicBezTo>
                  <a:cubicBezTo>
                    <a:pt x="3737" y="8908"/>
                    <a:pt x="3871" y="8782"/>
                    <a:pt x="3821" y="8633"/>
                  </a:cubicBezTo>
                  <a:cubicBezTo>
                    <a:pt x="2602" y="5812"/>
                    <a:pt x="1454" y="2991"/>
                    <a:pt x="402" y="122"/>
                  </a:cubicBezTo>
                  <a:cubicBezTo>
                    <a:pt x="374" y="37"/>
                    <a:pt x="301"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2"/>
            <p:cNvSpPr/>
            <p:nvPr/>
          </p:nvSpPr>
          <p:spPr>
            <a:xfrm>
              <a:off x="1399375" y="4853375"/>
              <a:ext cx="367525" cy="271825"/>
            </a:xfrm>
            <a:custGeom>
              <a:rect b="b" l="l" r="r" t="t"/>
              <a:pathLst>
                <a:path extrusionOk="0" h="10873" w="14701">
                  <a:moveTo>
                    <a:pt x="571" y="4044"/>
                  </a:moveTo>
                  <a:lnTo>
                    <a:pt x="514" y="4243"/>
                  </a:lnTo>
                  <a:lnTo>
                    <a:pt x="514" y="4243"/>
                  </a:lnTo>
                  <a:cubicBezTo>
                    <a:pt x="526" y="4207"/>
                    <a:pt x="537" y="4170"/>
                    <a:pt x="549" y="4133"/>
                  </a:cubicBezTo>
                  <a:lnTo>
                    <a:pt x="549" y="4133"/>
                  </a:lnTo>
                  <a:cubicBezTo>
                    <a:pt x="557" y="4104"/>
                    <a:pt x="564" y="4074"/>
                    <a:pt x="571" y="4044"/>
                  </a:cubicBezTo>
                  <a:close/>
                  <a:moveTo>
                    <a:pt x="514" y="4243"/>
                  </a:moveTo>
                  <a:lnTo>
                    <a:pt x="514" y="4243"/>
                  </a:lnTo>
                  <a:cubicBezTo>
                    <a:pt x="462" y="4409"/>
                    <a:pt x="417" y="4567"/>
                    <a:pt x="380" y="4714"/>
                  </a:cubicBezTo>
                  <a:lnTo>
                    <a:pt x="514" y="4243"/>
                  </a:lnTo>
                  <a:close/>
                  <a:moveTo>
                    <a:pt x="8973" y="0"/>
                  </a:moveTo>
                  <a:cubicBezTo>
                    <a:pt x="8793" y="0"/>
                    <a:pt x="8614" y="31"/>
                    <a:pt x="8437" y="99"/>
                  </a:cubicBezTo>
                  <a:cubicBezTo>
                    <a:pt x="7720" y="362"/>
                    <a:pt x="7289" y="1175"/>
                    <a:pt x="6548" y="1295"/>
                  </a:cubicBezTo>
                  <a:cubicBezTo>
                    <a:pt x="6500" y="1303"/>
                    <a:pt x="6451" y="1306"/>
                    <a:pt x="6403" y="1306"/>
                  </a:cubicBezTo>
                  <a:cubicBezTo>
                    <a:pt x="5581" y="1306"/>
                    <a:pt x="4741" y="242"/>
                    <a:pt x="3921" y="242"/>
                  </a:cubicBezTo>
                  <a:cubicBezTo>
                    <a:pt x="3904" y="242"/>
                    <a:pt x="3887" y="242"/>
                    <a:pt x="3870" y="243"/>
                  </a:cubicBezTo>
                  <a:cubicBezTo>
                    <a:pt x="3225" y="291"/>
                    <a:pt x="2460" y="769"/>
                    <a:pt x="2029" y="1271"/>
                  </a:cubicBezTo>
                  <a:cubicBezTo>
                    <a:pt x="1398" y="1981"/>
                    <a:pt x="864" y="3164"/>
                    <a:pt x="549" y="4133"/>
                  </a:cubicBezTo>
                  <a:lnTo>
                    <a:pt x="549" y="4133"/>
                  </a:lnTo>
                  <a:cubicBezTo>
                    <a:pt x="270" y="5278"/>
                    <a:pt x="1" y="6466"/>
                    <a:pt x="141" y="7654"/>
                  </a:cubicBezTo>
                  <a:cubicBezTo>
                    <a:pt x="284" y="8874"/>
                    <a:pt x="930" y="10093"/>
                    <a:pt x="2029" y="10595"/>
                  </a:cubicBezTo>
                  <a:cubicBezTo>
                    <a:pt x="2504" y="10803"/>
                    <a:pt x="3016" y="10873"/>
                    <a:pt x="3531" y="10873"/>
                  </a:cubicBezTo>
                  <a:cubicBezTo>
                    <a:pt x="3845" y="10873"/>
                    <a:pt x="4160" y="10847"/>
                    <a:pt x="4468" y="10810"/>
                  </a:cubicBezTo>
                  <a:cubicBezTo>
                    <a:pt x="7026" y="10571"/>
                    <a:pt x="9513" y="9878"/>
                    <a:pt x="11832" y="8802"/>
                  </a:cubicBezTo>
                  <a:cubicBezTo>
                    <a:pt x="12692" y="8396"/>
                    <a:pt x="13601" y="7894"/>
                    <a:pt x="14079" y="7033"/>
                  </a:cubicBezTo>
                  <a:cubicBezTo>
                    <a:pt x="14701" y="5933"/>
                    <a:pt x="14414" y="4499"/>
                    <a:pt x="13721" y="3447"/>
                  </a:cubicBezTo>
                  <a:cubicBezTo>
                    <a:pt x="13027" y="2395"/>
                    <a:pt x="11975" y="1630"/>
                    <a:pt x="10947" y="888"/>
                  </a:cubicBezTo>
                  <a:cubicBezTo>
                    <a:pt x="10359" y="452"/>
                    <a:pt x="9665" y="0"/>
                    <a:pt x="897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2"/>
            <p:cNvSpPr/>
            <p:nvPr/>
          </p:nvSpPr>
          <p:spPr>
            <a:xfrm>
              <a:off x="1554700" y="4852850"/>
              <a:ext cx="12575" cy="9600"/>
            </a:xfrm>
            <a:custGeom>
              <a:rect b="b" l="l" r="r" t="t"/>
              <a:pathLst>
                <a:path extrusionOk="0" h="384" w="503">
                  <a:moveTo>
                    <a:pt x="263" y="1"/>
                  </a:moveTo>
                  <a:cubicBezTo>
                    <a:pt x="0" y="1"/>
                    <a:pt x="0" y="383"/>
                    <a:pt x="263" y="383"/>
                  </a:cubicBezTo>
                  <a:cubicBezTo>
                    <a:pt x="502" y="383"/>
                    <a:pt x="502"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2"/>
            <p:cNvSpPr/>
            <p:nvPr/>
          </p:nvSpPr>
          <p:spPr>
            <a:xfrm>
              <a:off x="1514425" y="4816375"/>
              <a:ext cx="22975" cy="21425"/>
            </a:xfrm>
            <a:custGeom>
              <a:rect b="b" l="l" r="r" t="t"/>
              <a:pathLst>
                <a:path extrusionOk="0" h="857" w="919">
                  <a:moveTo>
                    <a:pt x="430" y="0"/>
                  </a:moveTo>
                  <a:cubicBezTo>
                    <a:pt x="288" y="0"/>
                    <a:pt x="167" y="76"/>
                    <a:pt x="90" y="189"/>
                  </a:cubicBezTo>
                  <a:lnTo>
                    <a:pt x="90" y="189"/>
                  </a:lnTo>
                  <a:cubicBezTo>
                    <a:pt x="37" y="251"/>
                    <a:pt x="7" y="329"/>
                    <a:pt x="6" y="413"/>
                  </a:cubicBezTo>
                  <a:lnTo>
                    <a:pt x="6" y="413"/>
                  </a:lnTo>
                  <a:cubicBezTo>
                    <a:pt x="1" y="458"/>
                    <a:pt x="2" y="505"/>
                    <a:pt x="10" y="551"/>
                  </a:cubicBezTo>
                  <a:cubicBezTo>
                    <a:pt x="22" y="614"/>
                    <a:pt x="58" y="654"/>
                    <a:pt x="102" y="673"/>
                  </a:cubicBezTo>
                  <a:lnTo>
                    <a:pt x="102" y="673"/>
                  </a:lnTo>
                  <a:cubicBezTo>
                    <a:pt x="152" y="750"/>
                    <a:pt x="227" y="810"/>
                    <a:pt x="320" y="838"/>
                  </a:cubicBezTo>
                  <a:cubicBezTo>
                    <a:pt x="363" y="851"/>
                    <a:pt x="405" y="857"/>
                    <a:pt x="446" y="857"/>
                  </a:cubicBezTo>
                  <a:cubicBezTo>
                    <a:pt x="638" y="857"/>
                    <a:pt x="807" y="728"/>
                    <a:pt x="846" y="551"/>
                  </a:cubicBezTo>
                  <a:cubicBezTo>
                    <a:pt x="918" y="288"/>
                    <a:pt x="751" y="2"/>
                    <a:pt x="464" y="2"/>
                  </a:cubicBezTo>
                  <a:cubicBezTo>
                    <a:pt x="453" y="1"/>
                    <a:pt x="441" y="0"/>
                    <a:pt x="4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2"/>
            <p:cNvSpPr/>
            <p:nvPr/>
          </p:nvSpPr>
          <p:spPr>
            <a:xfrm>
              <a:off x="1570950" y="4820450"/>
              <a:ext cx="11400" cy="10750"/>
            </a:xfrm>
            <a:custGeom>
              <a:rect b="b" l="l" r="r" t="t"/>
              <a:pathLst>
                <a:path extrusionOk="0" h="430" w="456">
                  <a:moveTo>
                    <a:pt x="236" y="1"/>
                  </a:moveTo>
                  <a:cubicBezTo>
                    <a:pt x="122" y="1"/>
                    <a:pt x="1" y="101"/>
                    <a:pt x="44" y="245"/>
                  </a:cubicBezTo>
                  <a:cubicBezTo>
                    <a:pt x="44" y="269"/>
                    <a:pt x="44" y="269"/>
                    <a:pt x="44" y="293"/>
                  </a:cubicBezTo>
                  <a:cubicBezTo>
                    <a:pt x="63" y="388"/>
                    <a:pt x="134" y="430"/>
                    <a:pt x="211" y="430"/>
                  </a:cubicBezTo>
                  <a:cubicBezTo>
                    <a:pt x="327" y="430"/>
                    <a:pt x="455" y="332"/>
                    <a:pt x="426" y="173"/>
                  </a:cubicBezTo>
                  <a:cubicBezTo>
                    <a:pt x="426" y="173"/>
                    <a:pt x="402" y="149"/>
                    <a:pt x="402" y="149"/>
                  </a:cubicBezTo>
                  <a:cubicBezTo>
                    <a:pt x="383" y="45"/>
                    <a:pt x="311" y="1"/>
                    <a:pt x="2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2"/>
            <p:cNvSpPr/>
            <p:nvPr/>
          </p:nvSpPr>
          <p:spPr>
            <a:xfrm>
              <a:off x="1464375" y="5039850"/>
              <a:ext cx="49700" cy="41725"/>
            </a:xfrm>
            <a:custGeom>
              <a:rect b="b" l="l" r="r" t="t"/>
              <a:pathLst>
                <a:path extrusionOk="0" h="1669" w="1988">
                  <a:moveTo>
                    <a:pt x="886" y="732"/>
                  </a:moveTo>
                  <a:cubicBezTo>
                    <a:pt x="917" y="732"/>
                    <a:pt x="945" y="750"/>
                    <a:pt x="960" y="793"/>
                  </a:cubicBezTo>
                  <a:cubicBezTo>
                    <a:pt x="989" y="868"/>
                    <a:pt x="954" y="905"/>
                    <a:pt x="906" y="905"/>
                  </a:cubicBezTo>
                  <a:cubicBezTo>
                    <a:pt x="877" y="905"/>
                    <a:pt x="843" y="892"/>
                    <a:pt x="816" y="865"/>
                  </a:cubicBezTo>
                  <a:cubicBezTo>
                    <a:pt x="799" y="842"/>
                    <a:pt x="780" y="826"/>
                    <a:pt x="760" y="815"/>
                  </a:cubicBezTo>
                  <a:lnTo>
                    <a:pt x="760" y="815"/>
                  </a:lnTo>
                  <a:cubicBezTo>
                    <a:pt x="787" y="770"/>
                    <a:pt x="840" y="732"/>
                    <a:pt x="886" y="732"/>
                  </a:cubicBezTo>
                  <a:close/>
                  <a:moveTo>
                    <a:pt x="856" y="1"/>
                  </a:moveTo>
                  <a:cubicBezTo>
                    <a:pt x="500" y="1"/>
                    <a:pt x="183" y="259"/>
                    <a:pt x="123" y="602"/>
                  </a:cubicBezTo>
                  <a:cubicBezTo>
                    <a:pt x="1" y="1228"/>
                    <a:pt x="542" y="1669"/>
                    <a:pt x="1061" y="1669"/>
                  </a:cubicBezTo>
                  <a:cubicBezTo>
                    <a:pt x="1354" y="1669"/>
                    <a:pt x="1641" y="1528"/>
                    <a:pt x="1796" y="1200"/>
                  </a:cubicBezTo>
                  <a:cubicBezTo>
                    <a:pt x="1988" y="769"/>
                    <a:pt x="1725" y="219"/>
                    <a:pt x="1270" y="76"/>
                  </a:cubicBezTo>
                  <a:cubicBezTo>
                    <a:pt x="1219" y="60"/>
                    <a:pt x="1167" y="50"/>
                    <a:pt x="1115" y="45"/>
                  </a:cubicBezTo>
                  <a:lnTo>
                    <a:pt x="1115" y="45"/>
                  </a:lnTo>
                  <a:cubicBezTo>
                    <a:pt x="1096" y="39"/>
                    <a:pt x="1076" y="33"/>
                    <a:pt x="1055" y="28"/>
                  </a:cubicBezTo>
                  <a:cubicBezTo>
                    <a:pt x="988" y="9"/>
                    <a:pt x="921" y="1"/>
                    <a:pt x="8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2"/>
            <p:cNvSpPr/>
            <p:nvPr/>
          </p:nvSpPr>
          <p:spPr>
            <a:xfrm>
              <a:off x="1478200" y="4987900"/>
              <a:ext cx="21125" cy="18225"/>
            </a:xfrm>
            <a:custGeom>
              <a:rect b="b" l="l" r="r" t="t"/>
              <a:pathLst>
                <a:path extrusionOk="0" h="729" w="845">
                  <a:moveTo>
                    <a:pt x="356" y="0"/>
                  </a:moveTo>
                  <a:cubicBezTo>
                    <a:pt x="276" y="0"/>
                    <a:pt x="194" y="29"/>
                    <a:pt x="120" y="98"/>
                  </a:cubicBezTo>
                  <a:cubicBezTo>
                    <a:pt x="0" y="217"/>
                    <a:pt x="0" y="433"/>
                    <a:pt x="120" y="576"/>
                  </a:cubicBezTo>
                  <a:cubicBezTo>
                    <a:pt x="202" y="675"/>
                    <a:pt x="308" y="728"/>
                    <a:pt x="420" y="728"/>
                  </a:cubicBezTo>
                  <a:cubicBezTo>
                    <a:pt x="470" y="728"/>
                    <a:pt x="522" y="718"/>
                    <a:pt x="574" y="695"/>
                  </a:cubicBezTo>
                  <a:cubicBezTo>
                    <a:pt x="609" y="678"/>
                    <a:pt x="635" y="656"/>
                    <a:pt x="653" y="631"/>
                  </a:cubicBezTo>
                  <a:lnTo>
                    <a:pt x="653" y="631"/>
                  </a:lnTo>
                  <a:cubicBezTo>
                    <a:pt x="678" y="613"/>
                    <a:pt x="700" y="587"/>
                    <a:pt x="717" y="552"/>
                  </a:cubicBezTo>
                  <a:cubicBezTo>
                    <a:pt x="845" y="297"/>
                    <a:pt x="612" y="0"/>
                    <a:pt x="3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2"/>
            <p:cNvSpPr/>
            <p:nvPr/>
          </p:nvSpPr>
          <p:spPr>
            <a:xfrm>
              <a:off x="1524125" y="5015325"/>
              <a:ext cx="15300" cy="9925"/>
            </a:xfrm>
            <a:custGeom>
              <a:rect b="b" l="l" r="r" t="t"/>
              <a:pathLst>
                <a:path extrusionOk="0" h="397" w="612">
                  <a:moveTo>
                    <a:pt x="331" y="1"/>
                  </a:moveTo>
                  <a:cubicBezTo>
                    <a:pt x="318" y="1"/>
                    <a:pt x="305" y="2"/>
                    <a:pt x="291" y="5"/>
                  </a:cubicBezTo>
                  <a:cubicBezTo>
                    <a:pt x="267" y="5"/>
                    <a:pt x="243" y="5"/>
                    <a:pt x="219" y="29"/>
                  </a:cubicBezTo>
                  <a:cubicBezTo>
                    <a:pt x="1" y="73"/>
                    <a:pt x="62" y="396"/>
                    <a:pt x="257" y="396"/>
                  </a:cubicBezTo>
                  <a:cubicBezTo>
                    <a:pt x="275" y="396"/>
                    <a:pt x="294" y="394"/>
                    <a:pt x="315" y="387"/>
                  </a:cubicBezTo>
                  <a:lnTo>
                    <a:pt x="387" y="387"/>
                  </a:lnTo>
                  <a:cubicBezTo>
                    <a:pt x="612" y="342"/>
                    <a:pt x="540"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2"/>
            <p:cNvSpPr/>
            <p:nvPr/>
          </p:nvSpPr>
          <p:spPr>
            <a:xfrm>
              <a:off x="1380175" y="4350550"/>
              <a:ext cx="83100" cy="77325"/>
            </a:xfrm>
            <a:custGeom>
              <a:rect b="b" l="l" r="r" t="t"/>
              <a:pathLst>
                <a:path extrusionOk="0" h="3093" w="3324">
                  <a:moveTo>
                    <a:pt x="1633" y="378"/>
                  </a:moveTo>
                  <a:cubicBezTo>
                    <a:pt x="1967" y="378"/>
                    <a:pt x="2310" y="527"/>
                    <a:pt x="2558" y="799"/>
                  </a:cubicBezTo>
                  <a:cubicBezTo>
                    <a:pt x="3060" y="1349"/>
                    <a:pt x="3084" y="2186"/>
                    <a:pt x="2391" y="2568"/>
                  </a:cubicBezTo>
                  <a:cubicBezTo>
                    <a:pt x="2176" y="2690"/>
                    <a:pt x="1927" y="2753"/>
                    <a:pt x="1681" y="2753"/>
                  </a:cubicBezTo>
                  <a:cubicBezTo>
                    <a:pt x="1300" y="2753"/>
                    <a:pt x="926" y="2601"/>
                    <a:pt x="694" y="2281"/>
                  </a:cubicBezTo>
                  <a:cubicBezTo>
                    <a:pt x="673" y="2249"/>
                    <a:pt x="646" y="2227"/>
                    <a:pt x="617" y="2213"/>
                  </a:cubicBezTo>
                  <a:lnTo>
                    <a:pt x="617" y="2213"/>
                  </a:lnTo>
                  <a:cubicBezTo>
                    <a:pt x="427" y="1787"/>
                    <a:pt x="489" y="1268"/>
                    <a:pt x="741" y="871"/>
                  </a:cubicBezTo>
                  <a:cubicBezTo>
                    <a:pt x="959" y="533"/>
                    <a:pt x="1292" y="378"/>
                    <a:pt x="1633" y="378"/>
                  </a:cubicBezTo>
                  <a:close/>
                  <a:moveTo>
                    <a:pt x="1643" y="1"/>
                  </a:moveTo>
                  <a:cubicBezTo>
                    <a:pt x="1133" y="1"/>
                    <a:pt x="659" y="291"/>
                    <a:pt x="383" y="751"/>
                  </a:cubicBezTo>
                  <a:cubicBezTo>
                    <a:pt x="0" y="1421"/>
                    <a:pt x="48" y="2305"/>
                    <a:pt x="622" y="2855"/>
                  </a:cubicBezTo>
                  <a:cubicBezTo>
                    <a:pt x="661" y="2884"/>
                    <a:pt x="701" y="2897"/>
                    <a:pt x="740" y="2897"/>
                  </a:cubicBezTo>
                  <a:cubicBezTo>
                    <a:pt x="777" y="2897"/>
                    <a:pt x="811" y="2886"/>
                    <a:pt x="841" y="2868"/>
                  </a:cubicBezTo>
                  <a:lnTo>
                    <a:pt x="841" y="2868"/>
                  </a:lnTo>
                  <a:cubicBezTo>
                    <a:pt x="1102" y="3020"/>
                    <a:pt x="1407" y="3093"/>
                    <a:pt x="1711" y="3093"/>
                  </a:cubicBezTo>
                  <a:cubicBezTo>
                    <a:pt x="2485" y="3093"/>
                    <a:pt x="3256" y="2619"/>
                    <a:pt x="3300" y="1755"/>
                  </a:cubicBezTo>
                  <a:cubicBezTo>
                    <a:pt x="3323" y="1014"/>
                    <a:pt x="2797" y="321"/>
                    <a:pt x="2104" y="82"/>
                  </a:cubicBezTo>
                  <a:cubicBezTo>
                    <a:pt x="1950" y="27"/>
                    <a:pt x="1795" y="1"/>
                    <a:pt x="16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2"/>
            <p:cNvSpPr/>
            <p:nvPr/>
          </p:nvSpPr>
          <p:spPr>
            <a:xfrm>
              <a:off x="1276175" y="4276450"/>
              <a:ext cx="59775" cy="53900"/>
            </a:xfrm>
            <a:custGeom>
              <a:rect b="b" l="l" r="r" t="t"/>
              <a:pathLst>
                <a:path extrusionOk="0" h="2156" w="2391">
                  <a:moveTo>
                    <a:pt x="1190" y="367"/>
                  </a:moveTo>
                  <a:cubicBezTo>
                    <a:pt x="1357" y="367"/>
                    <a:pt x="1534" y="437"/>
                    <a:pt x="1698" y="607"/>
                  </a:cubicBezTo>
                  <a:cubicBezTo>
                    <a:pt x="1985" y="894"/>
                    <a:pt x="2008" y="1348"/>
                    <a:pt x="1674" y="1611"/>
                  </a:cubicBezTo>
                  <a:cubicBezTo>
                    <a:pt x="1519" y="1727"/>
                    <a:pt x="1323" y="1795"/>
                    <a:pt x="1133" y="1795"/>
                  </a:cubicBezTo>
                  <a:cubicBezTo>
                    <a:pt x="972" y="1795"/>
                    <a:pt x="815" y="1745"/>
                    <a:pt x="694" y="1635"/>
                  </a:cubicBezTo>
                  <a:cubicBezTo>
                    <a:pt x="677" y="1619"/>
                    <a:pt x="660" y="1607"/>
                    <a:pt x="643" y="1598"/>
                  </a:cubicBezTo>
                  <a:lnTo>
                    <a:pt x="643" y="1598"/>
                  </a:lnTo>
                  <a:cubicBezTo>
                    <a:pt x="638" y="1587"/>
                    <a:pt x="631" y="1575"/>
                    <a:pt x="622" y="1564"/>
                  </a:cubicBezTo>
                  <a:cubicBezTo>
                    <a:pt x="261" y="1040"/>
                    <a:pt x="677" y="367"/>
                    <a:pt x="1190" y="367"/>
                  </a:cubicBezTo>
                  <a:close/>
                  <a:moveTo>
                    <a:pt x="1148" y="1"/>
                  </a:moveTo>
                  <a:cubicBezTo>
                    <a:pt x="920" y="1"/>
                    <a:pt x="692" y="79"/>
                    <a:pt x="502" y="249"/>
                  </a:cubicBezTo>
                  <a:cubicBezTo>
                    <a:pt x="96" y="631"/>
                    <a:pt x="0" y="1277"/>
                    <a:pt x="311" y="1755"/>
                  </a:cubicBezTo>
                  <a:cubicBezTo>
                    <a:pt x="333" y="1785"/>
                    <a:pt x="360" y="1805"/>
                    <a:pt x="388" y="1818"/>
                  </a:cubicBezTo>
                  <a:lnTo>
                    <a:pt x="388" y="1818"/>
                  </a:lnTo>
                  <a:cubicBezTo>
                    <a:pt x="396" y="1838"/>
                    <a:pt x="410" y="1857"/>
                    <a:pt x="431" y="1874"/>
                  </a:cubicBezTo>
                  <a:cubicBezTo>
                    <a:pt x="646" y="2066"/>
                    <a:pt x="909" y="2155"/>
                    <a:pt x="1172" y="2155"/>
                  </a:cubicBezTo>
                  <a:cubicBezTo>
                    <a:pt x="1435" y="2155"/>
                    <a:pt x="1698" y="2066"/>
                    <a:pt x="1913" y="1898"/>
                  </a:cubicBezTo>
                  <a:cubicBezTo>
                    <a:pt x="2391" y="1516"/>
                    <a:pt x="2391" y="846"/>
                    <a:pt x="2008" y="416"/>
                  </a:cubicBezTo>
                  <a:cubicBezTo>
                    <a:pt x="1786" y="152"/>
                    <a:pt x="1466"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2"/>
            <p:cNvSpPr/>
            <p:nvPr/>
          </p:nvSpPr>
          <p:spPr>
            <a:xfrm>
              <a:off x="1348575" y="4473775"/>
              <a:ext cx="30875" cy="24475"/>
            </a:xfrm>
            <a:custGeom>
              <a:rect b="b" l="l" r="r" t="t"/>
              <a:pathLst>
                <a:path extrusionOk="0" h="979" w="1235">
                  <a:moveTo>
                    <a:pt x="603" y="356"/>
                  </a:moveTo>
                  <a:cubicBezTo>
                    <a:pt x="626" y="356"/>
                    <a:pt x="649" y="359"/>
                    <a:pt x="666" y="365"/>
                  </a:cubicBezTo>
                  <a:cubicBezTo>
                    <a:pt x="762" y="389"/>
                    <a:pt x="834" y="437"/>
                    <a:pt x="810" y="508"/>
                  </a:cubicBezTo>
                  <a:cubicBezTo>
                    <a:pt x="799" y="583"/>
                    <a:pt x="718" y="614"/>
                    <a:pt x="633" y="614"/>
                  </a:cubicBezTo>
                  <a:cubicBezTo>
                    <a:pt x="545" y="614"/>
                    <a:pt x="453" y="580"/>
                    <a:pt x="431" y="523"/>
                  </a:cubicBezTo>
                  <a:lnTo>
                    <a:pt x="431" y="523"/>
                  </a:lnTo>
                  <a:cubicBezTo>
                    <a:pt x="444" y="499"/>
                    <a:pt x="451" y="470"/>
                    <a:pt x="451" y="437"/>
                  </a:cubicBezTo>
                  <a:cubicBezTo>
                    <a:pt x="451" y="383"/>
                    <a:pt x="532" y="356"/>
                    <a:pt x="603" y="356"/>
                  </a:cubicBezTo>
                  <a:close/>
                  <a:moveTo>
                    <a:pt x="605" y="0"/>
                  </a:moveTo>
                  <a:cubicBezTo>
                    <a:pt x="403" y="0"/>
                    <a:pt x="206" y="90"/>
                    <a:pt x="127" y="284"/>
                  </a:cubicBezTo>
                  <a:lnTo>
                    <a:pt x="127" y="284"/>
                  </a:lnTo>
                  <a:cubicBezTo>
                    <a:pt x="100" y="306"/>
                    <a:pt x="78" y="341"/>
                    <a:pt x="69" y="389"/>
                  </a:cubicBezTo>
                  <a:cubicBezTo>
                    <a:pt x="0" y="758"/>
                    <a:pt x="339" y="979"/>
                    <a:pt x="660" y="979"/>
                  </a:cubicBezTo>
                  <a:cubicBezTo>
                    <a:pt x="899" y="979"/>
                    <a:pt x="1128" y="856"/>
                    <a:pt x="1169" y="580"/>
                  </a:cubicBezTo>
                  <a:cubicBezTo>
                    <a:pt x="1235" y="210"/>
                    <a:pt x="913"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3" name="Google Shape;1273;p52"/>
          <p:cNvGrpSpPr/>
          <p:nvPr/>
        </p:nvGrpSpPr>
        <p:grpSpPr>
          <a:xfrm rot="-262">
            <a:off x="7641220" y="146466"/>
            <a:ext cx="1015992" cy="785455"/>
            <a:chOff x="7717325" y="4317125"/>
            <a:chExt cx="773500" cy="549500"/>
          </a:xfrm>
        </p:grpSpPr>
        <p:sp>
          <p:nvSpPr>
            <p:cNvPr id="1274" name="Google Shape;1274;p52"/>
            <p:cNvSpPr/>
            <p:nvPr/>
          </p:nvSpPr>
          <p:spPr>
            <a:xfrm>
              <a:off x="8399500" y="4703650"/>
              <a:ext cx="17350" cy="149975"/>
            </a:xfrm>
            <a:custGeom>
              <a:rect b="b" l="l" r="r" t="t"/>
              <a:pathLst>
                <a:path extrusionOk="0" h="5999" w="694">
                  <a:moveTo>
                    <a:pt x="440" y="1"/>
                  </a:moveTo>
                  <a:cubicBezTo>
                    <a:pt x="304" y="1"/>
                    <a:pt x="157" y="97"/>
                    <a:pt x="157" y="276"/>
                  </a:cubicBezTo>
                  <a:cubicBezTo>
                    <a:pt x="181" y="2085"/>
                    <a:pt x="133" y="3895"/>
                    <a:pt x="14" y="5705"/>
                  </a:cubicBezTo>
                  <a:cubicBezTo>
                    <a:pt x="1" y="5889"/>
                    <a:pt x="159" y="5999"/>
                    <a:pt x="301" y="5999"/>
                  </a:cubicBezTo>
                  <a:cubicBezTo>
                    <a:pt x="407" y="5999"/>
                    <a:pt x="504" y="5938"/>
                    <a:pt x="514" y="5800"/>
                  </a:cubicBezTo>
                  <a:cubicBezTo>
                    <a:pt x="634" y="3943"/>
                    <a:pt x="693" y="2085"/>
                    <a:pt x="669" y="228"/>
                  </a:cubicBezTo>
                  <a:cubicBezTo>
                    <a:pt x="669" y="73"/>
                    <a:pt x="559"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2"/>
            <p:cNvSpPr/>
            <p:nvPr/>
          </p:nvSpPr>
          <p:spPr>
            <a:xfrm>
              <a:off x="8400450" y="4708325"/>
              <a:ext cx="82800" cy="142825"/>
            </a:xfrm>
            <a:custGeom>
              <a:rect b="b" l="l" r="r" t="t"/>
              <a:pathLst>
                <a:path extrusionOk="0" h="5713" w="3312">
                  <a:moveTo>
                    <a:pt x="3006" y="0"/>
                  </a:moveTo>
                  <a:cubicBezTo>
                    <a:pt x="2897" y="0"/>
                    <a:pt x="2797" y="64"/>
                    <a:pt x="2786" y="208"/>
                  </a:cubicBezTo>
                  <a:cubicBezTo>
                    <a:pt x="2727" y="1220"/>
                    <a:pt x="2667" y="2232"/>
                    <a:pt x="2631" y="3256"/>
                  </a:cubicBezTo>
                  <a:cubicBezTo>
                    <a:pt x="1869" y="3244"/>
                    <a:pt x="1096" y="3220"/>
                    <a:pt x="322" y="3161"/>
                  </a:cubicBezTo>
                  <a:cubicBezTo>
                    <a:pt x="312" y="3160"/>
                    <a:pt x="303" y="3159"/>
                    <a:pt x="293" y="3159"/>
                  </a:cubicBezTo>
                  <a:cubicBezTo>
                    <a:pt x="172" y="3159"/>
                    <a:pt x="57" y="3230"/>
                    <a:pt x="24" y="3363"/>
                  </a:cubicBezTo>
                  <a:cubicBezTo>
                    <a:pt x="0" y="3482"/>
                    <a:pt x="95" y="3649"/>
                    <a:pt x="238" y="3661"/>
                  </a:cubicBezTo>
                  <a:cubicBezTo>
                    <a:pt x="1024" y="3720"/>
                    <a:pt x="1822" y="3756"/>
                    <a:pt x="2620" y="3756"/>
                  </a:cubicBezTo>
                  <a:cubicBezTo>
                    <a:pt x="2596" y="4339"/>
                    <a:pt x="2584" y="4911"/>
                    <a:pt x="2584" y="5494"/>
                  </a:cubicBezTo>
                  <a:cubicBezTo>
                    <a:pt x="2578" y="5643"/>
                    <a:pt x="2685" y="5713"/>
                    <a:pt x="2802" y="5713"/>
                  </a:cubicBezTo>
                  <a:cubicBezTo>
                    <a:pt x="2936" y="5713"/>
                    <a:pt x="3084" y="5619"/>
                    <a:pt x="3084" y="5447"/>
                  </a:cubicBezTo>
                  <a:cubicBezTo>
                    <a:pt x="3096" y="4863"/>
                    <a:pt x="3108" y="4292"/>
                    <a:pt x="3132" y="3720"/>
                  </a:cubicBezTo>
                  <a:cubicBezTo>
                    <a:pt x="3203" y="3661"/>
                    <a:pt x="3251" y="3577"/>
                    <a:pt x="3239" y="3482"/>
                  </a:cubicBezTo>
                  <a:cubicBezTo>
                    <a:pt x="3239" y="3411"/>
                    <a:pt x="3191" y="3351"/>
                    <a:pt x="3143" y="3315"/>
                  </a:cubicBezTo>
                  <a:cubicBezTo>
                    <a:pt x="3179" y="2303"/>
                    <a:pt x="3227" y="1303"/>
                    <a:pt x="3298" y="303"/>
                  </a:cubicBezTo>
                  <a:cubicBezTo>
                    <a:pt x="3312" y="113"/>
                    <a:pt x="3151" y="0"/>
                    <a:pt x="30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2"/>
            <p:cNvSpPr/>
            <p:nvPr/>
          </p:nvSpPr>
          <p:spPr>
            <a:xfrm>
              <a:off x="8284650" y="4719950"/>
              <a:ext cx="68975" cy="85125"/>
            </a:xfrm>
            <a:custGeom>
              <a:rect b="b" l="l" r="r" t="t"/>
              <a:pathLst>
                <a:path extrusionOk="0" h="3405" w="2759">
                  <a:moveTo>
                    <a:pt x="272" y="0"/>
                  </a:moveTo>
                  <a:cubicBezTo>
                    <a:pt x="167" y="0"/>
                    <a:pt x="88" y="65"/>
                    <a:pt x="36" y="148"/>
                  </a:cubicBezTo>
                  <a:cubicBezTo>
                    <a:pt x="1" y="219"/>
                    <a:pt x="1" y="302"/>
                    <a:pt x="24" y="374"/>
                  </a:cubicBezTo>
                  <a:cubicBezTo>
                    <a:pt x="60" y="445"/>
                    <a:pt x="120" y="505"/>
                    <a:pt x="179" y="529"/>
                  </a:cubicBezTo>
                  <a:cubicBezTo>
                    <a:pt x="251" y="612"/>
                    <a:pt x="310" y="719"/>
                    <a:pt x="382" y="802"/>
                  </a:cubicBezTo>
                  <a:cubicBezTo>
                    <a:pt x="465" y="921"/>
                    <a:pt x="560" y="1052"/>
                    <a:pt x="644" y="1172"/>
                  </a:cubicBezTo>
                  <a:cubicBezTo>
                    <a:pt x="810" y="1410"/>
                    <a:pt x="989" y="1636"/>
                    <a:pt x="1156" y="1862"/>
                  </a:cubicBezTo>
                  <a:cubicBezTo>
                    <a:pt x="1501" y="2338"/>
                    <a:pt x="1846" y="2815"/>
                    <a:pt x="2203" y="3303"/>
                  </a:cubicBezTo>
                  <a:cubicBezTo>
                    <a:pt x="2256" y="3374"/>
                    <a:pt x="2325" y="3404"/>
                    <a:pt x="2394" y="3404"/>
                  </a:cubicBezTo>
                  <a:cubicBezTo>
                    <a:pt x="2577" y="3404"/>
                    <a:pt x="2758" y="3195"/>
                    <a:pt x="2620" y="3005"/>
                  </a:cubicBezTo>
                  <a:cubicBezTo>
                    <a:pt x="2239" y="2481"/>
                    <a:pt x="1858" y="1969"/>
                    <a:pt x="1489" y="1457"/>
                  </a:cubicBezTo>
                  <a:lnTo>
                    <a:pt x="929" y="695"/>
                  </a:lnTo>
                  <a:cubicBezTo>
                    <a:pt x="834" y="564"/>
                    <a:pt x="751" y="445"/>
                    <a:pt x="656" y="326"/>
                  </a:cubicBezTo>
                  <a:cubicBezTo>
                    <a:pt x="560" y="195"/>
                    <a:pt x="489" y="40"/>
                    <a:pt x="322" y="5"/>
                  </a:cubicBezTo>
                  <a:cubicBezTo>
                    <a:pt x="305" y="2"/>
                    <a:pt x="288" y="0"/>
                    <a:pt x="2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2"/>
            <p:cNvSpPr/>
            <p:nvPr/>
          </p:nvSpPr>
          <p:spPr>
            <a:xfrm>
              <a:off x="8280775" y="4456250"/>
              <a:ext cx="77725" cy="67175"/>
            </a:xfrm>
            <a:custGeom>
              <a:rect b="b" l="l" r="r" t="t"/>
              <a:pathLst>
                <a:path extrusionOk="0" h="2687" w="3109">
                  <a:moveTo>
                    <a:pt x="2806" y="0"/>
                  </a:moveTo>
                  <a:cubicBezTo>
                    <a:pt x="2756" y="0"/>
                    <a:pt x="2708" y="16"/>
                    <a:pt x="2668" y="51"/>
                  </a:cubicBezTo>
                  <a:cubicBezTo>
                    <a:pt x="1823" y="766"/>
                    <a:pt x="989" y="1492"/>
                    <a:pt x="156" y="2218"/>
                  </a:cubicBezTo>
                  <a:cubicBezTo>
                    <a:pt x="49" y="2314"/>
                    <a:pt x="1" y="2456"/>
                    <a:pt x="96" y="2576"/>
                  </a:cubicBezTo>
                  <a:cubicBezTo>
                    <a:pt x="141" y="2643"/>
                    <a:pt x="228" y="2686"/>
                    <a:pt x="312" y="2686"/>
                  </a:cubicBezTo>
                  <a:cubicBezTo>
                    <a:pt x="363" y="2686"/>
                    <a:pt x="413" y="2671"/>
                    <a:pt x="453" y="2635"/>
                  </a:cubicBezTo>
                  <a:cubicBezTo>
                    <a:pt x="1287" y="1921"/>
                    <a:pt x="2120" y="1194"/>
                    <a:pt x="2966" y="468"/>
                  </a:cubicBezTo>
                  <a:cubicBezTo>
                    <a:pt x="3061" y="373"/>
                    <a:pt x="3108" y="230"/>
                    <a:pt x="3025" y="111"/>
                  </a:cubicBezTo>
                  <a:cubicBezTo>
                    <a:pt x="2973" y="44"/>
                    <a:pt x="2888" y="0"/>
                    <a:pt x="28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2"/>
            <p:cNvSpPr/>
            <p:nvPr/>
          </p:nvSpPr>
          <p:spPr>
            <a:xfrm>
              <a:off x="8356675" y="4322100"/>
              <a:ext cx="97525" cy="146800"/>
            </a:xfrm>
            <a:custGeom>
              <a:rect b="b" l="l" r="r" t="t"/>
              <a:pathLst>
                <a:path extrusionOk="0" h="5872" w="3901">
                  <a:moveTo>
                    <a:pt x="2201" y="1"/>
                  </a:moveTo>
                  <a:cubicBezTo>
                    <a:pt x="2049" y="1"/>
                    <a:pt x="1891" y="33"/>
                    <a:pt x="1727" y="107"/>
                  </a:cubicBezTo>
                  <a:cubicBezTo>
                    <a:pt x="1013" y="429"/>
                    <a:pt x="489" y="1262"/>
                    <a:pt x="263" y="1988"/>
                  </a:cubicBezTo>
                  <a:cubicBezTo>
                    <a:pt x="1" y="2798"/>
                    <a:pt x="61" y="3715"/>
                    <a:pt x="418" y="4489"/>
                  </a:cubicBezTo>
                  <a:cubicBezTo>
                    <a:pt x="729" y="5147"/>
                    <a:pt x="1321" y="5872"/>
                    <a:pt x="2116" y="5872"/>
                  </a:cubicBezTo>
                  <a:cubicBezTo>
                    <a:pt x="2141" y="5872"/>
                    <a:pt x="2166" y="5871"/>
                    <a:pt x="2192" y="5870"/>
                  </a:cubicBezTo>
                  <a:cubicBezTo>
                    <a:pt x="3049" y="5810"/>
                    <a:pt x="3442" y="4917"/>
                    <a:pt x="3549" y="4167"/>
                  </a:cubicBezTo>
                  <a:cubicBezTo>
                    <a:pt x="3569" y="3985"/>
                    <a:pt x="3417" y="3876"/>
                    <a:pt x="3273" y="3876"/>
                  </a:cubicBezTo>
                  <a:cubicBezTo>
                    <a:pt x="3163" y="3876"/>
                    <a:pt x="3058" y="3940"/>
                    <a:pt x="3037" y="4084"/>
                  </a:cubicBezTo>
                  <a:cubicBezTo>
                    <a:pt x="2965" y="4600"/>
                    <a:pt x="2696" y="5356"/>
                    <a:pt x="2115" y="5356"/>
                  </a:cubicBezTo>
                  <a:cubicBezTo>
                    <a:pt x="2025" y="5356"/>
                    <a:pt x="1928" y="5338"/>
                    <a:pt x="1823" y="5298"/>
                  </a:cubicBezTo>
                  <a:cubicBezTo>
                    <a:pt x="1073" y="5013"/>
                    <a:pt x="692" y="4024"/>
                    <a:pt x="620" y="3286"/>
                  </a:cubicBezTo>
                  <a:cubicBezTo>
                    <a:pt x="549" y="2465"/>
                    <a:pt x="834" y="1643"/>
                    <a:pt x="1382" y="1036"/>
                  </a:cubicBezTo>
                  <a:cubicBezTo>
                    <a:pt x="1603" y="785"/>
                    <a:pt x="1882" y="518"/>
                    <a:pt x="2221" y="518"/>
                  </a:cubicBezTo>
                  <a:cubicBezTo>
                    <a:pt x="2285" y="518"/>
                    <a:pt x="2350" y="527"/>
                    <a:pt x="2418" y="548"/>
                  </a:cubicBezTo>
                  <a:cubicBezTo>
                    <a:pt x="2835" y="679"/>
                    <a:pt x="3109" y="1084"/>
                    <a:pt x="3347" y="1429"/>
                  </a:cubicBezTo>
                  <a:cubicBezTo>
                    <a:pt x="3400" y="1506"/>
                    <a:pt x="3471" y="1538"/>
                    <a:pt x="3542" y="1538"/>
                  </a:cubicBezTo>
                  <a:cubicBezTo>
                    <a:pt x="3723" y="1538"/>
                    <a:pt x="3900" y="1328"/>
                    <a:pt x="3763" y="1131"/>
                  </a:cubicBezTo>
                  <a:cubicBezTo>
                    <a:pt x="3396" y="609"/>
                    <a:pt x="2856" y="1"/>
                    <a:pt x="2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2"/>
            <p:cNvSpPr/>
            <p:nvPr/>
          </p:nvSpPr>
          <p:spPr>
            <a:xfrm>
              <a:off x="8472625" y="4317125"/>
              <a:ext cx="18200" cy="156100"/>
            </a:xfrm>
            <a:custGeom>
              <a:rect b="b" l="l" r="r" t="t"/>
              <a:pathLst>
                <a:path extrusionOk="0" h="6244" w="728">
                  <a:moveTo>
                    <a:pt x="278" y="0"/>
                  </a:moveTo>
                  <a:cubicBezTo>
                    <a:pt x="142" y="0"/>
                    <a:pt x="0" y="93"/>
                    <a:pt x="6" y="271"/>
                  </a:cubicBezTo>
                  <a:cubicBezTo>
                    <a:pt x="102" y="2187"/>
                    <a:pt x="161" y="4104"/>
                    <a:pt x="221" y="6021"/>
                  </a:cubicBezTo>
                  <a:cubicBezTo>
                    <a:pt x="221" y="6172"/>
                    <a:pt x="333" y="6244"/>
                    <a:pt x="451" y="6244"/>
                  </a:cubicBezTo>
                  <a:cubicBezTo>
                    <a:pt x="585" y="6244"/>
                    <a:pt x="727" y="6151"/>
                    <a:pt x="721" y="5974"/>
                  </a:cubicBezTo>
                  <a:cubicBezTo>
                    <a:pt x="673" y="4057"/>
                    <a:pt x="614" y="2140"/>
                    <a:pt x="518" y="223"/>
                  </a:cubicBezTo>
                  <a:cubicBezTo>
                    <a:pt x="513" y="72"/>
                    <a:pt x="398" y="0"/>
                    <a:pt x="2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2"/>
            <p:cNvSpPr/>
            <p:nvPr/>
          </p:nvSpPr>
          <p:spPr>
            <a:xfrm>
              <a:off x="8192075" y="4545550"/>
              <a:ext cx="97400" cy="128150"/>
            </a:xfrm>
            <a:custGeom>
              <a:rect b="b" l="l" r="r" t="t"/>
              <a:pathLst>
                <a:path extrusionOk="0" h="5126" w="3896">
                  <a:moveTo>
                    <a:pt x="1893" y="0"/>
                  </a:moveTo>
                  <a:cubicBezTo>
                    <a:pt x="1230" y="0"/>
                    <a:pt x="652" y="751"/>
                    <a:pt x="394" y="1278"/>
                  </a:cubicBezTo>
                  <a:cubicBezTo>
                    <a:pt x="60" y="1944"/>
                    <a:pt x="1" y="2718"/>
                    <a:pt x="215" y="3433"/>
                  </a:cubicBezTo>
                  <a:cubicBezTo>
                    <a:pt x="418" y="4099"/>
                    <a:pt x="906" y="4814"/>
                    <a:pt x="1584" y="5052"/>
                  </a:cubicBezTo>
                  <a:cubicBezTo>
                    <a:pt x="1734" y="5102"/>
                    <a:pt x="1883" y="5126"/>
                    <a:pt x="2030" y="5126"/>
                  </a:cubicBezTo>
                  <a:cubicBezTo>
                    <a:pt x="2748" y="5126"/>
                    <a:pt x="3409" y="4573"/>
                    <a:pt x="3775" y="3980"/>
                  </a:cubicBezTo>
                  <a:cubicBezTo>
                    <a:pt x="3895" y="3796"/>
                    <a:pt x="3725" y="3639"/>
                    <a:pt x="3549" y="3639"/>
                  </a:cubicBezTo>
                  <a:cubicBezTo>
                    <a:pt x="3464" y="3639"/>
                    <a:pt x="3377" y="3676"/>
                    <a:pt x="3323" y="3766"/>
                  </a:cubicBezTo>
                  <a:cubicBezTo>
                    <a:pt x="3045" y="4204"/>
                    <a:pt x="2540" y="4601"/>
                    <a:pt x="2032" y="4601"/>
                  </a:cubicBezTo>
                  <a:cubicBezTo>
                    <a:pt x="1822" y="4601"/>
                    <a:pt x="1612" y="4533"/>
                    <a:pt x="1418" y="4373"/>
                  </a:cubicBezTo>
                  <a:cubicBezTo>
                    <a:pt x="870" y="3921"/>
                    <a:pt x="572" y="3183"/>
                    <a:pt x="596" y="2492"/>
                  </a:cubicBezTo>
                  <a:cubicBezTo>
                    <a:pt x="620" y="1813"/>
                    <a:pt x="965" y="1111"/>
                    <a:pt x="1501" y="694"/>
                  </a:cubicBezTo>
                  <a:cubicBezTo>
                    <a:pt x="1619" y="601"/>
                    <a:pt x="1762" y="514"/>
                    <a:pt x="1907" y="514"/>
                  </a:cubicBezTo>
                  <a:cubicBezTo>
                    <a:pt x="1966" y="514"/>
                    <a:pt x="2026" y="529"/>
                    <a:pt x="2084" y="563"/>
                  </a:cubicBezTo>
                  <a:cubicBezTo>
                    <a:pt x="2239" y="659"/>
                    <a:pt x="2346" y="837"/>
                    <a:pt x="2442" y="968"/>
                  </a:cubicBezTo>
                  <a:cubicBezTo>
                    <a:pt x="2680" y="1301"/>
                    <a:pt x="2846" y="1671"/>
                    <a:pt x="2965" y="2063"/>
                  </a:cubicBezTo>
                  <a:cubicBezTo>
                    <a:pt x="3000" y="2177"/>
                    <a:pt x="3088" y="2225"/>
                    <a:pt x="3180" y="2225"/>
                  </a:cubicBezTo>
                  <a:cubicBezTo>
                    <a:pt x="3338" y="2225"/>
                    <a:pt x="3510" y="2081"/>
                    <a:pt x="3442" y="1885"/>
                  </a:cubicBezTo>
                  <a:cubicBezTo>
                    <a:pt x="3323" y="1492"/>
                    <a:pt x="3156" y="1123"/>
                    <a:pt x="2930" y="778"/>
                  </a:cubicBezTo>
                  <a:cubicBezTo>
                    <a:pt x="2727" y="468"/>
                    <a:pt x="2477" y="111"/>
                    <a:pt x="2108" y="27"/>
                  </a:cubicBezTo>
                  <a:cubicBezTo>
                    <a:pt x="2036" y="9"/>
                    <a:pt x="1964"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2"/>
            <p:cNvSpPr/>
            <p:nvPr/>
          </p:nvSpPr>
          <p:spPr>
            <a:xfrm>
              <a:off x="8069750" y="4578950"/>
              <a:ext cx="89325" cy="15200"/>
            </a:xfrm>
            <a:custGeom>
              <a:rect b="b" l="l" r="r" t="t"/>
              <a:pathLst>
                <a:path extrusionOk="0" h="608" w="3573">
                  <a:moveTo>
                    <a:pt x="581" y="0"/>
                  </a:moveTo>
                  <a:cubicBezTo>
                    <a:pt x="394" y="0"/>
                    <a:pt x="191" y="16"/>
                    <a:pt x="84" y="192"/>
                  </a:cubicBezTo>
                  <a:cubicBezTo>
                    <a:pt x="0" y="299"/>
                    <a:pt x="0" y="454"/>
                    <a:pt x="108" y="549"/>
                  </a:cubicBezTo>
                  <a:cubicBezTo>
                    <a:pt x="151" y="587"/>
                    <a:pt x="214" y="607"/>
                    <a:pt x="278" y="607"/>
                  </a:cubicBezTo>
                  <a:cubicBezTo>
                    <a:pt x="354" y="607"/>
                    <a:pt x="431" y="578"/>
                    <a:pt x="477" y="513"/>
                  </a:cubicBezTo>
                  <a:lnTo>
                    <a:pt x="3239" y="513"/>
                  </a:lnTo>
                  <a:cubicBezTo>
                    <a:pt x="3572" y="513"/>
                    <a:pt x="3525" y="1"/>
                    <a:pt x="3203" y="1"/>
                  </a:cubicBezTo>
                  <a:lnTo>
                    <a:pt x="703" y="1"/>
                  </a:lnTo>
                  <a:cubicBezTo>
                    <a:pt x="664" y="1"/>
                    <a:pt x="623" y="0"/>
                    <a:pt x="5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2"/>
            <p:cNvSpPr/>
            <p:nvPr/>
          </p:nvSpPr>
          <p:spPr>
            <a:xfrm>
              <a:off x="8070050" y="4627175"/>
              <a:ext cx="82150" cy="14050"/>
            </a:xfrm>
            <a:custGeom>
              <a:rect b="b" l="l" r="r" t="t"/>
              <a:pathLst>
                <a:path extrusionOk="0" h="562" w="3286">
                  <a:moveTo>
                    <a:pt x="250" y="1"/>
                  </a:moveTo>
                  <a:cubicBezTo>
                    <a:pt x="107" y="1"/>
                    <a:pt x="0" y="156"/>
                    <a:pt x="12" y="275"/>
                  </a:cubicBezTo>
                  <a:cubicBezTo>
                    <a:pt x="24" y="430"/>
                    <a:pt x="155" y="513"/>
                    <a:pt x="286" y="513"/>
                  </a:cubicBezTo>
                  <a:cubicBezTo>
                    <a:pt x="1203" y="525"/>
                    <a:pt x="2120" y="549"/>
                    <a:pt x="3036" y="561"/>
                  </a:cubicBezTo>
                  <a:cubicBezTo>
                    <a:pt x="3042" y="561"/>
                    <a:pt x="3047" y="561"/>
                    <a:pt x="3052" y="561"/>
                  </a:cubicBezTo>
                  <a:cubicBezTo>
                    <a:pt x="3187" y="561"/>
                    <a:pt x="3286" y="413"/>
                    <a:pt x="3274" y="287"/>
                  </a:cubicBezTo>
                  <a:cubicBezTo>
                    <a:pt x="3263" y="144"/>
                    <a:pt x="3132" y="60"/>
                    <a:pt x="3001" y="60"/>
                  </a:cubicBezTo>
                  <a:cubicBezTo>
                    <a:pt x="2084" y="37"/>
                    <a:pt x="1167" y="25"/>
                    <a:pt x="2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2"/>
            <p:cNvSpPr/>
            <p:nvPr/>
          </p:nvSpPr>
          <p:spPr>
            <a:xfrm>
              <a:off x="7914075" y="4542550"/>
              <a:ext cx="102325" cy="131725"/>
            </a:xfrm>
            <a:custGeom>
              <a:rect b="b" l="l" r="r" t="t"/>
              <a:pathLst>
                <a:path extrusionOk="0" h="5269" w="4093">
                  <a:moveTo>
                    <a:pt x="2443" y="1"/>
                  </a:moveTo>
                  <a:cubicBezTo>
                    <a:pt x="1810" y="1"/>
                    <a:pt x="1307" y="545"/>
                    <a:pt x="1001" y="1052"/>
                  </a:cubicBezTo>
                  <a:cubicBezTo>
                    <a:pt x="274" y="2231"/>
                    <a:pt x="0" y="4338"/>
                    <a:pt x="1465" y="5100"/>
                  </a:cubicBezTo>
                  <a:cubicBezTo>
                    <a:pt x="1685" y="5217"/>
                    <a:pt x="1905" y="5269"/>
                    <a:pt x="2120" y="5269"/>
                  </a:cubicBezTo>
                  <a:cubicBezTo>
                    <a:pt x="2672" y="5269"/>
                    <a:pt x="3190" y="4930"/>
                    <a:pt x="3584" y="4493"/>
                  </a:cubicBezTo>
                  <a:cubicBezTo>
                    <a:pt x="3745" y="4306"/>
                    <a:pt x="3564" y="4071"/>
                    <a:pt x="3373" y="4071"/>
                  </a:cubicBezTo>
                  <a:cubicBezTo>
                    <a:pt x="3310" y="4071"/>
                    <a:pt x="3245" y="4097"/>
                    <a:pt x="3191" y="4160"/>
                  </a:cubicBezTo>
                  <a:cubicBezTo>
                    <a:pt x="2965" y="4422"/>
                    <a:pt x="2679" y="4684"/>
                    <a:pt x="2334" y="4755"/>
                  </a:cubicBezTo>
                  <a:cubicBezTo>
                    <a:pt x="2283" y="4764"/>
                    <a:pt x="2231" y="4769"/>
                    <a:pt x="2180" y="4769"/>
                  </a:cubicBezTo>
                  <a:cubicBezTo>
                    <a:pt x="1897" y="4769"/>
                    <a:pt x="1619" y="4637"/>
                    <a:pt x="1417" y="4446"/>
                  </a:cubicBezTo>
                  <a:cubicBezTo>
                    <a:pt x="870" y="3934"/>
                    <a:pt x="858" y="3076"/>
                    <a:pt x="1001" y="2398"/>
                  </a:cubicBezTo>
                  <a:cubicBezTo>
                    <a:pt x="1143" y="1755"/>
                    <a:pt x="1501" y="874"/>
                    <a:pt x="2155" y="588"/>
                  </a:cubicBezTo>
                  <a:cubicBezTo>
                    <a:pt x="2269" y="537"/>
                    <a:pt x="2374" y="513"/>
                    <a:pt x="2473" y="513"/>
                  </a:cubicBezTo>
                  <a:cubicBezTo>
                    <a:pt x="3057" y="513"/>
                    <a:pt x="3385" y="1325"/>
                    <a:pt x="3548" y="1814"/>
                  </a:cubicBezTo>
                  <a:cubicBezTo>
                    <a:pt x="3588" y="1928"/>
                    <a:pt x="3676" y="1976"/>
                    <a:pt x="3768" y="1976"/>
                  </a:cubicBezTo>
                  <a:cubicBezTo>
                    <a:pt x="3926" y="1976"/>
                    <a:pt x="4093" y="1832"/>
                    <a:pt x="4025" y="1636"/>
                  </a:cubicBezTo>
                  <a:cubicBezTo>
                    <a:pt x="3798" y="957"/>
                    <a:pt x="3465" y="207"/>
                    <a:pt x="2691" y="28"/>
                  </a:cubicBezTo>
                  <a:cubicBezTo>
                    <a:pt x="2607" y="10"/>
                    <a:pt x="2524" y="1"/>
                    <a:pt x="24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2"/>
            <p:cNvSpPr/>
            <p:nvPr/>
          </p:nvSpPr>
          <p:spPr>
            <a:xfrm>
              <a:off x="7869225" y="4702250"/>
              <a:ext cx="69275" cy="87050"/>
            </a:xfrm>
            <a:custGeom>
              <a:rect b="b" l="l" r="r" t="t"/>
              <a:pathLst>
                <a:path extrusionOk="0" h="3482" w="2771">
                  <a:moveTo>
                    <a:pt x="2477" y="1"/>
                  </a:moveTo>
                  <a:cubicBezTo>
                    <a:pt x="2376" y="1"/>
                    <a:pt x="2289" y="63"/>
                    <a:pt x="2235" y="153"/>
                  </a:cubicBezTo>
                  <a:cubicBezTo>
                    <a:pt x="1592" y="1153"/>
                    <a:pt x="901" y="2118"/>
                    <a:pt x="151" y="3058"/>
                  </a:cubicBezTo>
                  <a:cubicBezTo>
                    <a:pt x="0" y="3254"/>
                    <a:pt x="180" y="3482"/>
                    <a:pt x="366" y="3482"/>
                  </a:cubicBezTo>
                  <a:cubicBezTo>
                    <a:pt x="429" y="3482"/>
                    <a:pt x="493" y="3455"/>
                    <a:pt x="544" y="3392"/>
                  </a:cubicBezTo>
                  <a:cubicBezTo>
                    <a:pt x="1318" y="2415"/>
                    <a:pt x="2033" y="1403"/>
                    <a:pt x="2699" y="367"/>
                  </a:cubicBezTo>
                  <a:cubicBezTo>
                    <a:pt x="2771" y="248"/>
                    <a:pt x="2687" y="82"/>
                    <a:pt x="2580" y="22"/>
                  </a:cubicBezTo>
                  <a:cubicBezTo>
                    <a:pt x="2545" y="7"/>
                    <a:pt x="2510" y="1"/>
                    <a:pt x="24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2"/>
            <p:cNvSpPr/>
            <p:nvPr/>
          </p:nvSpPr>
          <p:spPr>
            <a:xfrm>
              <a:off x="7839625" y="4448250"/>
              <a:ext cx="82375" cy="98025"/>
            </a:xfrm>
            <a:custGeom>
              <a:rect b="b" l="l" r="r" t="t"/>
              <a:pathLst>
                <a:path extrusionOk="0" h="3921" w="3295">
                  <a:moveTo>
                    <a:pt x="375" y="1"/>
                  </a:moveTo>
                  <a:cubicBezTo>
                    <a:pt x="185" y="1"/>
                    <a:pt x="1" y="202"/>
                    <a:pt x="157" y="383"/>
                  </a:cubicBezTo>
                  <a:cubicBezTo>
                    <a:pt x="1073" y="1479"/>
                    <a:pt x="1943" y="2622"/>
                    <a:pt x="2740" y="3812"/>
                  </a:cubicBezTo>
                  <a:cubicBezTo>
                    <a:pt x="2794" y="3889"/>
                    <a:pt x="2865" y="3921"/>
                    <a:pt x="2936" y="3921"/>
                  </a:cubicBezTo>
                  <a:cubicBezTo>
                    <a:pt x="3117" y="3921"/>
                    <a:pt x="3294" y="3712"/>
                    <a:pt x="3157" y="3515"/>
                  </a:cubicBezTo>
                  <a:cubicBezTo>
                    <a:pt x="2359" y="2324"/>
                    <a:pt x="1502" y="1181"/>
                    <a:pt x="573" y="98"/>
                  </a:cubicBezTo>
                  <a:cubicBezTo>
                    <a:pt x="518" y="29"/>
                    <a:pt x="446"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2"/>
            <p:cNvSpPr/>
            <p:nvPr/>
          </p:nvSpPr>
          <p:spPr>
            <a:xfrm>
              <a:off x="7717325" y="4338425"/>
              <a:ext cx="15650" cy="135825"/>
            </a:xfrm>
            <a:custGeom>
              <a:rect b="b" l="l" r="r" t="t"/>
              <a:pathLst>
                <a:path extrusionOk="0" h="5433" w="626">
                  <a:moveTo>
                    <a:pt x="279" y="1"/>
                  </a:moveTo>
                  <a:cubicBezTo>
                    <a:pt x="144" y="1"/>
                    <a:pt x="0" y="97"/>
                    <a:pt x="0" y="276"/>
                  </a:cubicBezTo>
                  <a:cubicBezTo>
                    <a:pt x="12" y="1919"/>
                    <a:pt x="48" y="3562"/>
                    <a:pt x="108" y="5205"/>
                  </a:cubicBezTo>
                  <a:cubicBezTo>
                    <a:pt x="113" y="5360"/>
                    <a:pt x="226" y="5432"/>
                    <a:pt x="345" y="5432"/>
                  </a:cubicBezTo>
                  <a:cubicBezTo>
                    <a:pt x="482" y="5432"/>
                    <a:pt x="626" y="5336"/>
                    <a:pt x="619" y="5157"/>
                  </a:cubicBezTo>
                  <a:cubicBezTo>
                    <a:pt x="548" y="3514"/>
                    <a:pt x="524" y="1871"/>
                    <a:pt x="512" y="228"/>
                  </a:cubicBezTo>
                  <a:cubicBezTo>
                    <a:pt x="507" y="73"/>
                    <a:pt x="396"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2"/>
            <p:cNvSpPr/>
            <p:nvPr/>
          </p:nvSpPr>
          <p:spPr>
            <a:xfrm>
              <a:off x="7721500" y="4329125"/>
              <a:ext cx="76075" cy="128475"/>
            </a:xfrm>
            <a:custGeom>
              <a:rect b="b" l="l" r="r" t="t"/>
              <a:pathLst>
                <a:path extrusionOk="0" h="5139" w="3043">
                  <a:moveTo>
                    <a:pt x="2435" y="1"/>
                  </a:moveTo>
                  <a:cubicBezTo>
                    <a:pt x="2298" y="1"/>
                    <a:pt x="2160" y="94"/>
                    <a:pt x="2179" y="267"/>
                  </a:cubicBezTo>
                  <a:cubicBezTo>
                    <a:pt x="2250" y="1160"/>
                    <a:pt x="2322" y="2053"/>
                    <a:pt x="2393" y="2946"/>
                  </a:cubicBezTo>
                  <a:cubicBezTo>
                    <a:pt x="1679" y="2969"/>
                    <a:pt x="964" y="2993"/>
                    <a:pt x="250" y="3017"/>
                  </a:cubicBezTo>
                  <a:cubicBezTo>
                    <a:pt x="107" y="3017"/>
                    <a:pt x="0" y="3160"/>
                    <a:pt x="12" y="3291"/>
                  </a:cubicBezTo>
                  <a:cubicBezTo>
                    <a:pt x="24" y="3434"/>
                    <a:pt x="155" y="3529"/>
                    <a:pt x="298" y="3529"/>
                  </a:cubicBezTo>
                  <a:cubicBezTo>
                    <a:pt x="1000" y="3505"/>
                    <a:pt x="1715" y="3481"/>
                    <a:pt x="2429" y="3458"/>
                  </a:cubicBezTo>
                  <a:cubicBezTo>
                    <a:pt x="2453" y="3946"/>
                    <a:pt x="2488" y="4434"/>
                    <a:pt x="2524" y="4910"/>
                  </a:cubicBezTo>
                  <a:cubicBezTo>
                    <a:pt x="2530" y="5066"/>
                    <a:pt x="2645" y="5139"/>
                    <a:pt x="2765" y="5139"/>
                  </a:cubicBezTo>
                  <a:cubicBezTo>
                    <a:pt x="2901" y="5139"/>
                    <a:pt x="3042" y="5045"/>
                    <a:pt x="3036" y="4874"/>
                  </a:cubicBezTo>
                  <a:cubicBezTo>
                    <a:pt x="2941" y="3315"/>
                    <a:pt x="2822" y="1767"/>
                    <a:pt x="2679" y="219"/>
                  </a:cubicBezTo>
                  <a:cubicBezTo>
                    <a:pt x="2668" y="70"/>
                    <a:pt x="2552" y="1"/>
                    <a:pt x="24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2"/>
            <p:cNvSpPr/>
            <p:nvPr/>
          </p:nvSpPr>
          <p:spPr>
            <a:xfrm>
              <a:off x="7717600" y="4730850"/>
              <a:ext cx="18950" cy="135775"/>
            </a:xfrm>
            <a:custGeom>
              <a:rect b="b" l="l" r="r" t="t"/>
              <a:pathLst>
                <a:path extrusionOk="0" h="5431" w="758">
                  <a:moveTo>
                    <a:pt x="274" y="1"/>
                  </a:moveTo>
                  <a:cubicBezTo>
                    <a:pt x="139" y="1"/>
                    <a:pt x="1" y="94"/>
                    <a:pt x="13" y="271"/>
                  </a:cubicBezTo>
                  <a:cubicBezTo>
                    <a:pt x="85" y="1914"/>
                    <a:pt x="168" y="3557"/>
                    <a:pt x="239" y="5212"/>
                  </a:cubicBezTo>
                  <a:cubicBezTo>
                    <a:pt x="245" y="5361"/>
                    <a:pt x="358" y="5431"/>
                    <a:pt x="476" y="5431"/>
                  </a:cubicBezTo>
                  <a:cubicBezTo>
                    <a:pt x="613" y="5431"/>
                    <a:pt x="758" y="5337"/>
                    <a:pt x="751" y="5165"/>
                  </a:cubicBezTo>
                  <a:cubicBezTo>
                    <a:pt x="668" y="3522"/>
                    <a:pt x="597" y="1879"/>
                    <a:pt x="513" y="224"/>
                  </a:cubicBezTo>
                  <a:cubicBezTo>
                    <a:pt x="508" y="73"/>
                    <a:pt x="392"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2"/>
            <p:cNvSpPr/>
            <p:nvPr/>
          </p:nvSpPr>
          <p:spPr>
            <a:xfrm>
              <a:off x="7721575" y="4735725"/>
              <a:ext cx="77650" cy="124900"/>
            </a:xfrm>
            <a:custGeom>
              <a:rect b="b" l="l" r="r" t="t"/>
              <a:pathLst>
                <a:path extrusionOk="0" h="4996" w="3106">
                  <a:moveTo>
                    <a:pt x="2398" y="0"/>
                  </a:moveTo>
                  <a:cubicBezTo>
                    <a:pt x="2260" y="0"/>
                    <a:pt x="2121" y="94"/>
                    <a:pt x="2140" y="267"/>
                  </a:cubicBezTo>
                  <a:lnTo>
                    <a:pt x="2390" y="2803"/>
                  </a:lnTo>
                  <a:cubicBezTo>
                    <a:pt x="2113" y="2832"/>
                    <a:pt x="1835" y="2848"/>
                    <a:pt x="1559" y="2848"/>
                  </a:cubicBezTo>
                  <a:cubicBezTo>
                    <a:pt x="1171" y="2848"/>
                    <a:pt x="784" y="2818"/>
                    <a:pt x="402" y="2755"/>
                  </a:cubicBezTo>
                  <a:cubicBezTo>
                    <a:pt x="387" y="2753"/>
                    <a:pt x="373" y="2752"/>
                    <a:pt x="360" y="2752"/>
                  </a:cubicBezTo>
                  <a:cubicBezTo>
                    <a:pt x="73" y="2752"/>
                    <a:pt x="0" y="3210"/>
                    <a:pt x="319" y="3255"/>
                  </a:cubicBezTo>
                  <a:cubicBezTo>
                    <a:pt x="728" y="3319"/>
                    <a:pt x="1150" y="3353"/>
                    <a:pt x="1572" y="3353"/>
                  </a:cubicBezTo>
                  <a:cubicBezTo>
                    <a:pt x="1862" y="3353"/>
                    <a:pt x="2152" y="3337"/>
                    <a:pt x="2438" y="3303"/>
                  </a:cubicBezTo>
                  <a:cubicBezTo>
                    <a:pt x="2485" y="3791"/>
                    <a:pt x="2533" y="4279"/>
                    <a:pt x="2581" y="4767"/>
                  </a:cubicBezTo>
                  <a:cubicBezTo>
                    <a:pt x="2592" y="4923"/>
                    <a:pt x="2710" y="4996"/>
                    <a:pt x="2830" y="4996"/>
                  </a:cubicBezTo>
                  <a:cubicBezTo>
                    <a:pt x="2967" y="4996"/>
                    <a:pt x="3105" y="4902"/>
                    <a:pt x="3093" y="4732"/>
                  </a:cubicBezTo>
                  <a:cubicBezTo>
                    <a:pt x="2938" y="3231"/>
                    <a:pt x="2795" y="1731"/>
                    <a:pt x="2652" y="219"/>
                  </a:cubicBezTo>
                  <a:cubicBezTo>
                    <a:pt x="2636" y="70"/>
                    <a:pt x="2517" y="0"/>
                    <a:pt x="23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emistry Lesson XL by Slidesgo">
  <a:themeElements>
    <a:clrScheme name="Simple Light">
      <a:dk1>
        <a:srgbClr val="000000"/>
      </a:dk1>
      <a:lt1>
        <a:srgbClr val="FFFFFF"/>
      </a:lt1>
      <a:dk2>
        <a:srgbClr val="595959"/>
      </a:dk2>
      <a:lt2>
        <a:srgbClr val="B7B7B7"/>
      </a:lt2>
      <a:accent1>
        <a:srgbClr val="000000"/>
      </a:accent1>
      <a:accent2>
        <a:srgbClr val="FFFFFF"/>
      </a:accent2>
      <a:accent3>
        <a:srgbClr val="595959"/>
      </a:accent3>
      <a:accent4>
        <a:srgbClr val="B7B7B7"/>
      </a:accent4>
      <a:accent5>
        <a:srgbClr val="212121"/>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