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1" r:id="rId5"/>
    <p:sldId id="266" r:id="rId6"/>
    <p:sldId id="262" r:id="rId7"/>
    <p:sldId id="267" r:id="rId8"/>
    <p:sldId id="263" r:id="rId9"/>
    <p:sldId id="264" r:id="rId10"/>
    <p:sldId id="265"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0"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yash\TRAINITY\5.IMDB%20movie%20Analysis\IMDB_Movies.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yash\TRAINITY\5.IMDB%20movie%20Analysis\IMDB_Movies.xlsx"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yash\TRAINITY\5.IMDB%20movie%20Analysis\IMDB_Movi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'Q4'!$G$9</c:f>
              <c:strCache>
                <c:ptCount val="1"/>
                <c:pt idx="0">
                  <c:v>mean _imdb_score</c:v>
                </c:pt>
              </c:strCache>
            </c:strRef>
          </c:tx>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'Q4'!$F$10:$F$19</c:f>
              <c:strCache>
                <c:ptCount val="10"/>
                <c:pt idx="0">
                  <c:v>John Blanchard</c:v>
                </c:pt>
                <c:pt idx="1">
                  <c:v>Cary Bell</c:v>
                </c:pt>
                <c:pt idx="2">
                  <c:v>Mitchell Altieri</c:v>
                </c:pt>
                <c:pt idx="3">
                  <c:v>Sadyk Sher-Niyaz</c:v>
                </c:pt>
                <c:pt idx="4">
                  <c:v>Charles Chaplin</c:v>
                </c:pt>
                <c:pt idx="5">
                  <c:v>Mike Mayhall</c:v>
                </c:pt>
                <c:pt idx="6">
                  <c:v>Damien Chazelle</c:v>
                </c:pt>
                <c:pt idx="7">
                  <c:v>Majid Majidi</c:v>
                </c:pt>
                <c:pt idx="8">
                  <c:v>Raja Menon</c:v>
                </c:pt>
                <c:pt idx="9">
                  <c:v>Ron Fricke</c:v>
                </c:pt>
              </c:strCache>
            </c:strRef>
          </c:cat>
          <c:val>
            <c:numRef>
              <c:f>'Q4'!$G$10:$G$19</c:f>
              <c:numCache>
                <c:formatCode>General</c:formatCode>
                <c:ptCount val="10"/>
                <c:pt idx="0">
                  <c:v>9.5</c:v>
                </c:pt>
                <c:pt idx="1">
                  <c:v>8.6999999999999993</c:v>
                </c:pt>
                <c:pt idx="2">
                  <c:v>8.6999999999999993</c:v>
                </c:pt>
                <c:pt idx="3">
                  <c:v>8.6999999999999993</c:v>
                </c:pt>
                <c:pt idx="4">
                  <c:v>8.6</c:v>
                </c:pt>
                <c:pt idx="5">
                  <c:v>8.6</c:v>
                </c:pt>
                <c:pt idx="6">
                  <c:v>8.5</c:v>
                </c:pt>
                <c:pt idx="7">
                  <c:v>8.5</c:v>
                </c:pt>
                <c:pt idx="8">
                  <c:v>8.5</c:v>
                </c:pt>
                <c:pt idx="9">
                  <c:v>8.5</c:v>
                </c:pt>
              </c:numCache>
            </c:numRef>
          </c:val>
          <c:extLst>
            <c:ext xmlns:c16="http://schemas.microsoft.com/office/drawing/2014/chart" uri="{C3380CC4-5D6E-409C-BE32-E72D297353CC}">
              <c16:uniqueId val="{00000000-7C0A-430B-96B2-A4E3B0886832}"/>
            </c:ext>
          </c:extLst>
        </c:ser>
        <c:dLbls>
          <c:dLblPos val="outEnd"/>
          <c:showLegendKey val="0"/>
          <c:showVal val="1"/>
          <c:showCatName val="0"/>
          <c:showSerName val="0"/>
          <c:showPercent val="0"/>
          <c:showBubbleSize val="0"/>
        </c:dLbls>
        <c:gapWidth val="100"/>
        <c:overlap val="-24"/>
        <c:axId val="2064203759"/>
        <c:axId val="2000066495"/>
      </c:barChart>
      <c:catAx>
        <c:axId val="206420375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w="12700">
                  <a:solidFill>
                    <a:schemeClr val="tx1"/>
                  </a:solidFill>
                </a:ln>
                <a:solidFill>
                  <a:schemeClr val="bg1"/>
                </a:solidFill>
                <a:latin typeface="+mn-lt"/>
                <a:ea typeface="+mn-ea"/>
                <a:cs typeface="+mn-cs"/>
              </a:defRPr>
            </a:pPr>
            <a:endParaRPr lang="en-US"/>
          </a:p>
        </c:txPr>
        <c:crossAx val="2000066495"/>
        <c:crosses val="autoZero"/>
        <c:auto val="1"/>
        <c:lblAlgn val="ctr"/>
        <c:lblOffset val="100"/>
        <c:noMultiLvlLbl val="0"/>
      </c:catAx>
      <c:valAx>
        <c:axId val="20000664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ln w="12700">
                  <a:solidFill>
                    <a:schemeClr val="tx1"/>
                  </a:solidFill>
                </a:ln>
                <a:solidFill>
                  <a:schemeClr val="tx1">
                    <a:lumMod val="65000"/>
                    <a:lumOff val="35000"/>
                  </a:schemeClr>
                </a:solidFill>
                <a:latin typeface="+mn-lt"/>
                <a:ea typeface="+mn-ea"/>
                <a:cs typeface="+mn-cs"/>
              </a:defRPr>
            </a:pPr>
            <a:endParaRPr lang="en-US"/>
          </a:p>
        </c:txPr>
        <c:crossAx val="2064203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'Q6(iv)-p2'!$B$4</c:f>
              <c:strCache>
                <c:ptCount val="1"/>
                <c:pt idx="0">
                  <c:v>sum_of_voted_users</c:v>
                </c:pt>
              </c:strCache>
            </c:strRef>
          </c:tx>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cat>
            <c:strRef>
              <c:f>'Q6(iv)-p2'!$A$5:$A$14</c:f>
              <c:strCache>
                <c:ptCount val="10"/>
                <c:pt idx="0">
                  <c:v>1920s</c:v>
                </c:pt>
                <c:pt idx="1">
                  <c:v>1930s</c:v>
                </c:pt>
                <c:pt idx="2">
                  <c:v>1940s</c:v>
                </c:pt>
                <c:pt idx="3">
                  <c:v>1950s</c:v>
                </c:pt>
                <c:pt idx="4">
                  <c:v>1960s</c:v>
                </c:pt>
                <c:pt idx="5">
                  <c:v>1970s</c:v>
                </c:pt>
                <c:pt idx="6">
                  <c:v>1980s</c:v>
                </c:pt>
                <c:pt idx="7">
                  <c:v>1990s</c:v>
                </c:pt>
                <c:pt idx="8">
                  <c:v>2000s</c:v>
                </c:pt>
                <c:pt idx="9">
                  <c:v>2010-16</c:v>
                </c:pt>
              </c:strCache>
            </c:strRef>
          </c:cat>
          <c:val>
            <c:numRef>
              <c:f>'Q6(iv)-p2'!$B$5:$B$14</c:f>
              <c:numCache>
                <c:formatCode>General</c:formatCode>
                <c:ptCount val="10"/>
                <c:pt idx="0">
                  <c:v>132425</c:v>
                </c:pt>
                <c:pt idx="1">
                  <c:v>1236818</c:v>
                </c:pt>
                <c:pt idx="2">
                  <c:v>1215055</c:v>
                </c:pt>
                <c:pt idx="3">
                  <c:v>2178269</c:v>
                </c:pt>
                <c:pt idx="4">
                  <c:v>5271757</c:v>
                </c:pt>
                <c:pt idx="5">
                  <c:v>13707123</c:v>
                </c:pt>
                <c:pt idx="6">
                  <c:v>26855844</c:v>
                </c:pt>
                <c:pt idx="7">
                  <c:v>83143103</c:v>
                </c:pt>
                <c:pt idx="8">
                  <c:v>197683598</c:v>
                </c:pt>
                <c:pt idx="9">
                  <c:v>124384369</c:v>
                </c:pt>
              </c:numCache>
            </c:numRef>
          </c:val>
          <c:extLst>
            <c:ext xmlns:c16="http://schemas.microsoft.com/office/drawing/2014/chart" uri="{C3380CC4-5D6E-409C-BE32-E72D297353CC}">
              <c16:uniqueId val="{00000000-67A9-41B4-AB3B-0841F519E546}"/>
            </c:ext>
          </c:extLst>
        </c:ser>
        <c:dLbls>
          <c:showLegendKey val="0"/>
          <c:showVal val="0"/>
          <c:showCatName val="0"/>
          <c:showSerName val="0"/>
          <c:showPercent val="0"/>
          <c:showBubbleSize val="0"/>
        </c:dLbls>
        <c:gapWidth val="100"/>
        <c:overlap val="-24"/>
        <c:axId val="367839103"/>
        <c:axId val="367838687"/>
      </c:barChart>
      <c:catAx>
        <c:axId val="36783910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w="12700">
                  <a:solidFill>
                    <a:schemeClr val="tx1"/>
                  </a:solidFill>
                </a:ln>
                <a:noFill/>
                <a:latin typeface="+mn-lt"/>
                <a:ea typeface="+mn-ea"/>
                <a:cs typeface="+mn-cs"/>
              </a:defRPr>
            </a:pPr>
            <a:endParaRPr lang="en-US"/>
          </a:p>
        </c:txPr>
        <c:crossAx val="367838687"/>
        <c:crosses val="autoZero"/>
        <c:auto val="1"/>
        <c:lblAlgn val="ctr"/>
        <c:lblOffset val="100"/>
        <c:noMultiLvlLbl val="0"/>
      </c:catAx>
      <c:valAx>
        <c:axId val="3678386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367839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'Q2'!$A$11:$A$2309</cx:f>
        <cx:lvl ptCount="2299" formatCode="General">
          <cx:pt idx="0">760505847</cx:pt>
          <cx:pt idx="1">658672302</cx:pt>
          <cx:pt idx="2">652177271</cx:pt>
          <cx:pt idx="3">623279547</cx:pt>
          <cx:pt idx="4">533316061</cx:pt>
          <cx:pt idx="5">474544677</cx:pt>
          <cx:pt idx="6">460935665</cx:pt>
          <cx:pt idx="7">458991599</cx:pt>
          <cx:pt idx="8">448130642</cx:pt>
          <cx:pt idx="9">436471036</cx:pt>
          <cx:pt idx="10">434949459</cx:pt>
          <cx:pt idx="11">424645577</cx:pt>
          <cx:pt idx="12">423032628</cx:pt>
          <cx:pt idx="13">422783777</cx:pt>
          <cx:pt idx="14">414984497</cx:pt>
          <cx:pt idx="15">408992272</cx:pt>
          <cx:pt idx="16">407999255</cx:pt>
          <cx:pt idx="17">407197282</cx:pt>
          <cx:pt idx="18">403706375</cx:pt>
          <cx:pt idx="19">402076689</cx:pt>
          <cx:pt idx="20">400736600</cx:pt>
          <cx:pt idx="21">380838870</cx:pt>
          <cx:pt idx="22">380262555</cx:pt>
          <cx:pt idx="23">377019252</cx:pt>
          <cx:pt idx="24">373377893</cx:pt>
          <cx:pt idx="25">368049635</cx:pt>
          <cx:pt idx="26">363024263</cx:pt>
          <cx:pt idx="27">362645141</cx:pt>
          <cx:pt idx="28">362645141</cx:pt>
          <cx:pt idx="29">356784000</cx:pt>
          <cx:pt idx="30">356454367</cx:pt>
          <cx:pt idx="31">352358779</cx:pt>
          <cx:pt idx="32">350123553</cx:pt>
          <cx:pt idx="33">350034110</cx:pt>
          <cx:pt idx="34">340478898</cx:pt>
          <cx:pt idx="35">337103873</cx:pt>
          <cx:pt idx="36">336530303</cx:pt>
          <cx:pt idx="37">336530303</cx:pt>
          <cx:pt idx="38">336029560</cx:pt>
          <cx:pt idx="39">334185206</cx:pt>
          <cx:pt idx="40">334185206</cx:pt>
          <cx:pt idx="41">333130696</cx:pt>
          <cx:pt idx="42">330249062</cx:pt>
          <cx:pt idx="43">329691196</cx:pt>
          <cx:pt idx="44">323505540</cx:pt>
          <cx:pt idx="45">320706665</cx:pt>
          <cx:pt idx="46">318759914</cx:pt>
          <cx:pt idx="47">318298180</cx:pt>
          <cx:pt idx="48">317557891</cx:pt>
          <cx:pt idx="49">317011114</cx:pt>
          <cx:pt idx="50">313837577</cx:pt>
          <cx:pt idx="51">312057433</cx:pt>
          <cx:pt idx="52">310675583</cx:pt>
          <cx:pt idx="53">309404152</cx:pt>
          <cx:pt idx="54">309125409</cx:pt>
          <cx:pt idx="55">306124059</cx:pt>
          <cx:pt idx="56">305388685</cx:pt>
          <cx:pt idx="57">304360277</cx:pt>
          <cx:pt idx="58">304360277</cx:pt>
          <cx:pt idx="59">303001229</cx:pt>
          <cx:pt idx="60">301956980</cx:pt>
          <cx:pt idx="61">300523113</cx:pt>
          <cx:pt idx="62">296623634</cx:pt>
          <cx:pt idx="63">293501675</cx:pt>
          <cx:pt idx="64">292979556</cx:pt>
          <cx:pt idx="65">292568851</cx:pt>
          <cx:pt idx="66">292298923</cx:pt>
          <cx:pt idx="67">292000866</cx:pt>
          <cx:pt idx="68">291709845</cx:pt>
          <cx:pt idx="69">291021565</cx:pt>
          <cx:pt idx="70">290158751</cx:pt>
          <cx:pt idx="71">289994397</cx:pt>
          <cx:pt idx="72">289907418</cx:pt>
          <cx:pt idx="73">285761243</cx:pt>
          <cx:pt idx="74">281666058</cx:pt>
          <cx:pt idx="75">281492479</cx:pt>
          <cx:pt idx="76">279167575</cx:pt>
          <cx:pt idx="77">277313371</cx:pt>
          <cx:pt idx="78">274084951</cx:pt>
          <cx:pt idx="79">268488329</cx:pt>
          <cx:pt idx="80">267652016</cx:pt>
          <cx:pt idx="81">262030663</cx:pt>
          <cx:pt idx="82">261970615</cx:pt>
          <cx:pt idx="83">261437578</cx:pt>
          <cx:pt idx="84">260031035</cx:pt>
          <cx:pt idx="85">260000000</cx:pt>
          <cx:pt idx="86">259746958</cx:pt>
          <cx:pt idx="87">258355354</cx:pt>
          <cx:pt idx="88">257756197</cx:pt>
          <cx:pt idx="89">257704099</cx:pt>
          <cx:pt idx="90">256386216</cx:pt>
          <cx:pt idx="91">255950375</cx:pt>
          <cx:pt idx="92">255108370</cx:pt>
          <cx:pt idx="93">254455986</cx:pt>
          <cx:pt idx="94">251501645</cx:pt>
          <cx:pt idx="95">251188924</cx:pt>
          <cx:pt idx="96">250863268</cx:pt>
          <cx:pt idx="97">250147615</cx:pt>
          <cx:pt idx="98">249358727</cx:pt>
          <cx:pt idx="99">245823397</cx:pt>
          <cx:pt idx="100">245428137</cx:pt>
          <cx:pt idx="101">244052771</cx:pt>
          <cx:pt idx="102">242589580</cx:pt>
          <cx:pt idx="103">242374454</cx:pt>
          <cx:pt idx="104">241688385</cx:pt>
          <cx:pt idx="105">241437427</cx:pt>
          <cx:pt idx="106">241407328</cx:pt>
          <cx:pt idx="107">238371987</cx:pt>
          <cx:pt idx="108">237282182</cx:pt>
          <cx:pt idx="109">234903076</cx:pt>
          <cx:pt idx="110">234903076</cx:pt>
          <cx:pt idx="111">234760500</cx:pt>
          <cx:pt idx="112">234360014</cx:pt>
          <cx:pt idx="113">234277056</cx:pt>
          <cx:pt idx="114">233914986</cx:pt>
          <cx:pt idx="115">233630478</cx:pt>
          <cx:pt idx="116">229074524</cx:pt>
          <cx:pt idx="117">228756232</cx:pt>
          <cx:pt idx="118">228430993</cx:pt>
          <cx:pt idx="119">227965690</cx:pt>
          <cx:pt idx="120">227946274</cx:pt>
          <cx:pt idx="121">227137090</cx:pt>
          <cx:pt idx="122">226138454</cx:pt>
          <cx:pt idx="123">223806889</cx:pt>
          <cx:pt idx="124">222487711</cx:pt>
          <cx:pt idx="125">219613391</cx:pt>
          <cx:pt idx="126">219200000</cx:pt>
          <cx:pt idx="127">218628680</cx:pt>
          <cx:pt idx="128">218051260</cx:pt>
          <cx:pt idx="129">218051260</cx:pt>
          <cx:pt idx="130">218051260</cx:pt>
          <cx:pt idx="131">217631306</cx:pt>
          <cx:pt idx="132">217536138</cx:pt>
          <cx:pt idx="133">217387997</cx:pt>
          <cx:pt idx="134">217350219</cx:pt>
          <cx:pt idx="135">217326336</cx:pt>
          <cx:pt idx="136">216366733</cx:pt>
          <cx:pt idx="137">216119491</cx:pt>
          <cx:pt idx="138">215397307</cx:pt>
          <cx:pt idx="139">215395021</cx:pt>
          <cx:pt idx="140">214948780</cx:pt>
          <cx:pt idx="141">213079163</cx:pt>
          <cx:pt idx="142">210609762</cx:pt>
          <cx:pt idx="143">210592590</cx:pt>
          <cx:pt idx="144">209805005</cx:pt>
          <cx:pt idx="145">209364921</cx:pt>
          <cx:pt idx="146">209019489</cx:pt>
          <cx:pt idx="147">208543795</cx:pt>
          <cx:pt idx="148">206456431</cx:pt>
          <cx:pt idx="149">206435493</cx:pt>
          <cx:pt idx="150">206360018</cx:pt>
          <cx:pt idx="151">205399422</cx:pt>
          <cx:pt idx="152">205343774</cx:pt>
          <cx:pt idx="153">204843350</cx:pt>
          <cx:pt idx="154">204565000</cx:pt>
          <cx:pt idx="155">202853933</cx:pt>
          <cx:pt idx="156">202351611</cx:pt>
          <cx:pt idx="157">202007640</cx:pt>
          <cx:pt idx="158">201573391</cx:pt>
          <cx:pt idx="159">201148159</cx:pt>
          <cx:pt idx="160">201148159</cx:pt>
          <cx:pt idx="161">198655278</cx:pt>
          <cx:pt idx="162">198539855</cx:pt>
          <cx:pt idx="163">198332128</cx:pt>
          <cx:pt idx="164">197992827</cx:pt>
          <cx:pt idx="165">197171806</cx:pt>
          <cx:pt idx="166">196573705</cx:pt>
          <cx:pt idx="167">195329763</cx:pt>
          <cx:pt idx="168">195000874</cx:pt>
          <cx:pt idx="169">193136719</cx:pt>
          <cx:pt idx="170">191796233</cx:pt>
          <cx:pt idx="171">191616238</cx:pt>
          <cx:pt idx="172">191449475</cx:pt>
          <cx:pt idx="173">191449475</cx:pt>
          <cx:pt idx="174">190871240</cx:pt>
          <cx:pt idx="175">190871240</cx:pt>
          <cx:pt idx="176">190418803</cx:pt>
          <cx:pt idx="177">189412677</cx:pt>
          <cx:pt idx="178">187991439</cx:pt>
          <cx:pt idx="179">187670866</cx:pt>
          <cx:pt idx="180">187165546</cx:pt>
          <cx:pt idx="181">186830669</cx:pt>
          <cx:pt idx="182">186739919</cx:pt>
          <cx:pt idx="183">186336103</cx:pt>
          <cx:pt idx="184">184925485</cx:pt>
          <cx:pt idx="185">184208848</cx:pt>
          <cx:pt idx="186">184031112</cx:pt>
          <cx:pt idx="187">183875760</cx:pt>
          <cx:pt idx="188">183635922</cx:pt>
          <cx:pt idx="189">183436380</cx:pt>
          <cx:pt idx="190">183405771</cx:pt>
          <cx:pt idx="191">183132370</cx:pt>
          <cx:pt idx="192">182805123</cx:pt>
          <cx:pt idx="193">182618434</cx:pt>
          <cx:pt idx="194">182204440</cx:pt>
          <cx:pt idx="195">181395380</cx:pt>
          <cx:pt idx="196">181360000</cx:pt>
          <cx:pt idx="197">181166115</cx:pt>
          <cx:pt idx="198">181015141</cx:pt>
          <cx:pt idx="199">180965237</cx:pt>
          <cx:pt idx="200">180191634</cx:pt>
          <cx:pt idx="201">180011740</cx:pt>
          <cx:pt idx="202">180011740</cx:pt>
          <cx:pt idx="203">179982968</cx:pt>
          <cx:pt idx="204">179883016</cx:pt>
          <cx:pt idx="205">179870271</cx:pt>
          <cx:pt idx="206">178406268</cx:pt>
          <cx:pt idx="207">177575142</cx:pt>
          <cx:pt idx="208">177343675</cx:pt>
          <cx:pt idx="209">177343675</cx:pt>
          <cx:pt idx="210">177343675</cx:pt>
          <cx:pt idx="211">177243721</cx:pt>
          <cx:pt idx="212">177200000</cx:pt>
          <cx:pt idx="213">176997107</cx:pt>
          <cx:pt idx="214">176781728</cx:pt>
          <cx:pt idx="215">176740650</cx:pt>
          <cx:pt idx="216">176636816</cx:pt>
          <cx:pt idx="217">176483808</cx:pt>
          <cx:pt idx="218">176387405</cx:pt>
          <cx:pt idx="219">176049130</cx:pt>
          <cx:pt idx="220">174635000</cx:pt>
          <cx:pt idx="221">173585516</cx:pt>
          <cx:pt idx="222">173381405</cx:pt>
          <cx:pt idx="223">173005002</cx:pt>
          <cx:pt idx="224">172825435</cx:pt>
          <cx:pt idx="225">172620724</cx:pt>
          <cx:pt idx="226">172071312</cx:pt>
          <cx:pt idx="227">172051787</cx:pt>
          <cx:pt idx="228">172051787</cx:pt>
          <cx:pt idx="229">171383253</cx:pt>
          <cx:pt idx="230">171031347</cx:pt>
          <cx:pt idx="231">170708996</cx:pt>
          <cx:pt idx="232">170684505</cx:pt>
          <cx:pt idx="233">169705587</cx:pt>
          <cx:pt idx="234">169692572</cx:pt>
          <cx:pt idx="235">169076745</cx:pt>
          <cx:pt idx="236">168213584</cx:pt>
          <cx:pt idx="237">167780960</cx:pt>
          <cx:pt idx="238">167735396</cx:pt>
          <cx:pt idx="239">167007184</cx:pt>
          <cx:pt idx="240">167007184</cx:pt>
          <cx:pt idx="241">166225040</cx:pt>
          <cx:pt idx="242">166147885</cx:pt>
          <cx:pt idx="243">165500000</cx:pt>
          <cx:pt idx="244">165230261</cx:pt>
          <cx:pt idx="245">164435221</cx:pt>
          <cx:pt idx="246">163947053</cx:pt>
          <cx:pt idx="247">163479795</cx:pt>
          <cx:pt idx="248">163214286</cx:pt>
          <cx:pt idx="249">163192114</cx:pt>
          <cx:pt idx="250">163192114</cx:pt>
          <cx:pt idx="251">162831698</cx:pt>
          <cx:pt idx="252">162804648</cx:pt>
          <cx:pt idx="253">162792677</cx:pt>
          <cx:pt idx="254">162586036</cx:pt>
          <cx:pt idx="255">162495848</cx:pt>
          <cx:pt idx="256">162001186</cx:pt>
          <cx:pt idx="257">161487252</cx:pt>
          <cx:pt idx="258">161317423</cx:pt>
          <cx:pt idx="259">161029270</cx:pt>
          <cx:pt idx="260">160762022</cx:pt>
          <cx:pt idx="261">160201106</cx:pt>
          <cx:pt idx="262">159600000</cx:pt>
          <cx:pt idx="263">159578352</cx:pt>
          <cx:pt idx="264">158348400</cx:pt>
          <cx:pt idx="265">158115031</cx:pt>
          <cx:pt idx="266">157299717</cx:pt>
          <cx:pt idx="267">156645693</cx:pt>
          <cx:pt idx="268">155370362</cx:pt>
          <cx:pt idx="269">155181732</cx:pt>
          <cx:pt idx="270">155019340</cx:pt>
          <cx:pt idx="271">153665036</cx:pt>
          <cx:pt idx="272">153629485</cx:pt>
          <cx:pt idx="273">153620822</cx:pt>
          <cx:pt idx="274">153288182</cx:pt>
          <cx:pt idx="275">152149590</cx:pt>
          <cx:pt idx="276">150832203</cx:pt>
          <cx:pt idx="277">150415432</cx:pt>
          <cx:pt idx="278">150368971</cx:pt>
          <cx:pt idx="279">150315155</cx:pt>
          <cx:pt idx="280">150117807</cx:pt>
          <cx:pt idx="281">150056505</cx:pt>
          <cx:pt idx="282">149234747</cx:pt>
          <cx:pt idx="283">148775460</cx:pt>
          <cx:pt idx="284">148734225</cx:pt>
          <cx:pt idx="285">148383780</cx:pt>
          <cx:pt idx="286">148337537</cx:pt>
          <cx:pt idx="287">148313048</cx:pt>
          <cx:pt idx="288">148213377</cx:pt>
          <cx:pt idx="289">148170000</cx:pt>
          <cx:pt idx="290">148085755</cx:pt>
          <cx:pt idx="291">147637474</cx:pt>
          <cx:pt idx="292">146282411</cx:pt>
          <cx:pt idx="293">145771527</cx:pt>
          <cx:pt idx="294">145096820</cx:pt>
          <cx:pt idx="295">145000989</cx:pt>
          <cx:pt idx="296">144833357</cx:pt>
          <cx:pt idx="297">144812796</cx:pt>
          <cx:pt idx="298">144812796</cx:pt>
          <cx:pt idx="299">144795350</cx:pt>
          <cx:pt idx="300">144731527</cx:pt>
          <cx:pt idx="301">144512310</cx:pt>
          <cx:pt idx="302">144512310</cx:pt>
          <cx:pt idx="303">144156464</cx:pt>
          <cx:pt idx="304">143704210</cx:pt>
          <cx:pt idx="305">143618384</cx:pt>
          <cx:pt idx="306">143492840</cx:pt>
          <cx:pt idx="307">143492840</cx:pt>
          <cx:pt idx="308">143151473</cx:pt>
          <cx:pt idx="309">142614158</cx:pt>
          <cx:pt idx="310">141600000</cx:pt>
          <cx:pt idx="311">141600000</cx:pt>
          <cx:pt idx="312">141340178</cx:pt>
          <cx:pt idx="313">141319195</cx:pt>
          <cx:pt idx="314">141204016</cx:pt>
          <cx:pt idx="315">140530114</cx:pt>
          <cx:pt idx="316">140459099</cx:pt>
          <cx:pt idx="317">140080850</cx:pt>
          <cx:pt idx="318">140015224</cx:pt>
          <cx:pt idx="319">139852971</cx:pt>
          <cx:pt idx="320">139225854</cx:pt>
          <cx:pt idx="321">138795342</cx:pt>
          <cx:pt idx="322">138614544</cx:pt>
          <cx:pt idx="323">138447667</cx:pt>
          <cx:pt idx="324">138396624</cx:pt>
          <cx:pt idx="325">138339411</cx:pt>
          <cx:pt idx="326">137963328</cx:pt>
          <cx:pt idx="327">137748063</cx:pt>
          <cx:pt idx="328">137387272</cx:pt>
          <cx:pt idx="329">137340146</cx:pt>
          <cx:pt idx="330">136801374</cx:pt>
          <cx:pt idx="331">136448821</cx:pt>
          <cx:pt idx="332">136019448</cx:pt>
          <cx:pt idx="333">135014968</cx:pt>
          <cx:pt idx="334">134821952</cx:pt>
          <cx:pt idx="335">134568845</cx:pt>
          <cx:pt idx="336">134520804</cx:pt>
          <cx:pt idx="337">134455175</cx:pt>
          <cx:pt idx="338">134218018</cx:pt>
          <cx:pt idx="339">134141530</cx:pt>
          <cx:pt idx="340">134006721</cx:pt>
          <cx:pt idx="341">133668525</cx:pt>
          <cx:pt idx="342">133103929</cx:pt>
          <cx:pt idx="343">132550960</cx:pt>
          <cx:pt idx="344">132541238</cx:pt>
          <cx:pt idx="345">132373442</cx:pt>
          <cx:pt idx="346">132088910</cx:pt>
          <cx:pt idx="347">132014112</cx:pt>
          <cx:pt idx="348">131920333</cx:pt>
          <cx:pt idx="349">131536019</cx:pt>
          <cx:pt idx="350">131144183</cx:pt>
          <cx:pt idx="351">130727000</cx:pt>
          <cx:pt idx="352">130512915</cx:pt>
          <cx:pt idx="353">130313314</cx:pt>
          <cx:pt idx="354">130174897</cx:pt>
          <cx:pt idx="355">130127620</cx:pt>
          <cx:pt idx="356">130058047</cx:pt>
          <cx:pt idx="357">129995817</cx:pt>
          <cx:pt idx="358">128769345</cx:pt>
          <cx:pt idx="359">128505958</cx:pt>
          <cx:pt idx="360">128300000</cx:pt>
          <cx:pt idx="361">128200012</cx:pt>
          <cx:pt idx="362">128067808</cx:pt>
          <cx:pt idx="363">127997349</cx:pt>
          <cx:pt idx="364">127968405</cx:pt>
          <cx:pt idx="365">127706877</cx:pt>
          <cx:pt idx="366">127214072</cx:pt>
          <cx:pt idx="367">127175354</cx:pt>
          <cx:pt idx="368">127083765</cx:pt>
          <cx:pt idx="369">126975169</cx:pt>
          <cx:pt idx="370">126805112</cx:pt>
          <cx:pt idx="371">126546825</cx:pt>
          <cx:pt idx="372">126203320</cx:pt>
          <cx:pt idx="373">126149655</cx:pt>
          <cx:pt idx="374">126088877</cx:pt>
          <cx:pt idx="375">125603360</cx:pt>
          <cx:pt idx="376">125548685</cx:pt>
          <cx:pt idx="377">125531634</cx:pt>
          <cx:pt idx="378">125332007</cx:pt>
          <cx:pt idx="379">125305545</cx:pt>
          <cx:pt idx="380">125069696</cx:pt>
          <cx:pt idx="381">125014030</cx:pt>
          <cx:pt idx="382">124976634</cx:pt>
          <cx:pt idx="383">124870275</cx:pt>
          <cx:pt idx="384">124868837</cx:pt>
          <cx:pt idx="385">124732962</cx:pt>
          <cx:pt idx="386">124590960</cx:pt>
          <cx:pt idx="387">124107476</cx:pt>
          <cx:pt idx="388">123922370</cx:pt>
          <cx:pt idx="389">123307945</cx:pt>
          <cx:pt idx="390">123070338</cx:pt>
          <cx:pt idx="391">122012710</cx:pt>
          <cx:pt idx="392">122012643</cx:pt>
          <cx:pt idx="393">121945720</cx:pt>
          <cx:pt idx="394">121697350</cx:pt>
          <cx:pt idx="395">121468960</cx:pt>
          <cx:pt idx="396">121463226</cx:pt>
          <cx:pt idx="397">121248145</cx:pt>
          <cx:pt idx="398">120776832</cx:pt>
          <cx:pt idx="399">120618403</cx:pt>
          <cx:pt idx="400">120523073</cx:pt>
          <cx:pt idx="401">120147445</cx:pt>
          <cx:pt idx="402">120136047</cx:pt>
          <cx:pt idx="403">119938730</cx:pt>
          <cx:pt idx="404">119793567</cx:pt>
          <cx:pt idx="405">119654900</cx:pt>
          <cx:pt idx="406">119518352</cx:pt>
          <cx:pt idx="407">119500000</cx:pt>
          <cx:pt idx="408">119412921</cx:pt>
          <cx:pt idx="409">119219978</cx:pt>
          <cx:pt idx="410">119078393</cx:pt>
          <cx:pt idx="411">118823091</cx:pt>
          <cx:pt idx="412">118683135</cx:pt>
          <cx:pt idx="413">118500000</cx:pt>
          <cx:pt idx="414">118471320</cx:pt>
          <cx:pt idx="415">118311368</cx:pt>
          <cx:pt idx="416">118153533</cx:pt>
          <cx:pt idx="417">117698894</cx:pt>
          <cx:pt idx="418">117559438</cx:pt>
          <cx:pt idx="419">117541000</cx:pt>
          <cx:pt idx="420">117528646</cx:pt>
          <cx:pt idx="421">117235247</cx:pt>
          <cx:pt idx="422">117224271</cx:pt>
          <cx:pt idx="423">117144465</cx:pt>
          <cx:pt idx="424">116866727</cx:pt>
          <cx:pt idx="425">116735231</cx:pt>
          <cx:pt idx="426">116724075</cx:pt>
          <cx:pt idx="427">116643346</cx:pt>
          <cx:pt idx="428">116631310</cx:pt>
          <cx:pt idx="429">116006080</cx:pt>
          <cx:pt idx="430">115802596</cx:pt>
          <cx:pt idx="431">115731542</cx:pt>
          <cx:pt idx="432">115648585</cx:pt>
          <cx:pt idx="433">115646235</cx:pt>
          <cx:pt idx="434">115603980</cx:pt>
          <cx:pt idx="435">115000000</cx:pt>
          <cx:pt idx="436">114968774</cx:pt>
          <cx:pt idx="437">114324072</cx:pt>
          <cx:pt idx="438">114324072</cx:pt>
          <cx:pt idx="439">114195633</cx:pt>
          <cx:pt idx="440">113709992</cx:pt>
          <cx:pt idx="441">113502246</cx:pt>
          <cx:pt idx="442">113330342</cx:pt>
          <cx:pt idx="443">113006880</cx:pt>
          <cx:pt idx="444">112950721</cx:pt>
          <cx:pt idx="445">112703470</cx:pt>
          <cx:pt idx="446">112692062</cx:pt>
          <cx:pt idx="447">112225777</cx:pt>
          <cx:pt idx="448">112000000</cx:pt>
          <cx:pt idx="449">111936400</cx:pt>
          <cx:pt idx="450">111760631</cx:pt>
          <cx:pt idx="451">111722000</cx:pt>
          <cx:pt idx="452">111544445</cx:pt>
          <cx:pt idx="453">110476776</cx:pt>
          <cx:pt idx="454">110416702</cx:pt>
          <cx:pt idx="455">110332737</cx:pt>
          <cx:pt idx="456">110222438</cx:pt>
          <cx:pt idx="457">110175871</cx:pt>
          <cx:pt idx="458">110008260</cx:pt>
          <cx:pt idx="459">110000082</cx:pt>
          <cx:pt idx="460">109993847</cx:pt>
          <cx:pt idx="461">109713132</cx:pt>
          <cx:pt idx="462">109712885</cx:pt>
          <cx:pt idx="463">109306210</cx:pt>
          <cx:pt idx="464">109243478</cx:pt>
          <cx:pt idx="465">109176215</cx:pt>
          <cx:pt idx="466">108706165</cx:pt>
          <cx:pt idx="467">108638745</cx:pt>
          <cx:pt idx="468">108360000</cx:pt>
          <cx:pt idx="469">108244774</cx:pt>
          <cx:pt idx="470">108200000</cx:pt>
          <cx:pt idx="471">108012170</cx:pt>
          <cx:pt idx="472">107930000</cx:pt>
          <cx:pt idx="473">107917283</cx:pt>
          <cx:pt idx="474">107515297</cx:pt>
          <cx:pt idx="475">107458785</cx:pt>
          <cx:pt idx="476">107225164</cx:pt>
          <cx:pt idx="477">107100855</cx:pt>
          <cx:pt idx="478">106952327</cx:pt>
          <cx:pt idx="479">106807667</cx:pt>
          <cx:pt idx="480">106793915</cx:pt>
          <cx:pt idx="481">106694016</cx:pt>
          <cx:pt idx="482">106635996</cx:pt>
          <cx:pt idx="483">106593296</cx:pt>
          <cx:pt idx="484">106126012</cx:pt>
          <cx:pt idx="485">105807520</cx:pt>
          <cx:pt idx="486">105500000</cx:pt>
          <cx:pt idx="487">105444419</cx:pt>
          <cx:pt idx="488">105264608</cx:pt>
          <cx:pt idx="489">105263257</cx:pt>
          <cx:pt idx="490">104632573</cx:pt>
          <cx:pt idx="491">104354205</cx:pt>
          <cx:pt idx="492">104148781</cx:pt>
          <cx:pt idx="493">104054514</cx:pt>
          <cx:pt idx="494">104007828</cx:pt>
          <cx:pt idx="495">103812241</cx:pt>
          <cx:pt idx="496">103738726</cx:pt>
          <cx:pt idx="497">103338338</cx:pt>
          <cx:pt idx="498">103028109</cx:pt>
          <cx:pt idx="499">103001286</cx:pt>
          <cx:pt idx="500">102981571</cx:pt>
          <cx:pt idx="501">102922376</cx:pt>
          <cx:pt idx="502">102797150</cx:pt>
          <cx:pt idx="503">102678089</cx:pt>
          <cx:pt idx="504">102515793</cx:pt>
          <cx:pt idx="505">102413606</cx:pt>
          <cx:pt idx="506">102310175</cx:pt>
          <cx:pt idx="507">102308900</cx:pt>
          <cx:pt idx="508">102300000</cx:pt>
          <cx:pt idx="509">101978840</cx:pt>
          <cx:pt idx="510">101736215</cx:pt>
          <cx:pt idx="511">101702060</cx:pt>
          <cx:pt idx="512">101643008</cx:pt>
          <cx:pt idx="513">101530738</cx:pt>
          <cx:pt idx="514">101470202</cx:pt>
          <cx:pt idx="515">101334374</cx:pt>
          <cx:pt idx="516">101228120</cx:pt>
          <cx:pt idx="517">101217900</cx:pt>
          <cx:pt idx="518">101157447</cx:pt>
          <cx:pt idx="519">101111837</cx:pt>
          <cx:pt idx="520">101087161</cx:pt>
          <cx:pt idx="521">100853835</cx:pt>
          <cx:pt idx="522">100768056</cx:pt>
          <cx:pt idx="523">100614858</cx:pt>
          <cx:pt idx="524">100491683</cx:pt>
          <cx:pt idx="525">100468793</cx:pt>
          <cx:pt idx="526">100448498</cx:pt>
          <cx:pt idx="527">100422786</cx:pt>
          <cx:pt idx="528">100328194</cx:pt>
          <cx:pt idx="529">100292856</cx:pt>
          <cx:pt idx="530">100241322</cx:pt>
          <cx:pt idx="531">100169068</cx:pt>
          <cx:pt idx="532">100125340</cx:pt>
          <cx:pt idx="533">100117603</cx:pt>
          <cx:pt idx="534">100018837</cx:pt>
          <cx:pt idx="535">100012500</cx:pt>
          <cx:pt idx="536">100003492</cx:pt>
          <cx:pt idx="537">98895417</cx:pt>
          <cx:pt idx="538">98711404</cx:pt>
          <cx:pt idx="539">97680195</cx:pt>
          <cx:pt idx="540">97360069</cx:pt>
          <cx:pt idx="541">96917897</cx:pt>
          <cx:pt idx="542">96471845</cx:pt>
          <cx:pt idx="543">96067179</cx:pt>
          <cx:pt idx="544">95860116</cx:pt>
          <cx:pt idx="545">95720716</cx:pt>
          <cx:pt idx="546">95632614</cx:pt>
          <cx:pt idx="547">95308367</cx:pt>
          <cx:pt idx="548">95149435</cx:pt>
          <cx:pt idx="549">95001351</cx:pt>
          <cx:pt idx="550">95001343</cx:pt>
          <cx:pt idx="551">94999143</cx:pt>
          <cx:pt idx="552">94900000</cx:pt>
          <cx:pt idx="553">94822707</cx:pt>
          <cx:pt idx="554">94497271</cx:pt>
          <cx:pt idx="555">94175854</cx:pt>
          <cx:pt idx="556">94125426</cx:pt>
          <cx:pt idx="557">93952276</cx:pt>
          <cx:pt idx="558">93815117</cx:pt>
          <cx:pt idx="559">93771072</cx:pt>
          <cx:pt idx="560">93749203</cx:pt>
          <cx:pt idx="561">93607673</cx:pt>
          <cx:pt idx="562">93571803</cx:pt>
          <cx:pt idx="563">93452056</cx:pt>
          <cx:pt idx="564">93375151</cx:pt>
          <cx:pt idx="565">93307796</cx:pt>
          <cx:pt idx="566">92969824</cx:pt>
          <cx:pt idx="567">92930005</cx:pt>
          <cx:pt idx="568">92823600</cx:pt>
          <cx:pt idx="569">92173235</cx:pt>
          <cx:pt idx="570">92115211</cx:pt>
          <cx:pt idx="571">92001027</cx:pt>
          <cx:pt idx="572">91547205</cx:pt>
          <cx:pt idx="573">91457688</cx:pt>
          <cx:pt idx="574">91443253</cx:pt>
          <cx:pt idx="575">91439400</cx:pt>
          <cx:pt idx="576">91400000</cx:pt>
          <cx:pt idx="577">91188905</cx:pt>
          <cx:pt idx="578">91121452</cx:pt>
          <cx:pt idx="579">91038276</cx:pt>
          <cx:pt idx="580">91030827</cx:pt>
          <cx:pt idx="581">90835030</cx:pt>
          <cx:pt idx="582">90800000</cx:pt>
          <cx:pt idx="583">90800000</cx:pt>
          <cx:pt idx="584">90703745</cx:pt>
          <cx:pt idx="585">90636983</cx:pt>
          <cx:pt idx="586">90567722</cx:pt>
          <cx:pt idx="587">90556401</cx:pt>
          <cx:pt idx="588">90485233</cx:pt>
          <cx:pt idx="589">90454043</cx:pt>
          <cx:pt idx="590">90443603</cx:pt>
          <cx:pt idx="591">90400000</cx:pt>
          <cx:pt idx="592">90356857</cx:pt>
          <cx:pt idx="593">90353764</cx:pt>
          <cx:pt idx="594">90341670</cx:pt>
          <cx:pt idx="595">90135191</cx:pt>
          <cx:pt idx="596">89808372</cx:pt>
          <cx:pt idx="597">89706988</cx:pt>
          <cx:pt idx="598">89253340</cx:pt>
          <cx:pt idx="599">89138076</cx:pt>
          <cx:pt idx="600">88915214</cx:pt>
          <cx:pt idx="601">88658172</cx:pt>
          <cx:pt idx="602">88625922</cx:pt>
          <cx:pt idx="603">88504640</cx:pt>
          <cx:pt idx="604">88200225</cx:pt>
          <cx:pt idx="605">87856565</cx:pt>
          <cx:pt idx="606">87704396</cx:pt>
          <cx:pt idx="607">87666629</cx:pt>
          <cx:pt idx="608">87341380</cx:pt>
          <cx:pt idx="609">87100000</cx:pt>
          <cx:pt idx="610">87025093</cx:pt>
          <cx:pt idx="611">86930411</cx:pt>
          <cx:pt idx="612">86300000</cx:pt>
          <cx:pt idx="613">86208010</cx:pt>
          <cx:pt idx="614">86049418</cx:pt>
          <cx:pt idx="615">85911262</cx:pt>
          <cx:pt idx="616">85707116</cx:pt>
          <cx:pt idx="617">85570368</cx:pt>
          <cx:pt idx="618">85416609</cx:pt>
          <cx:pt idx="619">85300000</cx:pt>
          <cx:pt idx="620">85200000</cx:pt>
          <cx:pt idx="621">84749884</cx:pt>
          <cx:pt idx="622">84518155</cx:pt>
          <cx:pt idx="623">84300000</cx:pt>
          <cx:pt idx="624">84263837</cx:pt>
          <cx:pt idx="625">84244877</cx:pt>
          <cx:pt idx="626">84185387</cx:pt>
          <cx:pt idx="627">84136909</cx:pt>
          <cx:pt idx="628">84049211</cx:pt>
          <cx:pt idx="629">83906114</cx:pt>
          <cx:pt idx="630">83892374</cx:pt>
          <cx:pt idx="631">83813460</cx:pt>
          <cx:pt idx="632">83574831</cx:pt>
          <cx:pt idx="633">83552429</cx:pt>
          <cx:pt idx="634">83503161</cx:pt>
          <cx:pt idx="635">83400000</cx:pt>
          <cx:pt idx="636">83299761</cx:pt>
          <cx:pt idx="637">83287363</cx:pt>
          <cx:pt idx="638">83077470</cx:pt>
          <cx:pt idx="639">83025853</cx:pt>
          <cx:pt idx="640">83000000</cx:pt>
          <cx:pt idx="641">82931301</cx:pt>
          <cx:pt idx="642">82670733</cx:pt>
          <cx:pt idx="643">82624961</cx:pt>
          <cx:pt idx="644">82569532</cx:pt>
          <cx:pt idx="645">82528097</cx:pt>
          <cx:pt idx="646">82522790</cx:pt>
          <cx:pt idx="647">82506325</cx:pt>
          <cx:pt idx="648">82389560</cx:pt>
          <cx:pt idx="649">82301521</cx:pt>
          <cx:pt idx="650">82300000</cx:pt>
          <cx:pt idx="651">82234139</cx:pt>
          <cx:pt idx="652">82226474</cx:pt>
          <cx:pt idx="653">82163317</cx:pt>
          <cx:pt idx="654">81687587</cx:pt>
          <cx:pt idx="655">81645152</cx:pt>
          <cx:pt idx="656">81593527</cx:pt>
          <cx:pt idx="657">81517441</cx:pt>
          <cx:pt idx="658">81350242</cx:pt>
          <cx:pt idx="659">81292135</cx:pt>
          <cx:pt idx="660">81257845</cx:pt>
          <cx:pt idx="661">81257500</cx:pt>
          <cx:pt idx="662">81200000</cx:pt>
          <cx:pt idx="663">81159365</cx:pt>
          <cx:pt idx="664">81150692</cx:pt>
          <cx:pt idx="665">81022333</cx:pt>
          <cx:pt idx="666">80920948</cx:pt>
          <cx:pt idx="667">80574010</cx:pt>
          <cx:pt idx="668">80360866</cx:pt>
          <cx:pt idx="669">80281096</cx:pt>
          <cx:pt idx="670">80276912</cx:pt>
          <cx:pt idx="671">80270227</cx:pt>
          <cx:pt idx="672">80197993</cx:pt>
          <cx:pt idx="673">80150343</cx:pt>
          <cx:pt idx="674">80050171</cx:pt>
          <cx:pt idx="675">80050171</cx:pt>
          <cx:pt idx="676">80034302</cx:pt>
          <cx:pt idx="677">80033643</cx:pt>
          <cx:pt idx="678">80033643</cx:pt>
          <cx:pt idx="679">80021740</cx:pt>
          <cx:pt idx="680">80021740</cx:pt>
          <cx:pt idx="681">80014842</cx:pt>
          <cx:pt idx="682">80000000</cx:pt>
          <cx:pt idx="683">79948113</cx:pt>
          <cx:pt idx="684">79900000</cx:pt>
          <cx:pt idx="685">79883359</cx:pt>
          <cx:pt idx="686">79817937</cx:pt>
          <cx:pt idx="687">79568000</cx:pt>
          <cx:pt idx="688">79566871</cx:pt>
          <cx:pt idx="689">79100000</cx:pt>
          <cx:pt idx="690">78900000</cx:pt>
          <cx:pt idx="691">78900000</cx:pt>
          <cx:pt idx="692">78845130</cx:pt>
          <cx:pt idx="693">78800000</cx:pt>
          <cx:pt idx="694">78745923</cx:pt>
          <cx:pt idx="695">78656813</cx:pt>
          <cx:pt idx="696">78651430</cx:pt>
          <cx:pt idx="697">78120196</cx:pt>
          <cx:pt idx="698">78031620</cx:pt>
          <cx:pt idx="699">78009155</cx:pt>
          <cx:pt idx="700">77862546</cx:pt>
          <cx:pt idx="701">77413017</cx:pt>
          <cx:pt idx="702">77324422</cx:pt>
          <cx:pt idx="703">77264926</cx:pt>
          <cx:pt idx="704">77086030</cx:pt>
          <cx:pt idx="705">77032279</cx:pt>
          <cx:pt idx="706">76806312</cx:pt>
          <cx:pt idx="707">76657000</cx:pt>
          <cx:pt idx="708">76600000</cx:pt>
          <cx:pt idx="709">76600000</cx:pt>
          <cx:pt idx="710">76501438</cx:pt>
          <cx:pt idx="711">76400000</cx:pt>
          <cx:pt idx="712">76400000</cx:pt>
          <cx:pt idx="713">76270454</cx:pt>
          <cx:pt idx="714">76261036</cx:pt>
          <cx:pt idx="715">76137505</cx:pt>
          <cx:pt idx="716">76081498</cx:pt>
          <cx:pt idx="717">75888270</cx:pt>
          <cx:pt idx="718">75764085</cx:pt>
          <cx:pt idx="719">75668868</cx:pt>
          <cx:pt idx="720">75638743</cx:pt>
          <cx:pt idx="721">75621915</cx:pt>
          <cx:pt idx="722">75605492</cx:pt>
          <cx:pt idx="723">75604320</cx:pt>
          <cx:pt idx="724">75600000</cx:pt>
          <cx:pt idx="725">75597042</cx:pt>
          <cx:pt idx="726">75590286</cx:pt>
          <cx:pt idx="727">75573300</cx:pt>
          <cx:pt idx="728">75530832</cx:pt>
          <cx:pt idx="729">75370763</cx:pt>
          <cx:pt idx="730">75367693</cx:pt>
          <cx:pt idx="731">75305995</cx:pt>
          <cx:pt idx="732">75280058</cx:pt>
          <cx:pt idx="733">75274748</cx:pt>
          <cx:pt idx="734">75074950</cx:pt>
          <cx:pt idx="735">75072454</cx:pt>
          <cx:pt idx="736">74888996</cx:pt>
          <cx:pt idx="737">74787599</cx:pt>
          <cx:pt idx="738">74608545</cx:pt>
          <cx:pt idx="739">74540762</cx:pt>
          <cx:pt idx="740">74484168</cx:pt>
          <cx:pt idx="741">74329966</cx:pt>
          <cx:pt idx="742">74273505</cx:pt>
          <cx:pt idx="743">74098862</cx:pt>
          <cx:pt idx="744">74058698</cx:pt>
          <cx:pt idx="745">73701902</cx:pt>
          <cx:pt idx="746">73648142</cx:pt>
          <cx:pt idx="747">73343413</cx:pt>
          <cx:pt idx="748">73326666</cx:pt>
          <cx:pt idx="749">73023275</cx:pt>
          <cx:pt idx="750">73000942</cx:pt>
          <cx:pt idx="751">72980108</cx:pt>
          <cx:pt idx="752">72755517</cx:pt>
          <cx:pt idx="753">72601713</cx:pt>
          <cx:pt idx="754">72455275</cx:pt>
          <cx:pt idx="755">72306065</cx:pt>
          <cx:pt idx="756">72279690</cx:pt>
          <cx:pt idx="757">72266306</cx:pt>
          <cx:pt idx="758">72219395</cx:pt>
          <cx:pt idx="759">72217000</cx:pt>
          <cx:pt idx="760">72077000</cx:pt>
          <cx:pt idx="761">72000000</cx:pt>
          <cx:pt idx="762">71975611</cx:pt>
          <cx:pt idx="763">71897215</cx:pt>
          <cx:pt idx="764">71844424</cx:pt>
          <cx:pt idx="765">71588220</cx:pt>
          <cx:pt idx="766">71519230</cx:pt>
          <cx:pt idx="767">71502303</cx:pt>
          <cx:pt idx="768">71500556</cx:pt>
          <cx:pt idx="769">71423726</cx:pt>
          <cx:pt idx="770">71347010</cx:pt>
          <cx:pt idx="771">71346930</cx:pt>
          <cx:pt idx="772">71309760</cx:pt>
          <cx:pt idx="773">71277420</cx:pt>
          <cx:pt idx="774">71069884</cx:pt>
          <cx:pt idx="775">71038190</cx:pt>
          <cx:pt idx="776">71026631</cx:pt>
          <cx:pt idx="777">70960517</cx:pt>
          <cx:pt idx="778">70906973</cx:pt>
          <cx:pt idx="779">70836296</cx:pt>
          <cx:pt idx="780">70625986</cx:pt>
          <cx:pt idx="781">70496802</cx:pt>
          <cx:pt idx="782">70492685</cx:pt>
          <cx:pt idx="783">70450000</cx:pt>
          <cx:pt idx="784">70405498</cx:pt>
          <cx:pt idx="785">70360285</cx:pt>
          <cx:pt idx="786">70327868</cx:pt>
          <cx:pt idx="787">70269171</cx:pt>
          <cx:pt idx="788">70236496</cx:pt>
          <cx:pt idx="789">70235322</cx:pt>
          <cx:pt idx="790">70224196</cx:pt>
          <cx:pt idx="791">70163652</cx:pt>
          <cx:pt idx="792">70117571</cx:pt>
          <cx:pt idx="793">70100000</cx:pt>
          <cx:pt idx="794">70098138</cx:pt>
          <cx:pt idx="795">70011073</cx:pt>
          <cx:pt idx="796">70001698</cx:pt>
          <cx:pt idx="797">70001065</cx:pt>
          <cx:pt idx="798">69951824</cx:pt>
          <cx:pt idx="799">69800000</cx:pt>
          <cx:pt idx="800">69800000</cx:pt>
          <cx:pt idx="801">69700000</cx:pt>
          <cx:pt idx="802">69688384</cx:pt>
          <cx:pt idx="803">69586544</cx:pt>
          <cx:pt idx="804">69304264</cx:pt>
          <cx:pt idx="805">69148997</cx:pt>
          <cx:pt idx="806">68856263</cx:pt>
          <cx:pt idx="807">68750000</cx:pt>
          <cx:pt idx="808">68525609</cx:pt>
          <cx:pt idx="809">68353550</cx:pt>
          <cx:pt idx="810">68218041</cx:pt>
          <cx:pt idx="811">68208190</cx:pt>
          <cx:pt idx="812">67962333</cx:pt>
          <cx:pt idx="813">67900000</cx:pt>
          <cx:pt idx="814">67823573</cx:pt>
          <cx:pt idx="815">67523385</cx:pt>
          <cx:pt idx="816">67325559</cx:pt>
          <cx:pt idx="817">67266300</cx:pt>
          <cx:pt idx="818">67263182</cx:pt>
          <cx:pt idx="819">67253092</cx:pt>
          <cx:pt idx="820">67128202</cx:pt>
          <cx:pt idx="821">67061228</cx:pt>
          <cx:pt idx="822">66950483</cx:pt>
          <cx:pt idx="823">66808615</cx:pt>
          <cx:pt idx="824">66790248</cx:pt>
          <cx:pt idx="825">66734992</cx:pt>
          <cx:pt idx="826">66676062</cx:pt>
          <cx:pt idx="827">66600000</cx:pt>
          <cx:pt idx="828">66528842</cx:pt>
          <cx:pt idx="829">66489425</cx:pt>
          <cx:pt idx="830">66488090</cx:pt>
          <cx:pt idx="831">66468315</cx:pt>
          <cx:pt idx="832">66466372</cx:pt>
          <cx:pt idx="833">66365290</cx:pt>
          <cx:pt idx="834">66359959</cx:pt>
          <cx:pt idx="835">66207920</cx:pt>
          <cx:pt idx="836">66009973</cx:pt>
          <cx:pt idx="837">66002004</cx:pt>
          <cx:pt idx="838">65807024</cx:pt>
          <cx:pt idx="839">65703412</cx:pt>
          <cx:pt idx="840">65623128</cx:pt>
          <cx:pt idx="841">65557989</cx:pt>
          <cx:pt idx="842">65535067</cx:pt>
          <cx:pt idx="843">65500000</cx:pt>
          <cx:pt idx="844">65269010</cx:pt>
          <cx:pt idx="845">65182182</cx:pt>
          <cx:pt idx="846">65069140</cx:pt>
          <cx:pt idx="847">65010106</cx:pt>
          <cx:pt idx="848">65000000</cx:pt>
          <cx:pt idx="849">64998368</cx:pt>
          <cx:pt idx="850">64955956</cx:pt>
          <cx:pt idx="851">64604977</cx:pt>
          <cx:pt idx="852">64572496</cx:pt>
          <cx:pt idx="853">64505912</cx:pt>
          <cx:pt idx="854">64423650</cx:pt>
          <cx:pt idx="855">64371181</cx:pt>
          <cx:pt idx="856">64267897</cx:pt>
          <cx:pt idx="857">64255243</cx:pt>
          <cx:pt idx="858">64238770</cx:pt>
          <cx:pt idx="859">64172251</cx:pt>
          <cx:pt idx="860">64149837</cx:pt>
          <cx:pt idx="861">64001297</cx:pt>
          <cx:pt idx="862">63939454</cx:pt>
          <cx:pt idx="863">63910583</cx:pt>
          <cx:pt idx="864">63826569</cx:pt>
          <cx:pt idx="865">63600000</cx:pt>
          <cx:pt idx="866">63536011</cx:pt>
          <cx:pt idx="867">63411478</cx:pt>
          <cx:pt idx="868">63408614</cx:pt>
          <cx:pt idx="869">63319509</cx:pt>
          <cx:pt idx="870">63270259</cx:pt>
          <cx:pt idx="871">63231524</cx:pt>
          <cx:pt idx="872">63071133</cx:pt>
          <cx:pt idx="873">63034755</cx:pt>
          <cx:pt idx="874">62933793</cx:pt>
          <cx:pt idx="875">62877175</cx:pt>
          <cx:pt idx="876">62700000</cx:pt>
          <cx:pt idx="877">62563543</cx:pt>
          <cx:pt idx="878">62549000</cx:pt>
          <cx:pt idx="879">62453315</cx:pt>
          <cx:pt idx="880">62401264</cx:pt>
          <cx:pt idx="881">62318875</cx:pt>
          <cx:pt idx="882">62300000</cx:pt>
          <cx:pt idx="883">61693523</cx:pt>
          <cx:pt idx="884">61490000</cx:pt>
          <cx:pt idx="885">61400000</cx:pt>
          <cx:pt idx="886">61356221</cx:pt>
          <cx:pt idx="887">61280963</cx:pt>
          <cx:pt idx="888">61112916</cx:pt>
          <cx:pt idx="889">61094903</cx:pt>
          <cx:pt idx="890">61094903</cx:pt>
          <cx:pt idx="891">60984028</cx:pt>
          <cx:pt idx="892">60962878</cx:pt>
          <cx:pt idx="893">60923325</cx:pt>
          <cx:pt idx="894">60786269</cx:pt>
          <cx:pt idx="895">60652036</cx:pt>
          <cx:pt idx="896">60573641</cx:pt>
          <cx:pt idx="897">60491560</cx:pt>
          <cx:pt idx="898">60470220</cx:pt>
          <cx:pt idx="899">60443237</cx:pt>
          <cx:pt idx="900">60400856</cx:pt>
          <cx:pt idx="901">60338891</cx:pt>
          <cx:pt idx="902">60328558</cx:pt>
          <cx:pt idx="903">60269340</cx:pt>
          <cx:pt idx="904">60154431</cx:pt>
          <cx:pt idx="905">60128566</cx:pt>
          <cx:pt idx="906">60072596</cx:pt>
          <cx:pt idx="907">60057639</cx:pt>
          <cx:pt idx="908">60054449</cx:pt>
          <cx:pt idx="909">60033780</cx:pt>
          <cx:pt idx="910">60008303</cx:pt>
          <cx:pt idx="911">60000000</cx:pt>
          <cx:pt idx="912">59992760</cx:pt>
          <cx:pt idx="913">59889948</cx:pt>
          <cx:pt idx="914">59847242</cx:pt>
          <cx:pt idx="915">59735548</cx:pt>
          <cx:pt idx="916">59699513</cx:pt>
          <cx:pt idx="917">59696176</cx:pt>
          <cx:pt idx="918">59588068</cx:pt>
          <cx:pt idx="919">59573085</cx:pt>
          <cx:pt idx="920">59365105</cx:pt>
          <cx:pt idx="921">59073773</cx:pt>
          <cx:pt idx="922">59068786</cx:pt>
          <cx:pt idx="923">58918501</cx:pt>
          <cx:pt idx="924">58885635</cx:pt>
          <cx:pt idx="925">58885635</cx:pt>
          <cx:pt idx="926">58879132</cx:pt>
          <cx:pt idx="927">58800000</cx:pt>
          <cx:pt idx="928">58715510</cx:pt>
          <cx:pt idx="929">58700247</cx:pt>
          <cx:pt idx="930">58571513</cx:pt>
          <cx:pt idx="931">58422650</cx:pt>
          <cx:pt idx="932">58401464</cx:pt>
          <cx:pt idx="933">58336565</cx:pt>
          <cx:pt idx="934">58328680</cx:pt>
          <cx:pt idx="935">58297830</cx:pt>
          <cx:pt idx="936">58156435</cx:pt>
          <cx:pt idx="937">58006147</cx:pt>
          <cx:pt idx="938">57981889</cx:pt>
          <cx:pt idx="939">57887882</cx:pt>
          <cx:pt idx="940">57859105</cx:pt>
          <cx:pt idx="941">57750000</cx:pt>
          <cx:pt idx="942">57744720</cx:pt>
          <cx:pt idx="943">57651794</cx:pt>
          <cx:pt idx="944">57504069</cx:pt>
          <cx:pt idx="945">57469179</cx:pt>
          <cx:pt idx="946">57386369</cx:pt>
          <cx:pt idx="947">57362581</cx:pt>
          <cx:pt idx="948">57300000</cx:pt>
          <cx:pt idx="949">57262492</cx:pt>
          <cx:pt idx="950">57176582</cx:pt>
          <cx:pt idx="951">57011847</cx:pt>
          <cx:pt idx="952">56932305</cx:pt>
          <cx:pt idx="953">56876365</cx:pt>
          <cx:pt idx="954">56816662</cx:pt>
          <cx:pt idx="955">56729973</cx:pt>
          <cx:pt idx="956">56724080</cx:pt>
          <cx:pt idx="957">56715371</cx:pt>
          <cx:pt idx="958">56667870</cx:pt>
          <cx:pt idx="959">56631572</cx:pt>
          <cx:pt idx="960">56607223</cx:pt>
          <cx:pt idx="961">56536016</cx:pt>
          <cx:pt idx="962">56505065</cx:pt>
          <cx:pt idx="963">56437947</cx:pt>
          <cx:pt idx="964">56398162</cx:pt>
          <cx:pt idx="965">56362352</cx:pt>
          <cx:pt idx="966">56154094</cx:pt>
          <cx:pt idx="967">56127162</cx:pt>
          <cx:pt idx="968">56068547</cx:pt>
          <cx:pt idx="969">56044241</cx:pt>
          <cx:pt idx="970">55973336</cx:pt>
          <cx:pt idx="971">55865715</cx:pt>
          <cx:pt idx="972">55845943</cx:pt>
          <cx:pt idx="973">55808744</cx:pt>
          <cx:pt idx="974">55802754</cx:pt>
          <cx:pt idx="975">55762229</cx:pt>
          <cx:pt idx="976">55747724</cx:pt>
          <cx:pt idx="977">55682070</cx:pt>
          <cx:pt idx="978">55500000</cx:pt>
          <cx:pt idx="979">55473600</cx:pt>
          <cx:pt idx="980">55461307</cx:pt>
          <cx:pt idx="981">55291815</cx:pt>
          <cx:pt idx="982">55210049</cx:pt>
          <cx:pt idx="983">55184721</cx:pt>
          <cx:pt idx="984">55153403</cx:pt>
          <cx:pt idx="985">54997476</cx:pt>
          <cx:pt idx="986">54967359</cx:pt>
          <cx:pt idx="987">54800000</cx:pt>
          <cx:pt idx="988">54724272</cx:pt>
          <cx:pt idx="989">54696902</cx:pt>
          <cx:pt idx="990">54557348</cx:pt>
          <cx:pt idx="991">54414716</cx:pt>
          <cx:pt idx="992">54322273</cx:pt>
          <cx:pt idx="993">54257433</cx:pt>
          <cx:pt idx="994">54239856</cx:pt>
          <cx:pt idx="995">54235441</cx:pt>
          <cx:pt idx="996">54228104</cx:pt>
          <cx:pt idx="997">54215416</cx:pt>
          <cx:pt idx="998">54200000</cx:pt>
          <cx:pt idx="999">54132596</cx:pt>
          <cx:pt idx="1000">54116191</cx:pt>
          <cx:pt idx="1001">54098051</cx:pt>
          <cx:pt idx="1002">54000000</cx:pt>
          <cx:pt idx="1003">53991137</cx:pt>
          <cx:pt idx="1004">53955614</cx:pt>
          <cx:pt idx="1005">53884821</cx:pt>
          <cx:pt idx="1006">53868030</cx:pt>
          <cx:pt idx="1007">53854588</cx:pt>
          <cx:pt idx="1008">53846915</cx:pt>
          <cx:pt idx="1009">53680848</cx:pt>
          <cx:pt idx="1010">53337608</cx:pt>
          <cx:pt idx="1011">53302314</cx:pt>
          <cx:pt idx="1012">53300852</cx:pt>
          <cx:pt idx="1013">53245055</cx:pt>
          <cx:pt idx="1014">53146000</cx:pt>
          <cx:pt idx="1015">53133888</cx:pt>
          <cx:pt idx="1016">53082743</cx:pt>
          <cx:pt idx="1017">53021560</cx:pt>
          <cx:pt idx="1018">52937130</cx:pt>
          <cx:pt idx="1019">52929168</cx:pt>
          <cx:pt idx="1020">52885587</cx:pt>
          <cx:pt idx="1021">52822418</cx:pt>
          <cx:pt idx="1022">52752475</cx:pt>
          <cx:pt idx="1023">52700832</cx:pt>
          <cx:pt idx="1024">52691009</cx:pt>
          <cx:pt idx="1025">52580895</cx:pt>
          <cx:pt idx="1026">52543632</cx:pt>
          <cx:pt idx="1027">52528330</cx:pt>
          <cx:pt idx="1028">52418902</cx:pt>
          <cx:pt idx="1029">52353636</cx:pt>
          <cx:pt idx="1030">52320979</cx:pt>
          <cx:pt idx="1031">52293982</cx:pt>
          <cx:pt idx="1032">52287414</cx:pt>
          <cx:pt idx="1033">52277485</cx:pt>
          <cx:pt idx="1034">52200504</cx:pt>
          <cx:pt idx="1035">52066000</cx:pt>
          <cx:pt idx="1036">52008288</cx:pt>
          <cx:pt idx="1037">52000688</cx:pt>
          <cx:pt idx="1038">51872378</cx:pt>
          <cx:pt idx="1039">51853450</cx:pt>
          <cx:pt idx="1040">51768623</cx:pt>
          <cx:pt idx="1041">51758599</cx:pt>
          <cx:pt idx="1042">51697449</cx:pt>
          <cx:pt idx="1043">51676606</cx:pt>
          <cx:pt idx="1044">51600000</cx:pt>
          <cx:pt idx="1045">51533608</cx:pt>
          <cx:pt idx="1046">51527787</cx:pt>
          <cx:pt idx="1047">51483949</cx:pt>
          <cx:pt idx="1048">51475962</cx:pt>
          <cx:pt idx="1049">51432423</cx:pt>
          <cx:pt idx="1050">51431160</cx:pt>
          <cx:pt idx="1051">51185897</cx:pt>
          <cx:pt idx="1052">51178893</cx:pt>
          <cx:pt idx="1053">51109400</cx:pt>
          <cx:pt idx="1054">51100000</cx:pt>
          <cx:pt idx="1055">51097664</cx:pt>
          <cx:pt idx="1056">51053787</cx:pt>
          <cx:pt idx="1057">51019112</cx:pt>
          <cx:pt idx="1058">50921738</cx:pt>
          <cx:pt idx="1059">50859889</cx:pt>
          <cx:pt idx="1060">50820940</cx:pt>
          <cx:pt idx="1061">50815288</cx:pt>
          <cx:pt idx="1062">50815288</cx:pt>
          <cx:pt idx="1063">50800000</cx:pt>
          <cx:pt idx="1064">50752337</cx:pt>
          <cx:pt idx="1065">50740078</cx:pt>
          <cx:pt idx="1066">50728000</cx:pt>
          <cx:pt idx="1067">50693162</cx:pt>
          <cx:pt idx="1068">50668906</cx:pt>
          <cx:pt idx="1069">50648679</cx:pt>
          <cx:pt idx="1070">50562555</cx:pt>
          <cx:pt idx="1071">50461335</cx:pt>
          <cx:pt idx="1072">50382128</cx:pt>
          <cx:pt idx="1073">50300000</cx:pt>
          <cx:pt idx="1074">50213619</cx:pt>
          <cx:pt idx="1075">50173190</cx:pt>
          <cx:pt idx="1076">50150619</cx:pt>
          <cx:pt idx="1077">50129186</cx:pt>
          <cx:pt idx="1078">50041732</cx:pt>
          <cx:pt idx="1079">50007168</cx:pt>
          <cx:pt idx="1080">50003300</cx:pt>
          <cx:pt idx="1081">50000000</cx:pt>
          <cx:pt idx="1082">49968653</cx:pt>
          <cx:pt idx="1083">49874933</cx:pt>
          <cx:pt idx="1084">49851591</cx:pt>
          <cx:pt idx="1085">49797148</cx:pt>
          <cx:pt idx="1086">49474048</cx:pt>
          <cx:pt idx="1087">49369900</cx:pt>
          <cx:pt idx="1088">49186871</cx:pt>
          <cx:pt idx="1089">49185998</cx:pt>
          <cx:pt idx="1090">49122319</cx:pt>
          <cx:pt idx="1091">49121934</cx:pt>
          <cx:pt idx="1092">49024969</cx:pt>
          <cx:pt idx="1093">49002815</cx:pt>
          <cx:pt idx="1094">48814909</cx:pt>
          <cx:pt idx="1095">48637684</cx:pt>
          <cx:pt idx="1096">48546578</cx:pt>
          <cx:pt idx="1097">48472213</cx:pt>
          <cx:pt idx="1098">48423368</cx:pt>
          <cx:pt idx="1099">48237389</cx:pt>
          <cx:pt idx="1100">48169908</cx:pt>
          <cx:pt idx="1101">48114556</cx:pt>
          <cx:pt idx="1102">48092846</cx:pt>
          <cx:pt idx="1103">48056940</cx:pt>
          <cx:pt idx="1104">48043505</cx:pt>
          <cx:pt idx="1105">48006503</cx:pt>
          <cx:pt idx="1106">47887943</cx:pt>
          <cx:pt idx="1107">47860214</cx:pt>
          <cx:pt idx="1108">47852604</cx:pt>
          <cx:pt idx="1109">47811275</cx:pt>
          <cx:pt idx="1110">47806295</cx:pt>
          <cx:pt idx="1111">47781388</cx:pt>
          <cx:pt idx="1112">47536959</cx:pt>
          <cx:pt idx="1113">47536959</cx:pt>
          <cx:pt idx="1114">47307550</cx:pt>
          <cx:pt idx="1115">47285499</cx:pt>
          <cx:pt idx="1116">47277326</cx:pt>
          <cx:pt idx="1117">47124400</cx:pt>
          <cx:pt idx="1118">47034272</cx:pt>
          <cx:pt idx="1119">47000000</cx:pt>
          <cx:pt idx="1120">47000000</cx:pt>
          <cx:pt idx="1121">46875468</cx:pt>
          <cx:pt idx="1122">46836394</cx:pt>
          <cx:pt idx="1123">46815748</cx:pt>
          <cx:pt idx="1124">46813366</cx:pt>
          <cx:pt idx="1125">46800000</cx:pt>
          <cx:pt idx="1126">46729374</cx:pt>
          <cx:pt idx="1127">46700000</cx:pt>
          <cx:pt idx="1128">46563158</cx:pt>
          <cx:pt idx="1129">46455802</cx:pt>
          <cx:pt idx="1130">46377022</cx:pt>
          <cx:pt idx="1131">46363118</cx:pt>
          <cx:pt idx="1132">46338728</cx:pt>
          <cx:pt idx="1133">46300000</cx:pt>
          <cx:pt idx="1134">46280507</cx:pt>
          <cx:pt idx="1135">46012734</cx:pt>
          <cx:pt idx="1136">45857453</cx:pt>
          <cx:pt idx="1137">45856732</cx:pt>
          <cx:pt idx="1138">45802315</cx:pt>
          <cx:pt idx="1139">45670855</cx:pt>
          <cx:pt idx="1140">45645204</cx:pt>
          <cx:pt idx="1141">45542421</cx:pt>
          <cx:pt idx="1142">45507053</cx:pt>
          <cx:pt idx="1143">45506619</cx:pt>
          <cx:pt idx="1144">45500797</cx:pt>
          <cx:pt idx="1145">45489752</cx:pt>
          <cx:pt idx="1146">45290318</cx:pt>
          <cx:pt idx="1147">45162741</cx:pt>
          <cx:pt idx="1148">45089048</cx:pt>
          <cx:pt idx="1149">45063889</cx:pt>
          <cx:pt idx="1150">45045037</cx:pt>
          <cx:pt idx="1151">44988180</cx:pt>
          <cx:pt idx="1152">44983704</cx:pt>
          <cx:pt idx="1153">44886089</cx:pt>
          <cx:pt idx="1154">44867349</cx:pt>
          <cx:pt idx="1155">44834712</cx:pt>
          <cx:pt idx="1156">44793200</cx:pt>
          <cx:pt idx="1157">44726644</cx:pt>
          <cx:pt idx="1158">44700000</cx:pt>
          <cx:pt idx="1159">44667095</cx:pt>
          <cx:pt idx="1160">44566004</cx:pt>
          <cx:pt idx="1161">44540956</cx:pt>
          <cx:pt idx="1162">44469602</cx:pt>
          <cx:pt idx="1163">44456509</cx:pt>
          <cx:pt idx="1164">44455658</cx:pt>
          <cx:pt idx="1165">44450000</cx:pt>
          <cx:pt idx="1166">44328238</cx:pt>
          <cx:pt idx="1167">44175394</cx:pt>
          <cx:pt idx="1168">44134898</cx:pt>
          <cx:pt idx="1169">44087387</cx:pt>
          <cx:pt idx="1170">43984230</cx:pt>
          <cx:pt idx="1171">43894863</cx:pt>
          <cx:pt idx="1172">43853424</cx:pt>
          <cx:pt idx="1173">43848100</cx:pt>
          <cx:pt idx="1174">43818159</cx:pt>
          <cx:pt idx="1175">43800000</cx:pt>
          <cx:pt idx="1176">43792641</cx:pt>
          <cx:pt idx="1177">43771291</cx:pt>
          <cx:pt idx="1178">43771291</cx:pt>
          <cx:pt idx="1179">43650000</cx:pt>
          <cx:pt idx="1180">43601508</cx:pt>
          <cx:pt idx="1181">43490057</cx:pt>
          <cx:pt idx="1182">43100000</cx:pt>
          <cx:pt idx="1183">43097652</cx:pt>
          <cx:pt idx="1184">43095600</cx:pt>
          <cx:pt idx="1185">43022524</cx:pt>
          <cx:pt idx="1186">42919096</cx:pt>
          <cx:pt idx="1187">42919096</cx:pt>
          <cx:pt idx="1188">42700000</cx:pt>
          <cx:pt idx="1189">42672630</cx:pt>
          <cx:pt idx="1190">42660000</cx:pt>
          <cx:pt idx="1191">42652003</cx:pt>
          <cx:pt idx="1192">42643187</cx:pt>
          <cx:pt idx="1193">42640890</cx:pt>
          <cx:pt idx="1194">42638165</cx:pt>
          <cx:pt idx="1195">42638165</cx:pt>
          <cx:pt idx="1196">42615685</cx:pt>
          <cx:pt idx="1197">42592530</cx:pt>
          <cx:pt idx="1198">42575718</cx:pt>
          <cx:pt idx="1199">42478175</cx:pt>
          <cx:pt idx="1200">42385520</cx:pt>
          <cx:pt idx="1201">42365600</cx:pt>
          <cx:pt idx="1202">42335698</cx:pt>
          <cx:pt idx="1203">42168445</cx:pt>
          <cx:pt idx="1204">42071069</cx:pt>
          <cx:pt idx="1205">42057340</cx:pt>
          <cx:pt idx="1206">42043633</cx:pt>
          <cx:pt idx="1207">42019483</cx:pt>
          <cx:pt idx="1208">41997790</cx:pt>
          <cx:pt idx="1209">41954997</cx:pt>
          <cx:pt idx="1210">41895491</cx:pt>
          <cx:pt idx="1211">41867960</cx:pt>
          <cx:pt idx="1212">41797066</cx:pt>
          <cx:pt idx="1213">41777564</cx:pt>
          <cx:pt idx="1214">41597830</cx:pt>
          <cx:pt idx="1215">41573740</cx:pt>
          <cx:pt idx="1216">41407470</cx:pt>
          <cx:pt idx="1217">41400000</cx:pt>
          <cx:pt idx="1218">41382841</cx:pt>
          <cx:pt idx="1219">41300105</cx:pt>
          <cx:pt idx="1220">41227069</cx:pt>
          <cx:pt idx="1221">41102171</cx:pt>
          <cx:pt idx="1222">41067398</cx:pt>
          <cx:pt idx="1223">41008532</cx:pt>
          <cx:pt idx="1224">40990055</cx:pt>
          <cx:pt idx="1225">40983001</cx:pt>
          <cx:pt idx="1226">40962534</cx:pt>
          <cx:pt idx="1227">40846082</cx:pt>
          <cx:pt idx="1228">40687294</cx:pt>
          <cx:pt idx="1229">40566655</cx:pt>
          <cx:pt idx="1230">40485039</cx:pt>
          <cx:pt idx="1231">40363530</cx:pt>
          <cx:pt idx="1232">40334024</cx:pt>
          <cx:pt idx="1233">40270895</cx:pt>
          <cx:pt idx="1234">40247512</cx:pt>
          <cx:pt idx="1235">40219708</cx:pt>
          <cx:pt idx="1236">40218903</cx:pt>
          <cx:pt idx="1237">40203020</cx:pt>
          <cx:pt idx="1238">40168080</cx:pt>
          <cx:pt idx="1239">40158000</cx:pt>
          <cx:pt idx="1240">40137776</cx:pt>
          <cx:pt idx="1241">40118420</cx:pt>
          <cx:pt idx="1242">40066497</cx:pt>
          <cx:pt idx="1243">40064955</cx:pt>
          <cx:pt idx="1244">40041683</cx:pt>
          <cx:pt idx="1245">39989008</cx:pt>
          <cx:pt idx="1246">39880476</cx:pt>
          <cx:pt idx="1247">39825798</cx:pt>
          <cx:pt idx="1248">39800000</cx:pt>
          <cx:pt idx="1249">39737645</cx:pt>
          <cx:pt idx="1250">39692139</cx:pt>
          <cx:pt idx="1251">39687528</cx:pt>
          <cx:pt idx="1252">39647595</cx:pt>
          <cx:pt idx="1253">39568996</cx:pt>
          <cx:pt idx="1254">39552600</cx:pt>
          <cx:pt idx="1255">39532308</cx:pt>
          <cx:pt idx="1256">39514713</cx:pt>
          <cx:pt idx="1257">39511038</cx:pt>
          <cx:pt idx="1258">39462438</cx:pt>
          <cx:pt idx="1259">39399750</cx:pt>
          <cx:pt idx="1260">39263506</cx:pt>
          <cx:pt idx="1261">39235088</cx:pt>
          <cx:pt idx="1262">39200000</cx:pt>
          <cx:pt idx="1263">39177215</cx:pt>
          <cx:pt idx="1264">39143839</cx:pt>
          <cx:pt idx="1265">39103378</cx:pt>
          <cx:pt idx="1266">39100956</cx:pt>
          <cx:pt idx="1267">39026186</cx:pt>
          <cx:pt idx="1268">39025000</cx:pt>
          <cx:pt idx="1269">39008741</cx:pt>
          <cx:pt idx="1270">38916903</cx:pt>
          <cx:pt idx="1271">38747385</cx:pt>
          <cx:pt idx="1272">38624000</cx:pt>
          <cx:pt idx="1273">38536376</cx:pt>
          <cx:pt idx="1274">38432823</cx:pt>
          <cx:pt idx="1275">38413606</cx:pt>
          <cx:pt idx="1276">38400000</cx:pt>
          <cx:pt idx="1277">38372662</cx:pt>
          <cx:pt idx="1278">38317535</cx:pt>
          <cx:pt idx="1279">38232624</cx:pt>
          <cx:pt idx="1280">38230435</cx:pt>
          <cx:pt idx="1281">38201895</cx:pt>
          <cx:pt idx="1282">38176108</cx:pt>
          <cx:pt idx="1283">38168022</cx:pt>
          <cx:pt idx="1284">38122105</cx:pt>
          <cx:pt idx="1285">38119483</cx:pt>
          <cx:pt idx="1286">38087366</cx:pt>
          <cx:pt idx="1287">38048637</cx:pt>
          <cx:pt idx="1288">38037513</cx:pt>
          <cx:pt idx="1289">37939782</cx:pt>
          <cx:pt idx="1290">37911876</cx:pt>
          <cx:pt idx="1291">37882551</cx:pt>
          <cx:pt idx="1292">37877959</cx:pt>
          <cx:pt idx="1293">37788228</cx:pt>
          <cx:pt idx="1294">37766350</cx:pt>
          <cx:pt idx="1295">37738400</cx:pt>
          <cx:pt idx="1296">37721949</cx:pt>
          <cx:pt idx="1297">37707719</cx:pt>
          <cx:pt idx="1298">37672350</cx:pt>
          <cx:pt idx="1299">37623143</cx:pt>
          <cx:pt idx="1300">37617947</cx:pt>
          <cx:pt idx="1301">37567440</cx:pt>
          <cx:pt idx="1302">37567440</cx:pt>
          <cx:pt idx="1303">37566230</cx:pt>
          <cx:pt idx="1304">37481242</cx:pt>
          <cx:pt idx="1305">37470017</cx:pt>
          <cx:pt idx="1306">37442180</cx:pt>
          <cx:pt idx="1307">37432299</cx:pt>
          <cx:pt idx="1308">37304950</cx:pt>
          <cx:pt idx="1309">37300107</cx:pt>
          <cx:pt idx="1310">37295394</cx:pt>
          <cx:pt idx="1311">37188667</cx:pt>
          <cx:pt idx="1312">37053924</cx:pt>
          <cx:pt idx="1313">37036404</cx:pt>
          <cx:pt idx="1314">36985501</cx:pt>
          <cx:pt idx="1315">36965395</cx:pt>
          <cx:pt idx="1316">36874745</cx:pt>
          <cx:pt idx="1317">36833473</cx:pt>
          <cx:pt idx="1318">36733909</cx:pt>
          <cx:pt idx="1319">36696761</cx:pt>
          <cx:pt idx="1320">36658108</cx:pt>
          <cx:pt idx="1321">36581633</cx:pt>
          <cx:pt idx="1322">36500000</cx:pt>
          <cx:pt idx="1323">36447959</cx:pt>
          <cx:pt idx="1324">36310118</cx:pt>
          <cx:pt idx="1325">36200000</cx:pt>
          <cx:pt idx="1326">36200000</cx:pt>
          <cx:pt idx="1327">36049108</cx:pt>
          <cx:pt idx="1328">36020063</cx:pt>
          <cx:pt idx="1329">36000000</cx:pt>
          <cx:pt idx="1330">36000000</cx:pt>
          <cx:pt idx="1331">35990505</cx:pt>
          <cx:pt idx="1332">35927406</cx:pt>
          <cx:pt idx="1333">35918429</cx:pt>
          <cx:pt idx="1334">35887263</cx:pt>
          <cx:pt idx="1335">35811509</cx:pt>
          <cx:pt idx="1336">35794166</cx:pt>
          <cx:pt idx="1337">35754555</cx:pt>
          <cx:pt idx="1338">35635046</cx:pt>
          <cx:pt idx="1339">35596227</cx:pt>
          <cx:pt idx="1340">35565975</cx:pt>
          <cx:pt idx="1341">35537564</cx:pt>
          <cx:pt idx="1342">35422828</cx:pt>
          <cx:pt idx="1343">35400000</cx:pt>
          <cx:pt idx="1344">35385560</cx:pt>
          <cx:pt idx="1345">35266619</cx:pt>
          <cx:pt idx="1346">35266619</cx:pt>
          <cx:pt idx="1347">35228696</cx:pt>
          <cx:pt idx="1348">35143332</cx:pt>
          <cx:pt idx="1349">35092918</cx:pt>
          <cx:pt idx="1350">35063732</cx:pt>
          <cx:pt idx="1351">35057332</cx:pt>
          <cx:pt idx="1352">35054909</cx:pt>
          <cx:pt idx="1353">35033759</cx:pt>
          <cx:pt idx="1354">35010192</cx:pt>
          <cx:pt idx="1355">35007180</cx:pt>
          <cx:pt idx="1356">35000629</cx:pt>
          <cx:pt idx="1357">34963967</cx:pt>
          <cx:pt idx="1358">34872293</cx:pt>
          <cx:pt idx="1359">34793160</cx:pt>
          <cx:pt idx="1360">34746109</cx:pt>
          <cx:pt idx="1361">34703228</cx:pt>
          <cx:pt idx="1362">34700000</cx:pt>
          <cx:pt idx="1363">34667015</cx:pt>
          <cx:pt idx="1364">34604054</cx:pt>
          <cx:pt idx="1365">34522221</cx:pt>
          <cx:pt idx="1366">34468224</cx:pt>
          <cx:pt idx="1367">34334256</cx:pt>
          <cx:pt idx="1368">34308901</cx:pt>
          <cx:pt idx="1369">34300771</cx:pt>
          <cx:pt idx="1370">34290142</cx:pt>
          <cx:pt idx="1371">34180954</cx:pt>
          <cx:pt idx="1372">34126138</cx:pt>
          <cx:pt idx="1373">34099640</cx:pt>
          <cx:pt idx="1374">34074895</cx:pt>
          <cx:pt idx="1375">34017854</cx:pt>
          <cx:pt idx="1376">34014398</cx:pt>
          <cx:pt idx="1377">34014398</cx:pt>
          <cx:pt idx="1378">33987757</cx:pt>
          <cx:pt idx="1379">33860010</cx:pt>
          <cx:pt idx="1380">33771174</cx:pt>
          <cx:pt idx="1381">33687630</cx:pt>
          <cx:pt idx="1382">33682273</cx:pt>
          <cx:pt idx="1383">33631221</cx:pt>
          <cx:pt idx="1384">33631221</cx:pt>
          <cx:pt idx="1385">33583175</cx:pt>
          <cx:pt idx="1386">33565375</cx:pt>
          <cx:pt idx="1387">33451479</cx:pt>
          <cx:pt idx="1388">33422556</cx:pt>
          <cx:pt idx="1389">33404871</cx:pt>
          <cx:pt idx="1390">33386128</cx:pt>
          <cx:pt idx="1391">33349949</cx:pt>
          <cx:pt idx="1392">33313582</cx:pt>
          <cx:pt idx="1393">33305037</cx:pt>
          <cx:pt idx="1394">33244684</cx:pt>
          <cx:pt idx="1395">33200000</cx:pt>
          <cx:pt idx="1396">33071558</cx:pt>
          <cx:pt idx="1397">33000377</cx:pt>
          <cx:pt idx="1398">33000000</cx:pt>
          <cx:pt idx="1399">32983713</cx:pt>
          <cx:pt idx="1400">32774834</cx:pt>
          <cx:pt idx="1401">32721635</cx:pt>
          <cx:pt idx="1402">32721635</cx:pt>
          <cx:pt idx="1403">32701088</cx:pt>
          <cx:pt idx="1404">32662299</cx:pt>
          <cx:pt idx="1405">32645546</cx:pt>
          <cx:pt idx="1406">32600000</cx:pt>
          <cx:pt idx="1407">32553210</cx:pt>
          <cx:pt idx="1408">32541719</cx:pt>
          <cx:pt idx="1409">32453345</cx:pt>
          <cx:pt idx="1410">32416109</cx:pt>
          <cx:pt idx="1411">32391374</cx:pt>
          <cx:pt idx="1412">32368960</cx:pt>
          <cx:pt idx="1413">32357532</cx:pt>
          <cx:pt idx="1414">32333860</cx:pt>
          <cx:pt idx="1415">32279955</cx:pt>
          <cx:pt idx="1416">32230907</cx:pt>
          <cx:pt idx="1417">32222567</cx:pt>
          <cx:pt idx="1418">32154410</cx:pt>
          <cx:pt idx="1419">32154410</cx:pt>
          <cx:pt idx="1420">32131483</cx:pt>
          <cx:pt idx="1421">32101000</cx:pt>
          <cx:pt idx="1422">32055248</cx:pt>
          <cx:pt idx="1423">32051917</cx:pt>
          <cx:pt idx="1424">32048809</cx:pt>
          <cx:pt idx="1425">32048809</cx:pt>
          <cx:pt idx="1426">32014289</cx:pt>
          <cx:pt idx="1427">32003620</cx:pt>
          <cx:pt idx="1428">32000000</cx:pt>
          <cx:pt idx="1429">32000000</cx:pt>
          <cx:pt idx="1430">31990064</cx:pt>
          <cx:pt idx="1431">31973840</cx:pt>
          <cx:pt idx="1432">31968347</cx:pt>
          <cx:pt idx="1433">31899000</cx:pt>
          <cx:pt idx="1434">31838002</cx:pt>
          <cx:pt idx="1435">31768374</cx:pt>
          <cx:pt idx="1436">31743332</cx:pt>
          <cx:pt idx="1437">31691811</cx:pt>
          <cx:pt idx="1438">31655091</cx:pt>
          <cx:pt idx="1439">31607598</cx:pt>
          <cx:pt idx="1440">31600000</cx:pt>
          <cx:pt idx="1441">31597131</cx:pt>
          <cx:pt idx="1442">31585300</cx:pt>
          <cx:pt idx="1443">31584722</cx:pt>
          <cx:pt idx="1444">31537320</cx:pt>
          <cx:pt idx="1445">31526393</cx:pt>
          <cx:pt idx="1446">31501218</cx:pt>
          <cx:pt idx="1447">31487293</cx:pt>
          <cx:pt idx="1448">31471430</cx:pt>
          <cx:pt idx="1449">31452765</cx:pt>
          <cx:pt idx="1450">31397498</cx:pt>
          <cx:pt idx="1451">31252964</cx:pt>
          <cx:pt idx="1452">31179516</cx:pt>
          <cx:pt idx="1453">31155435</cx:pt>
          <cx:pt idx="1454">31146570</cx:pt>
          <cx:pt idx="1455">30920167</cx:pt>
          <cx:pt idx="1456">30859000</cx:pt>
          <cx:pt idx="1457">30859000</cx:pt>
          <cx:pt idx="1458">30857814</cx:pt>
          <cx:pt idx="1459">30688364</cx:pt>
          <cx:pt idx="1460">30659817</cx:pt>
          <cx:pt idx="1461">30651422</cx:pt>
          <cx:pt idx="1462">30628981</cx:pt>
          <cx:pt idx="1463">30538669</cx:pt>
          <cx:pt idx="1464">30523568</cx:pt>
          <cx:pt idx="1465">30513940</cx:pt>
          <cx:pt idx="1466">30500882</cx:pt>
          <cx:pt idx="1467">30400000</cx:pt>
          <cx:pt idx="1468">30324946</cx:pt>
          <cx:pt idx="1469">30306281</cx:pt>
          <cx:pt idx="1470">30259652</cx:pt>
          <cx:pt idx="1471">30226144</cx:pt>
          <cx:pt idx="1472">30222640</cx:pt>
          <cx:pt idx="1473">30127963</cx:pt>
          <cx:pt idx="1474">30102717</cx:pt>
          <cx:pt idx="1475">30093107</cx:pt>
          <cx:pt idx="1476">30059386</cx:pt>
          <cx:pt idx="1477">30050028</cx:pt>
          <cx:pt idx="1478">30028592</cx:pt>
          <cx:pt idx="1479">30012990</cx:pt>
          <cx:pt idx="1480">30000000</cx:pt>
          <cx:pt idx="1481">29997095</cx:pt>
          <cx:pt idx="1482">29975979</cx:pt>
          <cx:pt idx="1483">29959436</cx:pt>
          <cx:pt idx="1484">29753944</cx:pt>
          <cx:pt idx="1485">29500000</cx:pt>
          <cx:pt idx="1486">29392418</cx:pt>
          <cx:pt idx="1487">29302097</cx:pt>
          <cx:pt idx="1488">29247405</cx:pt>
          <cx:pt idx="1489">29200000</cx:pt>
          <cx:pt idx="1490">29106737</cx:pt>
          <cx:pt idx="1491">29062561</cx:pt>
          <cx:pt idx="1492">28972187</cx:pt>
          <cx:pt idx="1493">28876924</cx:pt>
          <cx:pt idx="1494">28873374</cx:pt>
          <cx:pt idx="1495">28871190</cx:pt>
          <cx:pt idx="1496">28831145</cx:pt>
          <cx:pt idx="1497">28751715</cx:pt>
          <cx:pt idx="1498">28747570</cx:pt>
          <cx:pt idx="1499">28734552</cx:pt>
          <cx:pt idx="1500">28637507</cx:pt>
          <cx:pt idx="1501">28563926</cx:pt>
          <cx:pt idx="1502">28563179</cx:pt>
          <cx:pt idx="1503">28501651</cx:pt>
          <cx:pt idx="1504">28501651</cx:pt>
          <cx:pt idx="1505">28501605</cx:pt>
          <cx:pt idx="1506">28435406</cx:pt>
          <cx:pt idx="1507">28424210</cx:pt>
          <cx:pt idx="1508">28399192</cx:pt>
          <cx:pt idx="1509">28341469</cx:pt>
          <cx:pt idx="1510">28165882</cx:pt>
          <cx:pt idx="1511">28014536</cx:pt>
          <cx:pt idx="1512">27979400</cx:pt>
          <cx:pt idx="1513">27900000</cx:pt>
          <cx:pt idx="1514">27900000</cx:pt>
          <cx:pt idx="1515">27854896</cx:pt>
          <cx:pt idx="1516">27829874</cx:pt>
          <cx:pt idx="1517">27779888</cx:pt>
          <cx:pt idx="1518">27758465</cx:pt>
          <cx:pt idx="1519">27736779</cx:pt>
          <cx:pt idx="1520">27689474</cx:pt>
          <cx:pt idx="1521">27669413</cx:pt>
          <cx:pt idx="1522">27550735</cx:pt>
          <cx:pt idx="1523">27545445</cx:pt>
          <cx:pt idx="1524">27515786</cx:pt>
          <cx:pt idx="1525">27457409</cx:pt>
          <cx:pt idx="1526">27441122</cx:pt>
          <cx:pt idx="1527">27362712</cx:pt>
          <cx:pt idx="1528">27338033</cx:pt>
          <cx:pt idx="1529">27296514</cx:pt>
          <cx:pt idx="1530">27285953</cx:pt>
          <cx:pt idx="1531">27281507</cx:pt>
          <cx:pt idx="1532">27277055</cx:pt>
          <cx:pt idx="1533">27200000</cx:pt>
          <cx:pt idx="1534">27154426</cx:pt>
          <cx:pt idx="1535">27141959</cx:pt>
          <cx:pt idx="1536">27087695</cx:pt>
          <cx:pt idx="1537">27052167</cx:pt>
          <cx:pt idx="1538">26906039</cx:pt>
          <cx:pt idx="1539">26896744</cx:pt>
          <cx:pt idx="1540">26870825</cx:pt>
          <cx:pt idx="1541">26830000</cx:pt>
          <cx:pt idx="1542">26830000</cx:pt>
          <cx:pt idx="1543">26781723</cx:pt>
          <cx:pt idx="1544">26761283</cx:pt>
          <cx:pt idx="1545">26589953</cx:pt>
          <cx:pt idx="1546">26583369</cx:pt>
          <cx:pt idx="1547">26539321</cx:pt>
          <cx:pt idx="1548">26505000</cx:pt>
          <cx:pt idx="1549">26505000</cx:pt>
          <cx:pt idx="1550">26421314</cx:pt>
          <cx:pt idx="1551">26415649</cx:pt>
          <cx:pt idx="1552">26400000</cx:pt>
          <cx:pt idx="1553">26400000</cx:pt>
          <cx:pt idx="1554">26384919</cx:pt>
          <cx:pt idx="1555">26284475</cx:pt>
          <cx:pt idx="1556">26236603</cx:pt>
          <cx:pt idx="1557">26161406</cx:pt>
          <cx:pt idx="1558">26096584</cx:pt>
          <cx:pt idx="1559">26049082</cx:pt>
          <cx:pt idx="1560">26005908</cx:pt>
          <cx:pt idx="1561">26003149</cx:pt>
          <cx:pt idx="1562">25967000</cx:pt>
          <cx:pt idx="1563">25926543</cx:pt>
          <cx:pt idx="1564">25842000</cx:pt>
          <cx:pt idx="1565">25799043</cx:pt>
          <cx:pt idx="1566">25776062</cx:pt>
          <cx:pt idx="1567">25753840</cx:pt>
          <cx:pt idx="1568">25677801</cx:pt>
          <cx:pt idx="1569">25675765</cx:pt>
          <cx:pt idx="1570">25625110</cx:pt>
          <cx:pt idx="1571">25615792</cx:pt>
          <cx:pt idx="1572">25600000</cx:pt>
          <cx:pt idx="1573">25592632</cx:pt>
          <cx:pt idx="1574">25590119</cx:pt>
          <cx:pt idx="1575">25584685</cx:pt>
          <cx:pt idx="1576">25571351</cx:pt>
          <cx:pt idx="1577">25556065</cx:pt>
          <cx:pt idx="1578">25530884</cx:pt>
          <cx:pt idx="1579">25517500</cx:pt>
          <cx:pt idx="1580">25482931</cx:pt>
          <cx:pt idx="1581">25464480</cx:pt>
          <cx:pt idx="1582">25440971</cx:pt>
          <cx:pt idx="1583">25359200</cx:pt>
          <cx:pt idx="1584">25339117</cx:pt>
          <cx:pt idx="1585">25296447</cx:pt>
          <cx:pt idx="1586">25277561</cx:pt>
          <cx:pt idx="1587">25244700</cx:pt>
          <cx:pt idx="1588">25240988</cx:pt>
          <cx:pt idx="1589">25167270</cx:pt>
          <cx:pt idx="1590">25138292</cx:pt>
          <cx:pt idx="1591">25077977</cx:pt>
          <cx:pt idx="1592">25047631</cx:pt>
          <cx:pt idx="1593">25003072</cx:pt>
          <cx:pt idx="1594">25000000</cx:pt>
          <cx:pt idx="1595">25000000</cx:pt>
          <cx:pt idx="1596">24984868</cx:pt>
          <cx:pt idx="1597">24881000</cx:pt>
          <cx:pt idx="1598">24848292</cx:pt>
          <cx:pt idx="1599">24809547</cx:pt>
          <cx:pt idx="1600">24800000</cx:pt>
          <cx:pt idx="1601">24792061</cx:pt>
          <cx:pt idx="1602">24788807</cx:pt>
          <cx:pt idx="1603">24741700</cx:pt>
          <cx:pt idx="1604">24708699</cx:pt>
          <cx:pt idx="1605">24629916</cx:pt>
          <cx:pt idx="1606">24530513</cx:pt>
          <cx:pt idx="1607">24475416</cx:pt>
          <cx:pt idx="1608">24475193</cx:pt>
          <cx:pt idx="1609">24397469</cx:pt>
          <cx:pt idx="1610">24381334</cx:pt>
          <cx:pt idx="1611">24362501</cx:pt>
          <cx:pt idx="1612">24138847</cx:pt>
          <cx:pt idx="1613">24104113</cx:pt>
          <cx:pt idx="1614">24103594</cx:pt>
          <cx:pt idx="1615">23993605</cx:pt>
          <cx:pt idx="1616">23978402</cx:pt>
          <cx:pt idx="1617">23808111</cx:pt>
          <cx:pt idx="1618">23650000</cx:pt>
          <cx:pt idx="1619">23618786</cx:pt>
          <cx:pt idx="1620">23472900</cx:pt>
          <cx:pt idx="1621">23393765</cx:pt>
          <cx:pt idx="1622">23292105</cx:pt>
          <cx:pt idx="1623">23272306</cx:pt>
          <cx:pt idx="1624">23213577</cx:pt>
          <cx:pt idx="1625">23179303</cx:pt>
          <cx:pt idx="1626">23089926</cx:pt>
          <cx:pt idx="1627">23078294</cx:pt>
          <cx:pt idx="1628">23031390</cx:pt>
          <cx:pt idx="1629">22954968</cx:pt>
          <cx:pt idx="1630">22927390</cx:pt>
          <cx:pt idx="1631">22905674</cx:pt>
          <cx:pt idx="1632">22858926</cx:pt>
          <cx:pt idx="1633">22800000</cx:pt>
          <cx:pt idx="1634">22757819</cx:pt>
          <cx:pt idx="1635">22734486</cx:pt>
          <cx:pt idx="1636">22551000</cx:pt>
          <cx:pt idx="1637">22452209</cx:pt>
          <cx:pt idx="1638">22331028</cx:pt>
          <cx:pt idx="1639">22294341</cx:pt>
          <cx:pt idx="1640">22264487</cx:pt>
          <cx:pt idx="1641">22245861</cx:pt>
          <cx:pt idx="1642">22235901</cx:pt>
          <cx:pt idx="1643">22202612</cx:pt>
          <cx:pt idx="1644">22201636</cx:pt>
          <cx:pt idx="1645">22189039</cx:pt>
          <cx:pt idx="1646">22168359</cx:pt>
          <cx:pt idx="1647">22160085</cx:pt>
          <cx:pt idx="1648">21994911</cx:pt>
          <cx:pt idx="1649">21589307</cx:pt>
          <cx:pt idx="1650">21569041</cx:pt>
          <cx:pt idx="1651">21564616</cx:pt>
          <cx:pt idx="1652">21520719</cx:pt>
          <cx:pt idx="1653">21501098</cx:pt>
          <cx:pt idx="1654">21483154</cx:pt>
          <cx:pt idx="1655">21468807</cx:pt>
          <cx:pt idx="1656">21413105</cx:pt>
          <cx:pt idx="1657">21383298</cx:pt>
          <cx:pt idx="1658">21378000</cx:pt>
          <cx:pt idx="1659">21378000</cx:pt>
          <cx:pt idx="1660">21371425</cx:pt>
          <cx:pt idx="1661">21370057</cx:pt>
          <cx:pt idx="1662">21300000</cx:pt>
          <cx:pt idx="1663">21244913</cx:pt>
          <cx:pt idx="1664">21200000</cx:pt>
          <cx:pt idx="1665">21197315</cx:pt>
          <cx:pt idx="1666">21160089</cx:pt>
          <cx:pt idx="1667">21133087</cx:pt>
          <cx:pt idx="1668">21088568</cx:pt>
          <cx:pt idx="1669">21078145</cx:pt>
          <cx:pt idx="1670">21005329</cx:pt>
          <cx:pt idx="1671">21000000</cx:pt>
          <cx:pt idx="1672">20998709</cx:pt>
          <cx:pt idx="1673">20966644</cx:pt>
          <cx:pt idx="1674">20803237</cx:pt>
          <cx:pt idx="1675">20801344</cx:pt>
          <cx:pt idx="1676">20773070</cx:pt>
          <cx:pt idx="1677">20772796</cx:pt>
          <cx:pt idx="1678">20733485</cx:pt>
          <cx:pt idx="1679">20627372</cx:pt>
          <cx:pt idx="1680">20566327</cx:pt>
          <cx:pt idx="1681">20433940</cx:pt>
          <cx:pt idx="1682">20400000</cx:pt>
          <cx:pt idx="1683">20384136</cx:pt>
          <cx:pt idx="1684">20339754</cx:pt>
          <cx:pt idx="1685">20338609</cx:pt>
          <cx:pt idx="1686">20259297</cx:pt>
          <cx:pt idx="1687">20257000</cx:pt>
          <cx:pt idx="1688">20246959</cx:pt>
          <cx:pt idx="1689">20241395</cx:pt>
          <cx:pt idx="1690">20218921</cx:pt>
          <cx:pt idx="1691">20207003</cx:pt>
          <cx:pt idx="1692">20167424</cx:pt>
          <cx:pt idx="1693">20035310</cx:pt>
          <cx:pt idx="1694">19472057</cx:pt>
          <cx:pt idx="1695">19421271</cx:pt>
          <cx:pt idx="1696">19281235</cx:pt>
          <cx:pt idx="1697">19184015</cx:pt>
          <cx:pt idx="1698">19179969</cx:pt>
          <cx:pt idx="1699">19170001</cx:pt>
          <cx:pt idx="1700">19158074</cx:pt>
          <cx:pt idx="1701">19100000</cx:pt>
          <cx:pt idx="1702">19097994</cx:pt>
          <cx:pt idx="1703">19067631</cx:pt>
          <cx:pt idx="1704">19057024</cx:pt>
          <cx:pt idx="1705">18811135</cx:pt>
          <cx:pt idx="1706">18761993</cx:pt>
          <cx:pt idx="1707">18663911</cx:pt>
          <cx:pt idx="1708">18656400</cx:pt>
          <cx:pt idx="1709">18642318</cx:pt>
          <cx:pt idx="1710">18621249</cx:pt>
          <cx:pt idx="1711">18595716</cx:pt>
          <cx:pt idx="1712">18535191</cx:pt>
          <cx:pt idx="1713">18488314</cx:pt>
          <cx:pt idx="1714">18381787</cx:pt>
          <cx:pt idx="1715">18352454</cx:pt>
          <cx:pt idx="1716">18329466</cx:pt>
          <cx:pt idx="1717">18272447</cx:pt>
          <cx:pt idx="1718">18225165</cx:pt>
          <cx:pt idx="1719">18112929</cx:pt>
          <cx:pt idx="1720">18090181</cx:pt>
          <cx:pt idx="1721">18004225</cx:pt>
          <cx:pt idx="1722">17986000</cx:pt>
          <cx:pt idx="1723">17843379</cx:pt>
          <cx:pt idx="1724">17768000</cx:pt>
          <cx:pt idx="1725">17738570</cx:pt>
          <cx:pt idx="1726">17683670</cx:pt>
          <cx:pt idx="1727">17655201</cx:pt>
          <cx:pt idx="1728">17613460</cx:pt>
          <cx:pt idx="1729">17605861</cx:pt>
          <cx:pt idx="1730">17544812</cx:pt>
          <cx:pt idx="1731">17536788</cx:pt>
          <cx:pt idx="1732">17508936</cx:pt>
          <cx:pt idx="1733">17508670</cx:pt>
          <cx:pt idx="1734">17474107</cx:pt>
          <cx:pt idx="1735">17439163</cx:pt>
          <cx:pt idx="1736">17427926</cx:pt>
          <cx:pt idx="1737">17411331</cx:pt>
          <cx:pt idx="1738">17382982</cx:pt>
          <cx:pt idx="1739">17378977</cx:pt>
          <cx:pt idx="1740">17321573</cx:pt>
          <cx:pt idx="1741">17314483</cx:pt>
          <cx:pt idx="1742">17292381</cx:pt>
          <cx:pt idx="1743">17278980</cx:pt>
          <cx:pt idx="1744">17237244</cx:pt>
          <cx:pt idx="1745">17225675</cx:pt>
          <cx:pt idx="1746">17096053</cx:pt>
          <cx:pt idx="1747">17016190</cx:pt>
          <cx:pt idx="1748">17000000</cx:pt>
          <cx:pt idx="1749">16938179</cx:pt>
          <cx:pt idx="1750">16929123</cx:pt>
          <cx:pt idx="1751">16901126</cx:pt>
          <cx:pt idx="1752">16842303</cx:pt>
          <cx:pt idx="1753">16800000</cx:pt>
          <cx:pt idx="1754">16699684</cx:pt>
          <cx:pt idx="1755">16667084</cx:pt>
          <cx:pt idx="1756">16574731</cx:pt>
          <cx:pt idx="1757">16501785</cx:pt>
          <cx:pt idx="1758">16459004</cx:pt>
          <cx:pt idx="1759">16346122</cx:pt>
          <cx:pt idx="1760">16300302</cx:pt>
          <cx:pt idx="1761">16298046</cx:pt>
          <cx:pt idx="1762">16235293</cx:pt>
          <cx:pt idx="1763">16204793</cx:pt>
          <cx:pt idx="1764">16168741</cx:pt>
          <cx:pt idx="1765">16153600</cx:pt>
          <cx:pt idx="1766">16115878</cx:pt>
          <cx:pt idx="1767">16101109</cx:pt>
          <cx:pt idx="1768">16097842</cx:pt>
          <cx:pt idx="1769">16067035</cx:pt>
          <cx:pt idx="1770">16033556</cx:pt>
          <cx:pt idx="1771">16025394</cx:pt>
          <cx:pt idx="1772">16017403</cx:pt>
          <cx:pt idx="1773">15935068</cx:pt>
          <cx:pt idx="1774">15854988</cx:pt>
          <cx:pt idx="1775">15818967</cx:pt>
          <cx:pt idx="1776">15700000</cx:pt>
          <cx:pt idx="1777">15655665</cx:pt>
          <cx:pt idx="1778">15608545</cx:pt>
          <cx:pt idx="1779">15549702</cx:pt>
          <cx:pt idx="1780">15483540</cx:pt>
          <cx:pt idx="1781">15417771</cx:pt>
          <cx:pt idx="1782">15369573</cx:pt>
          <cx:pt idx="1783">15361537</cx:pt>
          <cx:pt idx="1784">15331289</cx:pt>
          <cx:pt idx="1785">15294553</cx:pt>
          <cx:pt idx="1786">15180000</cx:pt>
          <cx:pt idx="1787">15171475</cx:pt>
          <cx:pt idx="1788">15152879</cx:pt>
          <cx:pt idx="1789">15126948</cx:pt>
          <cx:pt idx="1790">15102127</cx:pt>
          <cx:pt idx="1791">15100000</cx:pt>
          <cx:pt idx="1792">15062898</cx:pt>
          <cx:pt idx="1793">15047419</cx:pt>
          <cx:pt idx="1794">14891000</cx:pt>
          <cx:pt idx="1795">14879556</cx:pt>
          <cx:pt idx="1796">14821531</cx:pt>
          <cx:pt idx="1797">14677654</cx:pt>
          <cx:pt idx="1798">14673301</cx:pt>
          <cx:pt idx="1799">14612840</cx:pt>
          <cx:pt idx="1800">14597405</cx:pt>
          <cx:pt idx="1801">14564027</cx:pt>
          <cx:pt idx="1802">14545844</cx:pt>
          <cx:pt idx="1803">14479776</cx:pt>
          <cx:pt idx="1804">14400000</cx:pt>
          <cx:pt idx="1805">14373825</cx:pt>
          <cx:pt idx="1806">14359793</cx:pt>
          <cx:pt idx="1807">14348123</cx:pt>
          <cx:pt idx="1808">14343976</cx:pt>
          <cx:pt idx="1809">14123773</cx:pt>
          <cx:pt idx="1810">14114488</cx:pt>
          <cx:pt idx="1811">14100000</cx:pt>
          <cx:pt idx="1812">14060950</cx:pt>
          <cx:pt idx="1813">14015786</cx:pt>
          <cx:pt idx="1814">14003141</cx:pt>
          <cx:pt idx="1815">14000000</cx:pt>
          <cx:pt idx="1816">13960203</cx:pt>
          <cx:pt idx="1817">13920741</cx:pt>
          <cx:pt idx="1818">13903262</cx:pt>
          <cx:pt idx="1819">13876974</cx:pt>
          <cx:pt idx="1820">13823741</cx:pt>
          <cx:pt idx="1821">13746550</cx:pt>
          <cx:pt idx="1822">13684949</cx:pt>
          <cx:pt idx="1823">13622333</cx:pt>
          <cx:pt idx="1824">13592872</cx:pt>
          <cx:pt idx="1825">13569248</cx:pt>
          <cx:pt idx="1826">13558739</cx:pt>
          <cx:pt idx="1827">13464388</cx:pt>
          <cx:pt idx="1828">13367101</cx:pt>
          <cx:pt idx="1829">13350177</cx:pt>
          <cx:pt idx="1830">13300000</cx:pt>
          <cx:pt idx="1831">13269963</cx:pt>
          <cx:pt idx="1832">13235267</cx:pt>
          <cx:pt idx="1833">13214255</cx:pt>
          <cx:pt idx="1834">13103828</cx:pt>
          <cx:pt idx="1835">13092000</cx:pt>
          <cx:pt idx="1836">13008928</cx:pt>
          <cx:pt idx="1837">12995673</cx:pt>
          <cx:pt idx="1838">12985267</cx:pt>
          <cx:pt idx="1839">12947763</cx:pt>
          <cx:pt idx="1840">12902790</cx:pt>
          <cx:pt idx="1841">12899702</cx:pt>
          <cx:pt idx="1842">12802907</cx:pt>
          <cx:pt idx="1843">12796277</cx:pt>
          <cx:pt idx="1844">12793213</cx:pt>
          <cx:pt idx="1845">12784397</cx:pt>
          <cx:pt idx="1846">12674183</cx:pt>
          <cx:pt idx="1847">12610731</cx:pt>
          <cx:pt idx="1848">12610552</cx:pt>
          <cx:pt idx="1849">12589108</cx:pt>
          <cx:pt idx="1850">12583510</cx:pt>
          <cx:pt idx="1851">12574715</cx:pt>
          <cx:pt idx="1852">12570442</cx:pt>
          <cx:pt idx="1853">12555230</cx:pt>
          <cx:pt idx="1854">12550242</cx:pt>
          <cx:pt idx="1855">12514138</cx:pt>
          <cx:pt idx="1856">12495865</cx:pt>
          <cx:pt idx="1857">12200000</cx:pt>
          <cx:pt idx="1858">12081447</cx:pt>
          <cx:pt idx="1859">12055108</cx:pt>
          <cx:pt idx="1860">12006514</cx:pt>
          <cx:pt idx="1861">11883495</cx:pt>
          <cx:pt idx="1862">11860839</cx:pt>
          <cx:pt idx="1863">11827301</cx:pt>
          <cx:pt idx="1864">11806119</cx:pt>
          <cx:pt idx="1865">11797927</cx:pt>
          <cx:pt idx="1866">11703287</cx:pt>
          <cx:pt idx="1867">11694528</cx:pt>
          <cx:pt idx="1868">11675178</cx:pt>
          <cx:pt idx="1869">11642254</cx:pt>
          <cx:pt idx="1870">11634362</cx:pt>
          <cx:pt idx="1871">11632420</cx:pt>
          <cx:pt idx="1872">11546543</cx:pt>
          <cx:pt idx="1873">11540112</cx:pt>
          <cx:pt idx="1874">11533945</cx:pt>
          <cx:pt idx="1875">11529368</cx:pt>
          <cx:pt idx="1876">11434867</cx:pt>
          <cx:pt idx="1877">11284657</cx:pt>
          <cx:pt idx="1878">11043445</cx:pt>
          <cx:pt idx="1879">10941801</cx:pt>
          <cx:pt idx="1880">10824921</cx:pt>
          <cx:pt idx="1881">10814185</cx:pt>
          <cx:pt idx="1882">10572742</cx:pt>
          <cx:pt idx="1883">10561238</cx:pt>
          <cx:pt idx="1884">10515579</cx:pt>
          <cx:pt idx="1885">10460089</cx:pt>
          <cx:pt idx="1886">10429707</cx:pt>
          <cx:pt idx="1887">10353690</cx:pt>
          <cx:pt idx="1888">10305534</cx:pt>
          <cx:pt idx="1889">10281585</cx:pt>
          <cx:pt idx="1890">10269307</cx:pt>
          <cx:pt idx="1891">10246600</cx:pt>
          <cx:pt idx="1892">10200000</cx:pt>
          <cx:pt idx="1893">10174663</cx:pt>
          <cx:pt idx="1894">10161099</cx:pt>
          <cx:pt idx="1895">10149779</cx:pt>
          <cx:pt idx="1896">10106233</cx:pt>
          <cx:pt idx="1897">10105505</cx:pt>
          <cx:pt idx="1898">10097096</cx:pt>
          <cx:pt idx="1899">10042266</cx:pt>
          <cx:pt idx="1900">10017041</cx:pt>
          <cx:pt idx="1901">9821335</cx:pt>
          <cx:pt idx="1902">9701559</cx:pt>
          <cx:pt idx="1903">9658370</cx:pt>
          <cx:pt idx="1904">9628751</cx:pt>
          <cx:pt idx="1905">9600000</cx:pt>
          <cx:pt idx="1906">9449219</cx:pt>
          <cx:pt idx="1907">9437933</cx:pt>
          <cx:pt idx="1908">9203192</cx:pt>
          <cx:pt idx="1909">9190525</cx:pt>
          <cx:pt idx="1910">9180275</cx:pt>
          <cx:pt idx="1911">9176553</cx:pt>
          <cx:pt idx="1912">9166863</cx:pt>
          <cx:pt idx="1913">9094451</cx:pt>
          <cx:pt idx="1914">9054736</cx:pt>
          <cx:pt idx="1915">9016377</cx:pt>
          <cx:pt idx="1916">9013113</cx:pt>
          <cx:pt idx="1917">9003011</cx:pt>
          <cx:pt idx="1918">9000000</cx:pt>
          <cx:pt idx="1919">8880705</cx:pt>
          <cx:pt idx="1920">8828771</cx:pt>
          <cx:pt idx="1921">8786715</cx:pt>
          <cx:pt idx="1922">8596914</cx:pt>
          <cx:pt idx="1923">8373585</cx:pt>
          <cx:pt idx="1924">8279017</cx:pt>
          <cx:pt idx="1925">8243880</cx:pt>
          <cx:pt idx="1926">8114507</cx:pt>
          <cx:pt idx="1927">8108247</cx:pt>
          <cx:pt idx="1928">8044906</cx:pt>
          <cx:pt idx="1929">8025872</cx:pt>
          <cx:pt idx="1930">8000000</cx:pt>
          <cx:pt idx="1931">7994115</cx:pt>
          <cx:pt idx="1932">7993039</cx:pt>
          <cx:pt idx="1933">7888703</cx:pt>
          <cx:pt idx="1934">7830611</cx:pt>
          <cx:pt idx="1935">7825820</cx:pt>
          <cx:pt idx="1936">7707563</cx:pt>
          <cx:pt idx="1937">7705974</cx:pt>
          <cx:pt idx="1938">7563397</cx:pt>
          <cx:pt idx="1939">7557877</cx:pt>
          <cx:pt idx="1940">7518876</cx:pt>
          <cx:pt idx="1941">7501404</cx:pt>
          <cx:pt idx="1942">7455447</cx:pt>
          <cx:pt idx="1943">7417210</cx:pt>
          <cx:pt idx="1944">7369373</cx:pt>
          <cx:pt idx="1945">7362100</cx:pt>
          <cx:pt idx="1946">7292175</cx:pt>
          <cx:pt idx="1947">7282851</cx:pt>
          <cx:pt idx="1948">7267324</cx:pt>
          <cx:pt idx="1949">7186670</cx:pt>
          <cx:pt idx="1950">7159147</cx:pt>
          <cx:pt idx="1951">7137502</cx:pt>
          <cx:pt idx="1952">7098492</cx:pt>
          <cx:pt idx="1953">7070459</cx:pt>
          <cx:pt idx="1954">7059537</cx:pt>
          <cx:pt idx="1955">7022940</cx:pt>
          <cx:pt idx="1956">7009668</cx:pt>
          <cx:pt idx="1957">6940281</cx:pt>
          <cx:pt idx="1958">6879730</cx:pt>
          <cx:pt idx="1959">6857503</cx:pt>
          <cx:pt idx="1960">6857096</cx:pt>
          <cx:pt idx="1961">6851969</cx:pt>
          <cx:pt idx="1962">6851636</cx:pt>
          <cx:pt idx="1963">6777589</cx:pt>
          <cx:pt idx="1964">6755271</cx:pt>
          <cx:pt idx="1965">6719300</cx:pt>
          <cx:pt idx="1966">6706368</cx:pt>
          <cx:pt idx="1967">6670712</cx:pt>
          <cx:pt idx="1968">6610326</cx:pt>
          <cx:pt idx="1969">6531491</cx:pt>
          <cx:pt idx="1970">6525762</cx:pt>
          <cx:pt idx="1971">6517198</cx:pt>
          <cx:pt idx="1972">6401336</cx:pt>
          <cx:pt idx="1973">6390032</cx:pt>
          <cx:pt idx="1974">6239558</cx:pt>
          <cx:pt idx="1975">6165429</cx:pt>
          <cx:pt idx="1976">6157157</cx:pt>
          <cx:pt idx="1977">6126237</cx:pt>
          <cx:pt idx="1978">6100000</cx:pt>
          <cx:pt idx="1979">6088249</cx:pt>
          <cx:pt idx="1980">6026908</cx:pt>
          <cx:pt idx="1981">6003587</cx:pt>
          <cx:pt idx="1982">5998971</cx:pt>
          <cx:pt idx="1983">5997134</cx:pt>
          <cx:pt idx="1984">5990075</cx:pt>
          <cx:pt idx="1985">5923044</cx:pt>
          <cx:pt idx="1986">5844929</cx:pt>
          <cx:pt idx="1987">5792822</cx:pt>
          <cx:pt idx="1988">5776314</cx:pt>
          <cx:pt idx="1989">5739376</cx:pt>
          <cx:pt idx="1990">5731103</cx:pt>
          <cx:pt idx="1991">5709616</cx:pt>
          <cx:pt idx="1992">5595428</cx:pt>
          <cx:pt idx="1993">5518918</cx:pt>
          <cx:pt idx="1994">5480318</cx:pt>
          <cx:pt idx="1995">5400000</cx:pt>
          <cx:pt idx="1996">5383834</cx:pt>
          <cx:pt idx="1997">5355847</cx:pt>
          <cx:pt idx="1998">5355376</cx:pt>
          <cx:pt idx="1999">5354039</cx:pt>
          <cx:pt idx="2000">5308707</cx:pt>
          <cx:pt idx="2001">5308553</cx:pt>
          <cx:pt idx="2002">5283379</cx:pt>
          <cx:pt idx="2003">5228617</cx:pt>
          <cx:pt idx="2004">5132222</cx:pt>
          <cx:pt idx="2005">5100937</cx:pt>
          <cx:pt idx="2006">5009677</cx:pt>
          <cx:pt idx="2007">5000000</cx:pt>
          <cx:pt idx="2008">4946250</cx:pt>
          <cx:pt idx="2009">4829497</cx:pt>
          <cx:pt idx="2010">4806750</cx:pt>
          <cx:pt idx="2011">4771000</cx:pt>
          <cx:pt idx="2012">4613815</cx:pt>
          <cx:pt idx="2013">4600000</cx:pt>
          <cx:pt idx="2014">4599680</cx:pt>
          <cx:pt idx="2015">4595000</cx:pt>
          <cx:pt idx="2016">4581222</cx:pt>
          <cx:pt idx="2017">4505922</cx:pt>
          <cx:pt idx="2018">4417124</cx:pt>
          <cx:pt idx="2019">4328294</cx:pt>
          <cx:pt idx="2020">4311834</cx:pt>
          <cx:pt idx="2021">4301331</cx:pt>
          <cx:pt idx="2022">4231500</cx:pt>
          <cx:pt idx="2023">4186931</cx:pt>
          <cx:pt idx="2024">4170647</cx:pt>
          <cx:pt idx="2025">4142507</cx:pt>
          <cx:pt idx="2026">4109095</cx:pt>
          <cx:pt idx="2027">4105123</cx:pt>
          <cx:pt idx="2028">4063238</cx:pt>
          <cx:pt idx="2029">4046737</cx:pt>
          <cx:pt idx="2030">4033268</cx:pt>
          <cx:pt idx="2031">4007792</cx:pt>
          <cx:pt idx="2032">4000000</cx:pt>
          <cx:pt idx="2033">3902679</cx:pt>
          <cx:pt idx="2034">3885134</cx:pt>
          <cx:pt idx="2035">3827466</cx:pt>
          <cx:pt idx="2036">3826455</cx:pt>
          <cx:pt idx="2037">3799339</cx:pt>
          <cx:pt idx="2038">3773863</cx:pt>
          <cx:pt idx="2039">3766595</cx:pt>
          <cx:pt idx="2040">3650677</cx:pt>
          <cx:pt idx="2041">3645438</cx:pt>
          <cx:pt idx="2042">3590010</cx:pt>
          <cx:pt idx="2043">3559990</cx:pt>
          <cx:pt idx="2044">3525161</cx:pt>
          <cx:pt idx="2045">3500000</cx:pt>
          <cx:pt idx="2046">3500000</cx:pt>
          <cx:pt idx="2047">3447339</cx:pt>
          <cx:pt idx="2048">3420871</cx:pt>
          <cx:pt idx="2049">3419967</cx:pt>
          <cx:pt idx="2050">3388210</cx:pt>
          <cx:pt idx="2051">3386698</cx:pt>
          <cx:pt idx="2052">3335839</cx:pt>
          <cx:pt idx="2053">3325638</cx:pt>
          <cx:pt idx="2054">3300230</cx:pt>
          <cx:pt idx="2055">3293258</cx:pt>
          <cx:pt idx="2056">3278611</cx:pt>
          <cx:pt idx="2057">3222857</cx:pt>
          <cx:pt idx="2058">3216970</cx:pt>
          <cx:pt idx="2059">3151130</cx:pt>
          <cx:pt idx="2060">3130592</cx:pt>
          <cx:pt idx="2061">3123749</cx:pt>
          <cx:pt idx="2062">3122616</cx:pt>
          <cx:pt idx="2063">3117666</cx:pt>
          <cx:pt idx="2064">3108216</cx:pt>
          <cx:pt idx="2065">3105269</cx:pt>
          <cx:pt idx="2066">3101301</cx:pt>
          <cx:pt idx="2067">3094687</cx:pt>
          <cx:pt idx="2068">3050934</cx:pt>
          <cx:pt idx="2069">3000000</cx:pt>
          <cx:pt idx="2070">3000000</cx:pt>
          <cx:pt idx="2071">2981638</cx:pt>
          <cx:pt idx="2072">2957978</cx:pt>
          <cx:pt idx="2073">2938208</cx:pt>
          <cx:pt idx="2074">2882062</cx:pt>
          <cx:pt idx="2075">2859955</cx:pt>
          <cx:pt idx="2076">2856622</cx:pt>
          <cx:pt idx="2077">2850263</cx:pt>
          <cx:pt idx="2078">2833383</cx:pt>
          <cx:pt idx="2079">2812029</cx:pt>
          <cx:pt idx="2080">2808000</cx:pt>
          <cx:pt idx="2081">2712293</cx:pt>
          <cx:pt idx="2082">2706659</cx:pt>
          <cx:pt idx="2083">2694973</cx:pt>
          <cx:pt idx="2084">2694071</cx:pt>
          <cx:pt idx="2085">2656324</cx:pt>
          <cx:pt idx="2086">2643689</cx:pt>
          <cx:pt idx="2087">2605039</cx:pt>
          <cx:pt idx="2088">2592808</cx:pt>
          <cx:pt idx="2089">2557668</cx:pt>
          <cx:pt idx="2090">2542264</cx:pt>
          <cx:pt idx="2091">2508841</cx:pt>
          <cx:pt idx="2092">2507106</cx:pt>
          <cx:pt idx="2093">2506446</cx:pt>
          <cx:pt idx="2094">2428241</cx:pt>
          <cx:pt idx="2095">2408553</cx:pt>
          <cx:pt idx="2096">2365931</cx:pt>
          <cx:pt idx="2097">2360184</cx:pt>
          <cx:pt idx="2098">2301777</cx:pt>
          <cx:pt idx="2099">2300000</cx:pt>
          <cx:pt idx="2100">2283276</cx:pt>
          <cx:pt idx="2101">2277396</cx:pt>
          <cx:pt idx="2102">2276368</cx:pt>
          <cx:pt idx="2103">2209479</cx:pt>
          <cx:pt idx="2104">2199853</cx:pt>
          <cx:pt idx="2105">2197331</cx:pt>
          <cx:pt idx="2106">2073984</cx:pt>
          <cx:pt idx="2107">2047570</cx:pt>
          <cx:pt idx="2108">2040920</cx:pt>
          <cx:pt idx="2109">1977544</cx:pt>
          <cx:pt idx="2110">1950218</cx:pt>
          <cx:pt idx="2111">1943649</cx:pt>
          <cx:pt idx="2112">1877179</cx:pt>
          <cx:pt idx="2113">1829142</cx:pt>
          <cx:pt idx="2114">1744858</cx:pt>
          <cx:pt idx="2115">1689999</cx:pt>
          <cx:pt idx="2116">1677838</cx:pt>
          <cx:pt idx="2117">1652472</cx:pt>
          <cx:pt idx="2118">1647780</cx:pt>
          <cx:pt idx="2119">1573712</cx:pt>
          <cx:pt idx="2120">1554566</cx:pt>
          <cx:pt idx="2121">1445366</cx:pt>
          <cx:pt idx="2122">1429260</cx:pt>
          <cx:pt idx="2123">1425993</cx:pt>
          <cx:pt idx="2124">1400000</cx:pt>
          <cx:pt idx="2125">1391770</cx:pt>
          <cx:pt idx="2126">1340891</cx:pt>
          <cx:pt idx="2127">1316074</cx:pt>
          <cx:pt idx="2128">1310270</cx:pt>
          <cx:pt idx="2129">1293295</cx:pt>
          <cx:pt idx="2130">1281176</cx:pt>
          <cx:pt idx="2131">1277257</cx:pt>
          <cx:pt idx="2132">1250798</cx:pt>
          <cx:pt idx="2133">1243961</cx:pt>
          <cx:pt idx="2134">1229197</cx:pt>
          <cx:pt idx="2135">1227508</cx:pt>
          <cx:pt idx="2136">1207007</cx:pt>
          <cx:pt idx="2137">1186323</cx:pt>
          <cx:pt idx="2138">1185783</cx:pt>
          <cx:pt idx="2139">1165104</cx:pt>
          <cx:pt idx="2140">1141829</cx:pt>
          <cx:pt idx="2141">1127331</cx:pt>
          <cx:pt idx="2142">1114943</cx:pt>
          <cx:pt idx="2143">1111615</cx:pt>
          <cx:pt idx="2144">1094998</cx:pt>
          <cx:pt idx="2145">1050600</cx:pt>
          <cx:pt idx="2146">1043487</cx:pt>
          <cx:pt idx="2147">1028337</cx:pt>
          <cx:pt idx="2148">1027119</cx:pt>
          <cx:pt idx="2149">1007962</cx:pt>
          <cx:pt idx="2150">1007535</cx:pt>
          <cx:pt idx="2151">1001437</cx:pt>
          <cx:pt idx="2152">985341</cx:pt>
          <cx:pt idx="2153">977600</cx:pt>
          <cx:pt idx="2154">925402</cx:pt>
          <cx:pt idx="2155">906666</cx:pt>
          <cx:pt idx="2156">902835</cx:pt>
          <cx:pt idx="2157">856942</cx:pt>
          <cx:pt idx="2158">841206</cx:pt>
          <cx:pt idx="2159">836641</cx:pt>
          <cx:pt idx="2160">821997</cx:pt>
          <cx:pt idx="2161">819852</cx:pt>
          <cx:pt idx="2162">793352</cx:pt>
          <cx:pt idx="2163">770629</cx:pt>
          <cx:pt idx="2164">756452</cx:pt>
          <cx:pt idx="2165">753501</cx:pt>
          <cx:pt idx="2166">750100</cx:pt>
          <cx:pt idx="2167">706622</cx:pt>
          <cx:pt idx="2168">687081</cx:pt>
          <cx:pt idx="2169">673780</cx:pt>
          <cx:pt idx="2170">621240</cx:pt>
          <cx:pt idx="2171">617172</cx:pt>
          <cx:pt idx="2172">603943</cx:pt>
          <cx:pt idx="2173">592014</cx:pt>
          <cx:pt idx="2174">578382</cx:pt>
          <cx:pt idx="2175">565592</cx:pt>
          <cx:pt idx="2176">563699</cx:pt>
          <cx:pt idx="2177">560512</cx:pt>
          <cx:pt idx="2178">549632</cx:pt>
          <cx:pt idx="2179">540085</cx:pt>
          <cx:pt idx="2180">536767</cx:pt>
          <cx:pt idx="2181">533344</cx:pt>
          <cx:pt idx="2182">531806</cx:pt>
          <cx:pt idx="2183">528972</cx:pt>
          <cx:pt idx="2184">518134</cx:pt>
          <cx:pt idx="2185">510092</cx:pt>
          <cx:pt idx="2186">508867</cx:pt>
          <cx:pt idx="2187">502028</cx:pt>
          <cx:pt idx="2188">489220</cx:pt>
          <cx:pt idx="2189">469947</cx:pt>
          <cx:pt idx="2190">466702</cx:pt>
          <cx:pt idx="2191">463730</cx:pt>
          <cx:pt idx="2192">447093</cx:pt>
          <cx:pt idx="2193">447093</cx:pt>
          <cx:pt idx="2194">444354</cx:pt>
          <cx:pt idx="2195">439958</cx:pt>
          <cx:pt idx="2196">438653</cx:pt>
          <cx:pt idx="2197">425899</cx:pt>
          <cx:pt idx="2198">424760</cx:pt>
          <cx:pt idx="2199">405614</cx:pt>
          <cx:pt idx="2200">403649</cx:pt>
          <cx:pt idx="2201">402820</cx:pt>
          <cx:pt idx="2202">389804</cx:pt>
          <cx:pt idx="2203">381225</cx:pt>
          <cx:pt idx="2204">377420</cx:pt>
          <cx:pt idx="2205">373060</cx:pt>
          <cx:pt idx="2206">352684</cx:pt>
          <cx:pt idx="2207">347578</cx:pt>
          <cx:pt idx="2208">342936</cx:pt>
          <cx:pt idx="2209">334658</cx:pt>
          <cx:pt idx="2210">333658</cx:pt>
          <cx:pt idx="2211">321952</cx:pt>
          <cx:pt idx="2212">318622</cx:pt>
          <cx:pt idx="2213">316842</cx:pt>
          <cx:pt idx="2214">304137</cx:pt>
          <cx:pt idx="2215">278821</cx:pt>
          <cx:pt idx="2216">277233</cx:pt>
          <cx:pt idx="2217">267194</cx:pt>
          <cx:pt idx="2218">247740</cx:pt>
          <cx:pt idx="2219">246574</cx:pt>
          <cx:pt idx="2220">244465</cx:pt>
          <cx:pt idx="2221">243768</cx:pt>
          <cx:pt idx="2222">241816</cx:pt>
          <cx:pt idx="2223">240425</cx:pt>
          <cx:pt idx="2224">238774</cx:pt>
          <cx:pt idx="2225">231186</cx:pt>
          <cx:pt idx="2226">229094</cx:pt>
          <cx:pt idx="2227">228830</cx:pt>
          <cx:pt idx="2228">227241</cx:pt>
          <cx:pt idx="2229">223615</cx:pt>
          <cx:pt idx="2230">221210</cx:pt>
          <cx:pt idx="2231">215185</cx:pt>
          <cx:pt idx="2232">206678</cx:pt>
          <cx:pt idx="2233">199652</cx:pt>
          <cx:pt idx="2234">192467</cx:pt>
          <cx:pt idx="2235">191309</cx:pt>
          <cx:pt idx="2236">190666</cx:pt>
          <cx:pt idx="2237">188870</cx:pt>
          <cx:pt idx="2238">181798</cx:pt>
          <cx:pt idx="2239">181655</cx:pt>
          <cx:pt idx="2240">180483</cx:pt>
          <cx:pt idx="2241">171320</cx:pt>
          <cx:pt idx="2242">169719</cx:pt>
          <cx:pt idx="2243">152857</cx:pt>
          <cx:pt idx="2244">146083</cx:pt>
          <cx:pt idx="2245">145118</cx:pt>
          <cx:pt idx="2246">140987</cx:pt>
          <cx:pt idx="2247">140016</cx:pt>
          <cx:pt idx="2248">137945</cx:pt>
          <cx:pt idx="2249">136007</cx:pt>
          <cx:pt idx="2250">128937</cx:pt>
          <cx:pt idx="2251">122288</cx:pt>
          <cx:pt idx="2252">120620</cx:pt>
          <cx:pt idx="2253">113155</cx:pt>
          <cx:pt idx="2254">112521</cx:pt>
          <cx:pt idx="2255">110536</cx:pt>
          <cx:pt idx="2256">110197</cx:pt>
          <cx:pt idx="2257">110000</cx:pt>
          <cx:pt idx="2258">104792</cx:pt>
          <cx:pt idx="2259">95236</cx:pt>
          <cx:pt idx="2260">90820</cx:pt>
          <cx:pt idx="2261">85222</cx:pt>
          <cx:pt idx="2262">84689</cx:pt>
          <cx:pt idx="2263">82739</cx:pt>
          <cx:pt idx="2264">79043</cx:pt>
          <cx:pt idx="2265">76382</cx:pt>
          <cx:pt idx="2266">70071</cx:pt>
          <cx:pt idx="2267">69582</cx:pt>
          <cx:pt idx="2268">59774</cx:pt>
          <cx:pt idx="2269">58163</cx:pt>
          <cx:pt idx="2270">55202</cx:pt>
          <cx:pt idx="2271">54734</cx:pt>
          <cx:pt idx="2272">50000</cx:pt>
          <cx:pt idx="2273">47111</cx:pt>
          <cx:pt idx="2274">45661</cx:pt>
          <cx:pt idx="2275">33598</cx:pt>
          <cx:pt idx="2276">32631</cx:pt>
          <cx:pt idx="2277">27012</cx:pt>
          <cx:pt idx="2278">25918</cx:pt>
          <cx:pt idx="2279">24705</cx:pt>
          <cx:pt idx="2280">23807</cx:pt>
          <cx:pt idx="2281">22434</cx:pt>
          <cx:pt idx="2282">18434</cx:pt>
          <cx:pt idx="2283">17311</cx:pt>
          <cx:pt idx="2284">15542</cx:pt>
          <cx:pt idx="2285">15059</cx:pt>
          <cx:pt idx="2286">13220</cx:pt>
          <cx:pt idx="2287">10443</cx:pt>
          <cx:pt idx="2288">10230</cx:pt>
          <cx:pt idx="2289">9950</cx:pt>
          <cx:pt idx="2290">9609</cx:pt>
          <cx:pt idx="2291">5824</cx:pt>
          <cx:pt idx="2292">5494</cx:pt>
          <cx:pt idx="2293">4556</cx:pt>
          <cx:pt idx="2294">2874</cx:pt>
          <cx:pt idx="2295">2843</cx:pt>
          <cx:pt idx="2296">1711</cx:pt>
          <cx:pt idx="2297">828</cx:pt>
          <cx:pt idx="2298">728</cx:pt>
        </cx:lvl>
      </cx:numDim>
    </cx:data>
    <cx:data id="1">
      <cx:numDim type="val">
        <cx:f>'Q2'!$B$11:$B$2309</cx:f>
        <cx:lvl ptCount="2299" formatCode="General">
          <cx:pt idx="0">237000000</cx:pt>
          <cx:pt idx="1">200000000</cx:pt>
          <cx:pt idx="2">150000000</cx:pt>
          <cx:pt idx="3">220000000</cx:pt>
          <cx:pt idx="4">185000000</cx:pt>
          <cx:pt idx="5">115000000</cx:pt>
          <cx:pt idx="6">11000000</cx:pt>
          <cx:pt idx="7">250000000</cx:pt>
          <cx:pt idx="8">250000000</cx:pt>
          <cx:pt idx="9">150000000</cx:pt>
          <cx:pt idx="10">10500000</cx:pt>
          <cx:pt idx="11">130000000</cx:pt>
          <cx:pt idx="12">225000000</cx:pt>
          <cx:pt idx="13">45000000</cx:pt>
          <cx:pt idx="14">200000000</cx:pt>
          <cx:pt idx="15">200000000</cx:pt>
          <cx:pt idx="16">78000000</cx:pt>
          <cx:pt idx="17">250000000</cx:pt>
          <cx:pt idx="18">139000000</cx:pt>
          <cx:pt idx="19">200000000</cx:pt>
          <cx:pt idx="20">150000000</cx:pt>
          <cx:pt idx="21">94000000</cx:pt>
          <cx:pt idx="22">113000000</cx:pt>
          <cx:pt idx="23">94000000</cx:pt>
          <cx:pt idx="24">200000000</cx:pt>
          <cx:pt idx="25">76000000</cx:pt>
          <cx:pt idx="26">58000000</cx:pt>
          <cx:pt idx="27">175000000</cx:pt>
          <cx:pt idx="28">175000000</cx:pt>
          <cx:pt idx="29">63000000</cx:pt>
          <cx:pt idx="30">175000000</cx:pt>
          <cx:pt idx="31">195000000</cx:pt>
          <cx:pt idx="32">58800000</cx:pt>
          <cx:pt idx="33">190000000</cx:pt>
          <cx:pt idx="34">94000000</cx:pt>
          <cx:pt idx="35">125000000</cx:pt>
          <cx:pt idx="36">258000000</cx:pt>
          <cx:pt idx="37">258000000</cx:pt>
          <cx:pt idx="38">74000000</cx:pt>
          <cx:pt idx="39">200000000</cx:pt>
          <cx:pt idx="40">200000000</cx:pt>
          <cx:pt idx="41">170000000</cx:pt>
          <cx:pt idx="42">250000000</cx:pt>
          <cx:pt idx="43">55000000</cx:pt>
          <cx:pt idx="44">75000000</cx:pt>
          <cx:pt idx="45">160000000</cx:pt>
          <cx:pt idx="46">150000000</cx:pt>
          <cx:pt idx="47">140000000</cx:pt>
          <cx:pt idx="48">125000000</cx:pt>
          <cx:pt idx="49">185000000</cx:pt>
          <cx:pt idx="50">93000000</cx:pt>
          <cx:pt idx="51">200000000</cx:pt>
          <cx:pt idx="52">115000000</cx:pt>
          <cx:pt idx="53">300000000</cx:pt>
          <cx:pt idx="54">32500000</cx:pt>
          <cx:pt idx="55">75000000</cx:pt>
          <cx:pt idx="56">140000000</cx:pt>
          <cx:pt idx="57">200000000</cx:pt>
          <cx:pt idx="58">200000000</cx:pt>
          <cx:pt idx="59">180000000</cx:pt>
          <cx:pt idx="60">250000000</cx:pt>
          <cx:pt idx="61">68000000</cx:pt>
          <cx:pt idx="62">50000000</cx:pt>
          <cx:pt idx="63">40000000</cx:pt>
          <cx:pt idx="64">175000000</cx:pt>
          <cx:pt idx="65">160000000</cx:pt>
          <cx:pt idx="66">120000000</cx:pt>
          <cx:pt idx="67">150000000</cx:pt>
          <cx:pt idx="68">180000000</cx:pt>
          <cx:pt idx="69">225000000</cx:pt>
          <cx:pt idx="70">18000000</cx:pt>
          <cx:pt idx="71">150000000</cx:pt>
          <cx:pt idx="72">115000000</cx:pt>
          <cx:pt idx="73">18000000</cx:pt>
          <cx:pt idx="74">160000000</cx:pt>
          <cx:pt idx="75">150000000</cx:pt>
          <cx:pt idx="76">80000000</cx:pt>
          <cx:pt idx="77">35000000</cx:pt>
          <cx:pt idx="78">100000000</cx:pt>
          <cx:pt idx="79">200000000</cx:pt>
          <cx:pt idx="80">60000000</cx:pt>
          <cx:pt idx="81">230000000</cx:pt>
          <cx:pt idx="82">100000000</cx:pt>
          <cx:pt idx="83">92000000</cx:pt>
          <cx:pt idx="84">123000000</cx:pt>
          <cx:pt idx="85">8000000</cx:pt>
          <cx:pt idx="86">170000000</cx:pt>
          <cx:pt idx="87">225000000</cx:pt>
          <cx:pt idx="88">60000000</cx:pt>
          <cx:pt idx="89">150000000</cx:pt>
          <cx:pt idx="90">150000000</cx:pt>
          <cx:pt idx="91">29000000</cx:pt>
          <cx:pt idx="92">250000000</cx:pt>
          <cx:pt idx="93">80000000</cx:pt>
          <cx:pt idx="94">69000000</cx:pt>
          <cx:pt idx="95">35000000</cx:pt>
          <cx:pt idx="96">110000000</cx:pt>
          <cx:pt idx="97">90000000</cx:pt>
          <cx:pt idx="98">130000000</cx:pt>
          <cx:pt idx="99">90000000</cx:pt>
          <cx:pt idx="100">210000000</cx:pt>
          <cx:pt idx="101">120000000</cx:pt>
          <cx:pt idx="102">81000000</cx:pt>
          <cx:pt idx="103">18000000</cx:pt>
          <cx:pt idx="104">92000000</cx:pt>
          <cx:pt idx="105">5000000</cx:pt>
          <cx:pt idx="106">180000000</cx:pt>
          <cx:pt idx="107">165000000</cx:pt>
          <cx:pt idx="108">185000000</cx:pt>
          <cx:pt idx="109">215000000</cx:pt>
          <cx:pt idx="110">215000000</cx:pt>
          <cx:pt idx="111">14000000</cx:pt>
          <cx:pt idx="112">210000000</cx:pt>
          <cx:pt idx="113">132000000</cx:pt>
          <cx:pt idx="114">200000000</cx:pt>
          <cx:pt idx="115">90000000</cx:pt>
          <cx:pt idx="116">73000000</cx:pt>
          <cx:pt idx="117">190000000</cx:pt>
          <cx:pt idx="118">108000000</cx:pt>
          <cx:pt idx="119">72000000</cx:pt>
          <cx:pt idx="120">150000000</cx:pt>
          <cx:pt idx="121">110000000</cx:pt>
          <cx:pt idx="122">90000000</cx:pt>
          <cx:pt idx="123">180000000</cx:pt>
          <cx:pt idx="124">165000000</cx:pt>
          <cx:pt idx="125">75000000</cx:pt>
          <cx:pt idx="126">25000000</cx:pt>
          <cx:pt idx="127">50000000</cx:pt>
          <cx:pt idx="128">207000000</cx:pt>
          <cx:pt idx="129">207000000</cx:pt>
          <cx:pt idx="130">207000000</cx:pt>
          <cx:pt idx="131">22000000</cx:pt>
          <cx:pt idx="132">125000000</cx:pt>
          <cx:pt idx="133">165000000</cx:pt>
          <cx:pt idx="134">28000000</cx:pt>
          <cx:pt idx="135">60000000</cx:pt>
          <cx:pt idx="136">145000000</cx:pt>
          <cx:pt idx="137">70000000</cx:pt>
          <cx:pt idx="138">125000000</cx:pt>
          <cx:pt idx="139">130000000</cx:pt>
          <cx:pt idx="140">110000000</cx:pt>
          <cx:pt idx="141">63000000</cx:pt>
          <cx:pt idx="142">19000000</cx:pt>
          <cx:pt idx="143">65000000</cx:pt>
          <cx:pt idx="144">125000000</cx:pt>
          <cx:pt idx="145">145000000</cx:pt>
          <cx:pt idx="146">90000000</cx:pt>
          <cx:pt idx="147">170000000</cx:pt>
          <cx:pt idx="148">150000000</cx:pt>
          <cx:pt idx="149">150000000</cx:pt>
          <cx:pt idx="150">170000000</cx:pt>
          <cx:pt idx="151">33000000</cx:pt>
          <cx:pt idx="152">150000000</cx:pt>
          <cx:pt idx="153">102000000</cx:pt>
          <cx:pt idx="154">8000000</cx:pt>
          <cx:pt idx="155">200000000</cx:pt>
          <cx:pt idx="156">190000000</cx:pt>
          <cx:pt idx="157">98000000</cx:pt>
          <cx:pt idx="158">140000000</cx:pt>
          <cx:pt idx="159">95000000</cx:pt>
          <cx:pt idx="160">95000000</cx:pt>
          <cx:pt idx="161">3977000</cx:pt>
          <cx:pt idx="162">140000000</cx:pt>
          <cx:pt idx="163">175000000</cx:pt>
          <cx:pt idx="164">100000000</cx:pt>
          <cx:pt idx="165">48000000</cx:pt>
          <cx:pt idx="166">90000000</cx:pt>
          <cx:pt idx="167">80000000</cx:pt>
          <cx:pt idx="168">150000000</cx:pt>
          <cx:pt idx="169">75000000</cx:pt>
          <cx:pt idx="170">30000000</cx:pt>
          <cx:pt idx="171">50000000</cx:pt>
          <cx:pt idx="172">37000000</cx:pt>
          <cx:pt idx="173">37000000</cx:pt>
          <cx:pt idx="174">125000000</cx:pt>
          <cx:pt idx="175">125000000</cx:pt>
          <cx:pt idx="176">140000000</cx:pt>
          <cx:pt idx="177">165000000</cx:pt>
          <cx:pt idx="178">165000000</cx:pt>
          <cx:pt idx="179">103000000</cx:pt>
          <cx:pt idx="180">135000000</cx:pt>
          <cx:pt idx="181">125000000</cx:pt>
          <cx:pt idx="182">125000000</cx:pt>
          <cx:pt idx="183">120000000</cx:pt>
          <cx:pt idx="184">2000000</cx:pt>
          <cx:pt idx="185">22000000</cx:pt>
          <cx:pt idx="186">100000000</cx:pt>
          <cx:pt idx="187">44000000</cx:pt>
          <cx:pt idx="188">135000000</cx:pt>
          <cx:pt idx="189">29000000</cx:pt>
          <cx:pt idx="190">85000000</cx:pt>
          <cx:pt idx="191">75000000</cx:pt>
          <cx:pt idx="192">70000000</cx:pt>
          <cx:pt idx="193">140000000</cx:pt>
          <cx:pt idx="194">65000000</cx:pt>
          <cx:pt idx="195">45000000</cx:pt>
          <cx:pt idx="196">6000000</cx:pt>
          <cx:pt idx="197">93000000</cx:pt>
          <cx:pt idx="198">150000000</cx:pt>
          <cx:pt idx="199">80000000</cx:pt>
          <cx:pt idx="200">130000000</cx:pt>
          <cx:pt idx="201">100000000</cx:pt>
          <cx:pt idx="202">100000000</cx:pt>
          <cx:pt idx="203">150000000</cx:pt>
          <cx:pt idx="204">150000000</cx:pt>
          <cx:pt idx="205">28000000</cx:pt>
          <cx:pt idx="206">14000000</cx:pt>
          <cx:pt idx="207">70000000</cx:pt>
          <cx:pt idx="208">135000000</cx:pt>
          <cx:pt idx="209">135000000</cx:pt>
          <cx:pt idx="210">135000000</cx:pt>
          <cx:pt idx="211">150000000</cx:pt>
          <cx:pt idx="212">22000000</cx:pt>
          <cx:pt idx="213">145000000</cx:pt>
          <cx:pt idx="214">15000000</cx:pt>
          <cx:pt idx="215">93000000</cx:pt>
          <cx:pt idx="216">140000000</cx:pt>
          <cx:pt idx="217">23000000</cx:pt>
          <cx:pt idx="218">59000000</cx:pt>
          <cx:pt idx="219">75000000</cx:pt>
          <cx:pt idx="220">8800000</cx:pt>
          <cx:pt idx="221">18000000</cx:pt>
          <cx:pt idx="222">33000000</cx:pt>
          <cx:pt idx="223">100000000</cx:pt>
          <cx:pt idx="224">25000000</cx:pt>
          <cx:pt idx="225">85000000</cx:pt>
          <cx:pt idx="226">62000000</cx:pt>
          <cx:pt idx="227">170000000</cx:pt>
          <cx:pt idx="228">170000000</cx:pt>
          <cx:pt idx="229">63000000</cx:pt>
          <cx:pt idx="230">38000000</cx:pt>
          <cx:pt idx="231">58000000</cx:pt>
          <cx:pt idx="232">45000000</cx:pt>
          <cx:pt idx="233">25000000</cx:pt>
          <cx:pt idx="234">80000000</cx:pt>
          <cx:pt idx="235">32500000</cx:pt>
          <cx:pt idx="236">0</cx:pt>
          <cx:pt idx="237">11000000</cx:pt>
          <cx:pt idx="238">61000000</cx:pt>
          <cx:pt idx="239">150000000</cx:pt>
          <cx:pt idx="240">150000000</cx:pt>
          <cx:pt idx="241">55000000</cx:pt>
          <cx:pt idx="242">40000000</cx:pt>
          <cx:pt idx="243">48000000</cx:pt>
          <cx:pt idx="244">150000000</cx:pt>
          <cx:pt idx="245">52000000</cx:pt>
          <cx:pt idx="246">40000000</cx:pt>
          <cx:pt idx="247">34200000</cx:pt>
          <cx:pt idx="248">8200000</cx:pt>
          <cx:pt idx="249">125000000</cx:pt>
          <cx:pt idx="250">125000000</cx:pt>
          <cx:pt idx="251">80000000</cx:pt>
          <cx:pt idx="252">100000000</cx:pt>
          <cx:pt idx="253">120000000</cx:pt>
          <cx:pt idx="254">55000000</cx:pt>
          <cx:pt idx="255">74000000</cx:pt>
          <cx:pt idx="256">80000000</cx:pt>
          <cx:pt idx="257">20000000</cx:pt>
          <cx:pt idx="258">95000000</cx:pt>
          <cx:pt idx="259">28000000</cx:pt>
          <cx:pt idx="260">75000000</cx:pt>
          <cx:pt idx="261">142000000</cx:pt>
          <cx:pt idx="262">5500000</cx:pt>
          <cx:pt idx="263">43000000</cx:pt>
          <cx:pt idx="264">42000000</cx:pt>
          <cx:pt idx="265">82000000</cx:pt>
          <cx:pt idx="266">75000000</cx:pt>
          <cx:pt idx="267">14000000</cx:pt>
          <cx:pt idx="268">100000000</cx:pt>
          <cx:pt idx="269">110000000</cx:pt>
          <cx:pt idx="270">80000000</cx:pt>
          <cx:pt idx="271">28000000</cx:pt>
          <cx:pt idx="272">150000000</cx:pt>
          <cx:pt idx="273">50000000</cx:pt>
          <cx:pt idx="274">84000000</cx:pt>
          <cx:pt idx="275">70000000</cx:pt>
          <cx:pt idx="276">85000000</cx:pt>
          <cx:pt idx="277">44000000</cx:pt>
          <cx:pt idx="278">37000000</cx:pt>
          <cx:pt idx="279">50000000</cx:pt>
          <cx:pt idx="280">40000000</cx:pt>
          <cx:pt idx="281">18000000</cx:pt>
          <cx:pt idx="282">130000000</cx:pt>
          <cx:pt idx="283">61000000</cx:pt>
          <cx:pt idx="284">30000000</cx:pt>
          <cx:pt idx="285">100000000</cx:pt>
          <cx:pt idx="286">130000000</cx:pt>
          <cx:pt idx="287">85000000</cx:pt>
          <cx:pt idx="288">73000000</cx:pt>
          <cx:pt idx="289">11000000</cx:pt>
          <cx:pt idx="290">33000000</cx:pt>
          <cx:pt idx="291">50000000</cx:pt>
          <cx:pt idx="292">115000000</cx:pt>
          <cx:pt idx="293">80000000</cx:pt>
          <cx:pt idx="294">30000000</cx:pt>
          <cx:pt idx="295">25000000</cx:pt>
          <cx:pt idx="296">22000000</cx:pt>
          <cx:pt idx="297">105000000</cx:pt>
          <cx:pt idx="298">105000000</cx:pt>
          <cx:pt idx="299">120000000</cx:pt>
          <cx:pt idx="300">35000000</cx:pt>
          <cx:pt idx="301">38000000</cx:pt>
          <cx:pt idx="302">38000000</cx:pt>
          <cx:pt idx="303">71500000</cx:pt>
          <cx:pt idx="304">52000000</cx:pt>
          <cx:pt idx="305">90000000</cx:pt>
          <cx:pt idx="306">7500000</cx:pt>
          <cx:pt idx="307">7500000</cx:pt>
          <cx:pt idx="308">60000000</cx:pt>
          <cx:pt idx="309">110000000</cx:pt>
          <cx:pt idx="310">3000000</cx:pt>
          <cx:pt idx="311">55000000</cx:pt>
          <cx:pt idx="312">40000000</cx:pt>
          <cx:pt idx="313">15000000</cx:pt>
          <cx:pt idx="314">70000000</cx:pt>
          <cx:pt idx="315">60000</cx:pt>
          <cx:pt idx="316">75000000</cx:pt>
          <cx:pt idx="317">140000000</cx:pt>
          <cx:pt idx="318">133000000</cx:pt>
          <cx:pt idx="319">45000000</cx:pt>
          <cx:pt idx="320">60000000</cx:pt>
          <cx:pt idx="321">15000000</cx:pt>
          <cx:pt idx="322">40000000</cx:pt>
          <cx:pt idx="323">42000000</cx:pt>
          <cx:pt idx="324">130000000</cx:pt>
          <cx:pt idx="325">10000000</cx:pt>
          <cx:pt idx="326">6000000</cx:pt>
          <cx:pt idx="327">127500000</cx:pt>
          <cx:pt idx="328">20000000</cx:pt>
          <cx:pt idx="329">70000000</cx:pt>
          <cx:pt idx="330">60000000</cx:pt>
          <cx:pt idx="331">80000000</cx:pt>
          <cx:pt idx="332">44500000</cx:pt>
          <cx:pt idx="333">50000000</cx:pt>
          <cx:pt idx="334">6000000</cx:pt>
          <cx:pt idx="335">75000000</cx:pt>
          <cx:pt idx="336">110000000</cx:pt>
          <cx:pt idx="337">35000000</cx:pt>
          <cx:pt idx="338">55000000</cx:pt>
          <cx:pt idx="339">25000000</cx:pt>
          <cx:pt idx="340">75000000</cx:pt>
          <cx:pt idx="341">80000000</cx:pt>
          <cx:pt idx="342">75000000</cx:pt>
          <cx:pt idx="343">120000000</cx:pt>
          <cx:pt idx="344">33000000</cx:pt>
          <cx:pt idx="345">90000000</cx:pt>
          <cx:pt idx="346">21000000</cx:pt>
          <cx:pt idx="347">102000000</cx:pt>
          <cx:pt idx="348">130000000</cx:pt>
          <cx:pt idx="349">103000000</cx:pt>
          <cx:pt idx="350">115000000</cx:pt>
          <cx:pt idx="351">19000000</cx:pt>
          <cx:pt idx="352">45000000</cx:pt>
          <cx:pt idx="353">80000000</cx:pt>
          <cx:pt idx="354">99000000</cx:pt>
          <cx:pt idx="355">100000000</cx:pt>
          <cx:pt idx="356">15000000</cx:pt>
          <cx:pt idx="357">110000000</cx:pt>
          <cx:pt idx="358">54000000</cx:pt>
          <cx:pt idx="359">18000000</cx:pt>
          <cx:pt idx="360">19400870</cx:pt>
          <cx:pt idx="361">75000000</cx:pt>
          <cx:pt idx="362">15000000</cx:pt>
          <cx:pt idx="363">50000000</cx:pt>
          <cx:pt idx="364">80000000</cx:pt>
          <cx:pt idx="365">85000000</cx:pt>
          <cx:pt idx="366">38000000</cx:pt>
          <cx:pt idx="367">16000000</cx:pt>
          <cx:pt idx="368">76000000</cx:pt>
          <cx:pt idx="369">50000000</cx:pt>
          <cx:pt idx="370">46000000</cx:pt>
          <cx:pt idx="371">40000000</cx:pt>
          <cx:pt idx="372">50000000</cx:pt>
          <cx:pt idx="373">85000000</cx:pt>
          <cx:pt idx="374">50000000</cx:pt>
          <cx:pt idx="375">60000000</cx:pt>
          <cx:pt idx="376">52000000</cx:pt>
          <cx:pt idx="377">110000000</cx:pt>
          <cx:pt idx="378">110000000</cx:pt>
          <cx:pt idx="379">92000000</cx:pt>
          <cx:pt idx="380">40000000</cx:pt>
          <cx:pt idx="381">30000000</cx:pt>
          <cx:pt idx="382">120000000</cx:pt>
          <cx:pt idx="383">100000000</cx:pt>
          <cx:pt idx="384">12000000</cx:pt>
          <cx:pt idx="385">35000000</cx:pt>
          <cx:pt idx="386">80000000</cx:pt>
          <cx:pt idx="387">48000000</cx:pt>
          <cx:pt idx="388">13000000</cx:pt>
          <cx:pt idx="389">65000000</cx:pt>
          <cx:pt idx="390">0</cx:pt>
          <cx:pt idx="391">62000000</cx:pt>
          <cx:pt idx="392">30000000</cx:pt>
          <cx:pt idx="393">25000000</cx:pt>
          <cx:pt idx="394">20000000</cx:pt>
          <cx:pt idx="395">60000000</cx:pt>
          <cx:pt idx="396">20000000</cx:pt>
          <cx:pt idx="397">25000000</cx:pt>
          <cx:pt idx="398">75000000</cx:pt>
          <cx:pt idx="399">90000000</cx:pt>
          <cx:pt idx="400">75000000</cx:pt>
          <cx:pt idx="401">87000000</cx:pt>
          <cx:pt idx="402">80000000</cx:pt>
          <cx:pt idx="403">18000000</cx:pt>
          <cx:pt idx="404">78000000</cx:pt>
          <cx:pt idx="405">70000000</cx:pt>
          <cx:pt idx="406">28000000</cx:pt>
          <cx:pt idx="407">2600000</cx:pt>
          <cx:pt idx="408">65000000</cx:pt>
          <cx:pt idx="409">100000000</cx:pt>
          <cx:pt idx="410">6000000</cx:pt>
          <cx:pt idx="411">75000000</cx:pt>
          <cx:pt idx="412">52000000</cx:pt>
          <cx:pt idx="413">40000000</cx:pt>
          <cx:pt idx="414">68000000</cx:pt>
          <cx:pt idx="415">110000000</cx:pt>
          <cx:pt idx="416">61000000</cx:pt>
          <cx:pt idx="417">75000000</cx:pt>
          <cx:pt idx="418">30000000</cx:pt>
          <cx:pt idx="419">70000000</cx:pt>
          <cx:pt idx="420">35000000</cx:pt>
          <cx:pt idx="421">960000</cx:pt>
          <cx:pt idx="422">20000000</cx:pt>
          <cx:pt idx="423">85000000</cx:pt>
          <cx:pt idx="424">100000000</cx:pt>
          <cx:pt idx="425">70000000</cx:pt>
          <cx:pt idx="426">41000000</cx:pt>
          <cx:pt idx="427">80000000</cx:pt>
          <cx:pt idx="428">30000000</cx:pt>
          <cx:pt idx="429">42000000</cx:pt>
          <cx:pt idx="430">110000000</cx:pt>
          <cx:pt idx="431">65000000</cx:pt>
          <cx:pt idx="432">30000000</cx:pt>
          <cx:pt idx="433">30000000</cx:pt>
          <cx:pt idx="434">65000000</cx:pt>
          <cx:pt idx="435">777000</cx:pt>
          <cx:pt idx="436">18000000</cx:pt>
          <cx:pt idx="437">20000000</cx:pt>
          <cx:pt idx="438">20000000</cx:pt>
          <cx:pt idx="439">60000000</cx:pt>
          <cx:pt idx="440">7000000</cx:pt>
          <cx:pt idx="441">38000000</cx:pt>
          <cx:pt idx="442">110000000</cx:pt>
          <cx:pt idx="443">56000000</cx:pt>
          <cx:pt idx="444">72000000</cx:pt>
          <cx:pt idx="445">85000000</cx:pt>
          <cx:pt idx="446">35000000</cx:pt>
          <cx:pt idx="447">80000000</cx:pt>
          <cx:pt idx="448">4400000</cx:pt>
          <cx:pt idx="449">15000000</cx:pt>
          <cx:pt idx="450">38000000</cx:pt>
          <cx:pt idx="451">11000000</cx:pt>
          <cx:pt idx="452">90000000</cx:pt>
          <cx:pt idx="453">52000000</cx:pt>
          <cx:pt idx="454">92000000</cx:pt>
          <cx:pt idx="455">100000000</cx:pt>
          <cx:pt idx="456">26000000</cx:pt>
          <cx:pt idx="457">10000000</cx:pt>
          <cx:pt idx="458">35000000</cx:pt>
          <cx:pt idx="459">48000000</cx:pt>
          <cx:pt idx="460">80000000</cx:pt>
          <cx:pt idx="461">25000000</cx:pt>
          <cx:pt idx="462">35000000</cx:pt>
          <cx:pt idx="463">15800000</cx:pt>
          <cx:pt idx="464">26000000</cx:pt>
          <cx:pt idx="465">60000000</cx:pt>
          <cx:pt idx="466">40000000</cx:pt>
          <cx:pt idx="467">92000000</cx:pt>
          <cx:pt idx="468">30000000</cx:pt>
          <cx:pt idx="469">37000000</cx:pt>
          <cx:pt idx="470">54000000</cx:pt>
          <cx:pt idx="471">63000000</cx:pt>
          <cx:pt idx="472">8000000</cx:pt>
          <cx:pt idx="473">15000</cx:pt>
          <cx:pt idx="474">100000000</cx:pt>
          <cx:pt idx="475">40000000</cx:pt>
          <cx:pt idx="476">73000000</cx:pt>
          <cx:pt idx="477">55000000</cx:pt>
          <cx:pt idx="478">13000000</cx:pt>
          <cx:pt idx="479">45000000</cx:pt>
          <cx:pt idx="480">45000000</cx:pt>
          <cx:pt idx="481">30000000</cx:pt>
          <cx:pt idx="482">58000000</cx:pt>
          <cx:pt idx="483">7500000</cx:pt>
          <cx:pt idx="484">60000000</cx:pt>
          <cx:pt idx="485">50000000</cx:pt>
          <cx:pt idx="486">4000000</cx:pt>
          <cx:pt idx="487">26000000</cx:pt>
          <cx:pt idx="488">60000000</cx:pt>
          <cx:pt idx="489">55000000</cx:pt>
          <cx:pt idx="490">32000000</cx:pt>
          <cx:pt idx="491">55000000</cx:pt>
          <cx:pt idx="492">60000000</cx:pt>
          <cx:pt idx="493">80000000</cx:pt>
          <cx:pt idx="494">5000000</cx:pt>
          <cx:pt idx="495">79000000</cx:pt>
          <cx:pt idx="496">100000000</cx:pt>
          <cx:pt idx="497">70000000</cx:pt>
          <cx:pt idx="498">80000000</cx:pt>
          <cx:pt idx="499">15000000</cx:pt>
          <cx:pt idx="500">80000000</cx:pt>
          <cx:pt idx="501">20000000</cx:pt>
          <cx:pt idx="502">0</cx:pt>
          <cx:pt idx="503">95000000</cx:pt>
          <cx:pt idx="504">90000000</cx:pt>
          <cx:pt idx="505">34000000</cx:pt>
          <cx:pt idx="506">40000000</cx:pt>
          <cx:pt idx="507">6000000</cx:pt>
          <cx:pt idx="508">6000000</cx:pt>
          <cx:pt idx="509">15000000</cx:pt>
          <cx:pt idx="510">11000000</cx:pt>
          <cx:pt idx="511">45000000</cx:pt>
          <cx:pt idx="512">90000000</cx:pt>
          <cx:pt idx="513">55000000</cx:pt>
          <cx:pt idx="514">32000000</cx:pt>
          <cx:pt idx="515">24000000</cx:pt>
          <cx:pt idx="516">100000000</cx:pt>
          <cx:pt idx="517">70000000</cx:pt>
          <cx:pt idx="518">14400000</cx:pt>
          <cx:pt idx="519">80000000</cx:pt>
          <cx:pt idx="520">75000000</cx:pt>
          <cx:pt idx="521">90000000</cx:pt>
          <cx:pt idx="522">45000000</cx:pt>
          <cx:pt idx="523">68000000</cx:pt>
          <cx:pt idx="524">24000000</cx:pt>
          <cx:pt idx="525">65000000</cx:pt>
          <cx:pt idx="526">65000000</cx:pt>
          <cx:pt idx="527">30000000</cx:pt>
          <cx:pt idx="528">50000000</cx:pt>
          <cx:pt idx="529">20000000</cx:pt>
          <cx:pt idx="530">25000000</cx:pt>
          <cx:pt idx="531">80000000</cx:pt>
          <cx:pt idx="532">33000000</cx:pt>
          <cx:pt idx="533">100000000</cx:pt>
          <cx:pt idx="534">90000000</cx:pt>
          <cx:pt idx="535">90000000</cx:pt>
          <cx:pt idx="536">65000000</cx:pt>
          <cx:pt idx="537">70000000</cx:pt>
          <cx:pt idx="538">55000000</cx:pt>
          <cx:pt idx="539">70000000</cx:pt>
          <cx:pt idx="540">75000000</cx:pt>
          <cx:pt idx="541">40000000</cx:pt>
          <cx:pt idx="542">17000000</cx:pt>
          <cx:pt idx="543">22000000</cx:pt>
          <cx:pt idx="544">16400000</cx:pt>
          <cx:pt idx="545">40000000</cx:pt>
          <cx:pt idx="546">79000000</cx:pt>
          <cx:pt idx="547">48000000</cx:pt>
          <cx:pt idx="548">40000000</cx:pt>
          <cx:pt idx="549">18000000</cx:pt>
          <cx:pt idx="550">40000000</cx:pt>
          <cx:pt idx="551">75000000</cx:pt>
          <cx:pt idx="552">4000000</cx:pt>
          <cx:pt idx="553">80000000</cx:pt>
          <cx:pt idx="554">20000000</cx:pt>
          <cx:pt idx="555">15000000</cx:pt>
          <cx:pt idx="556">40000000</cx:pt>
          <cx:pt idx="557">40000000</cx:pt>
          <cx:pt idx="558">55000000</cx:pt>
          <cx:pt idx="559">65000000</cx:pt>
          <cx:pt idx="560">31000000</cx:pt>
          <cx:pt idx="561">48000000</cx:pt>
          <cx:pt idx="562">25000000</cx:pt>
          <cx:pt idx="563">45000000</cx:pt>
          <cx:pt idx="564">60000000</cx:pt>
          <cx:pt idx="565">60000000</cx:pt>
          <cx:pt idx="566">80000000</cx:pt>
          <cx:pt idx="567">78000000</cx:pt>
          <cx:pt idx="568">16000000</cx:pt>
          <cx:pt idx="569">37000000</cx:pt>
          <cx:pt idx="570">45000000</cx:pt>
          <cx:pt idx="571">45000000</cx:pt>
          <cx:pt idx="572">12000000</cx:pt>
          <cx:pt idx="573">26000000</cx:pt>
          <cx:pt idx="574">12000000</cx:pt>
          <cx:pt idx="575">50000000</cx:pt>
          <cx:pt idx="576">53000000</cx:pt>
          <cx:pt idx="577">80000000</cx:pt>
          <cx:pt idx="578">14000000</cx:pt>
          <cx:pt idx="579">13000000</cx:pt>
          <cx:pt idx="580">50000000</cx:pt>
          <cx:pt idx="581">40000000</cx:pt>
          <cx:pt idx="582">8000000</cx:pt>
          <cx:pt idx="583">8000000</cx:pt>
          <cx:pt idx="584">45000000</cx:pt>
          <cx:pt idx="585">22000000</cx:pt>
          <cx:pt idx="586">51000000</cx:pt>
          <cx:pt idx="587">11000000</cx:pt>
          <cx:pt idx="588">0</cx:pt>
          <cx:pt idx="589">65000000</cx:pt>
          <cx:pt idx="590">80000000</cx:pt>
          <cx:pt idx="591">0</cx:pt>
          <cx:pt idx="592">58000000</cx:pt>
          <cx:pt idx="593">40000000</cx:pt>
          <cx:pt idx="594">60000000</cx:pt>
          <cx:pt idx="595">25000000</cx:pt>
          <cx:pt idx="596">45000000</cx:pt>
          <cx:pt idx="597">55000000</cx:pt>
          <cx:pt idx="598">48000000</cx:pt>
          <cx:pt idx="599">40000000</cx:pt>
          <cx:pt idx="600">38000000</cx:pt>
          <cx:pt idx="601">50000000</cx:pt>
          <cx:pt idx="602">45000000</cx:pt>
          <cx:pt idx="603">45000000</cx:pt>
          <cx:pt idx="604">60000000</cx:pt>
          <cx:pt idx="605">42000000</cx:pt>
          <cx:pt idx="606">66000000</cx:pt>
          <cx:pt idx="607">40000000</cx:pt>
          <cx:pt idx="608">27000000</cx:pt>
          <cx:pt idx="609">31000000</cx:pt>
          <cx:pt idx="610">4000000</cx:pt>
          <cx:pt idx="611">23000000</cx:pt>
          <cx:pt idx="612">2800000</cx:pt>
          <cx:pt idx="613">35000000</cx:pt>
          <cx:pt idx="614">17000000</cx:pt>
          <cx:pt idx="615">65000000</cx:pt>
          <cx:pt idx="616">68000000</cx:pt>
          <cx:pt idx="617">38000000</cx:pt>
          <cx:pt idx="618">30000000</cx:pt>
          <cx:pt idx="619">10000000</cx:pt>
          <cx:pt idx="620">18500000</cx:pt>
          <cx:pt idx="621">3000000</cx:pt>
          <cx:pt idx="622">20000000</cx:pt>
          <cx:pt idx="623">2600000</cx:pt>
          <cx:pt idx="624">6500000</cx:pt>
          <cx:pt idx="625">50000000</cx:pt>
          <cx:pt idx="626">80000000</cx:pt>
          <cx:pt idx="627">26000000</cx:pt>
          <cx:pt idx="628">70000000</cx:pt>
          <cx:pt idx="629">40000000</cx:pt>
          <cx:pt idx="630">66000000</cx:pt>
          <cx:pt idx="631">25000000</cx:pt>
          <cx:pt idx="632">5000000</cx:pt>
          <cx:pt idx="633">70000000</cx:pt>
          <cx:pt idx="634">75000000</cx:pt>
          <cx:pt idx="635">3500000</cx:pt>
          <cx:pt idx="636">35000000</cx:pt>
          <cx:pt idx="637">45000000</cx:pt>
          <cx:pt idx="638">75000000</cx:pt>
          <cx:pt idx="639">14000000</cx:pt>
          <cx:pt idx="640">55000000</cx:pt>
          <cx:pt idx="641">60000000</cx:pt>
          <cx:pt idx="642">60000000</cx:pt>
          <cx:pt idx="643">20000000</cx:pt>
          <cx:pt idx="644">60000000</cx:pt>
          <cx:pt idx="645">6500000</cx:pt>
          <cx:pt idx="646">40000000</cx:pt>
          <cx:pt idx="647">0</cx:pt>
          <cx:pt idx="648">17000000</cx:pt>
          <cx:pt idx="649">32000000</cx:pt>
          <cx:pt idx="650">35000000</cx:pt>
          <cx:pt idx="651">17000000</cx:pt>
          <cx:pt idx="652">65000000</cx:pt>
          <cx:pt idx="653">30000000</cx:pt>
          <cx:pt idx="654">61000000</cx:pt>
          <cx:pt idx="655">54000000</cx:pt>
          <cx:pt idx="656">40000000</cx:pt>
          <cx:pt idx="657">50000000</cx:pt>
          <cx:pt idx="658">28000000</cx:pt>
          <cx:pt idx="659">40000000</cx:pt>
          <cx:pt idx="660">35000000</cx:pt>
          <cx:pt idx="661">68000000</cx:pt>
          <cx:pt idx="662">4500000</cx:pt>
          <cx:pt idx="663">35000000</cx:pt>
          <cx:pt idx="664">35000000</cx:pt>
          <cx:pt idx="665">50000000</cx:pt>
          <cx:pt idx="666">30000000</cx:pt>
          <cx:pt idx="667">60000000</cx:pt>
          <cx:pt idx="668">80000000</cx:pt>
          <cx:pt idx="669">60000000</cx:pt>
          <cx:pt idx="670">35000000</cx:pt>
          <cx:pt idx="671">50000000</cx:pt>
          <cx:pt idx="672">32000000</cx:pt>
          <cx:pt idx="673">10000000</cx:pt>
          <cx:pt idx="674">20000000</cx:pt>
          <cx:pt idx="675">20000000</cx:pt>
          <cx:pt idx="676">25000000</cx:pt>
          <cx:pt idx="677">60000000</cx:pt>
          <cx:pt idx="678">60000000</cx:pt>
          <cx:pt idx="679">58000000</cx:pt>
          <cx:pt idx="680">58000000</cx:pt>
          <cx:pt idx="681">25000000</cx:pt>
          <cx:pt idx="682">8200000</cx:pt>
          <cx:pt idx="683">50000000</cx:pt>
          <cx:pt idx="684">0</cx:pt>
          <cx:pt idx="685">66000000</cx:pt>
          <cx:pt idx="686">25000000</cx:pt>
          <cx:pt idx="687">12000000</cx:pt>
          <cx:pt idx="688">30000000</cx:pt>
          <cx:pt idx="689">35000000</cx:pt>
          <cx:pt idx="690">11000000</cx:pt>
          <cx:pt idx="691">11000000</cx:pt>
          <cx:pt idx="692">10000000</cx:pt>
          <cx:pt idx="693">31500000</cx:pt>
          <cx:pt idx="694">55000000</cx:pt>
          <cx:pt idx="695">25000000</cx:pt>
          <cx:pt idx="696">27000000</cx:pt>
          <cx:pt idx="697">75000000</cx:pt>
          <cx:pt idx="698">70000000</cx:pt>
          <cx:pt idx="699">75000000</cx:pt>
          <cx:pt idx="700">70000000</cx:pt>
          <cx:pt idx="701">8000000</cx:pt>
          <cx:pt idx="702">26000000</cx:pt>
          <cx:pt idx="703">25000000</cx:pt>
          <cx:pt idx="704">62000000</cx:pt>
          <cx:pt idx="705">60000000</cx:pt>
          <cx:pt idx="706">30000000</cx:pt>
          <cx:pt idx="707">0</cx:pt>
          <cx:pt idx="708">10700000</cx:pt>
          <cx:pt idx="709">10700000</cx:pt>
          <cx:pt idx="710">30000000</cx:pt>
          <cx:pt idx="711">2280000</cx:pt>
          <cx:pt idx="712">17000000</cx:pt>
          <cx:pt idx="713">25000000</cx:pt>
          <cx:pt idx="714">45000000</cx:pt>
          <cx:pt idx="715">55000000</cx:pt>
          <cx:pt idx="716">75000000</cx:pt>
          <cx:pt idx="717">0</cx:pt>
          <cx:pt idx="718">60000000</cx:pt>
          <cx:pt idx="719">35000000</cx:pt>
          <cx:pt idx="720">60000000</cx:pt>
          <cx:pt idx="721">0</cx:pt>
          <cx:pt idx="722">50000000</cx:pt>
          <cx:pt idx="723">54000000</cx:pt>
          <cx:pt idx="724">72000000</cx:pt>
          <cx:pt idx="725">20000000</cx:pt>
          <cx:pt idx="726">23600000</cx:pt>
          <cx:pt idx="727">61000000</cx:pt>
          <cx:pt idx="728">55000000</cx:pt>
          <cx:pt idx="729">60000000</cx:pt>
          <cx:pt idx="730">35000000</cx:pt>
          <cx:pt idx="731">40000000</cx:pt>
          <cx:pt idx="732">60000000</cx:pt>
          <cx:pt idx="733">35000000</cx:pt>
          <cx:pt idx="734">12000000</cx:pt>
          <cx:pt idx="735">20000000</cx:pt>
          <cx:pt idx="736">30000000</cx:pt>
          <cx:pt idx="737">30000000</cx:pt>
          <cx:pt idx="738">24000000</cx:pt>
          <cx:pt idx="739">55000000</cx:pt>
          <cx:pt idx="740">45000000</cx:pt>
          <cx:pt idx="741">70000000</cx:pt>
          <cx:pt idx="742">25000000</cx:pt>
          <cx:pt idx="743">40000000</cx:pt>
          <cx:pt idx="744">60000000</cx:pt>
          <cx:pt idx="745">60000000</cx:pt>
          <cx:pt idx="746">60000000</cx:pt>
          <cx:pt idx="747">50000000</cx:pt>
          <cx:pt idx="748">15000000</cx:pt>
          <cx:pt idx="749">35000000</cx:pt>
          <cx:pt idx="750">13000000</cx:pt>
          <cx:pt idx="751">0</cx:pt>
          <cx:pt idx="752">0</cx:pt>
          <cx:pt idx="753">51000000</cx:pt>
          <cx:pt idx="754">40000000</cx:pt>
          <cx:pt idx="755">40000000</cx:pt>
          <cx:pt idx="756">37000000</cx:pt>
          <cx:pt idx="757">40000000</cx:pt>
          <cx:pt idx="758">17000000</cx:pt>
          <cx:pt idx="759">12000000</cx:pt>
          <cx:pt idx="760">30250000</cx:pt>
          <cx:pt idx="761">17000000</cx:pt>
          <cx:pt idx="762">25000000</cx:pt>
          <cx:pt idx="763">15000000</cx:pt>
          <cx:pt idx="764">60000000</cx:pt>
          <cx:pt idx="765">20000000</cx:pt>
          <cx:pt idx="766">9000000</cx:pt>
          <cx:pt idx="767">12000000</cx:pt>
          <cx:pt idx="768">26000000</cx:pt>
          <cx:pt idx="769">45000000</cx:pt>
          <cx:pt idx="770">40000000</cx:pt>
          <cx:pt idx="771">28000000</cx:pt>
          <cx:pt idx="772">25000000</cx:pt>
          <cx:pt idx="773">45000000</cx:pt>
          <cx:pt idx="774">68000000</cx:pt>
          <cx:pt idx="775">30000000</cx:pt>
          <cx:pt idx="776">36000000</cx:pt>
          <cx:pt idx="777">35000000</cx:pt>
          <cx:pt idx="778">14600000</cx:pt>
          <cx:pt idx="779">40000000</cx:pt>
          <cx:pt idx="780">25000000</cx:pt>
          <cx:pt idx="781">54000000</cx:pt>
          <cx:pt idx="782">17000000</cx:pt>
          <cx:pt idx="783">50000000</cx:pt>
          <cx:pt idx="784">40000000</cx:pt>
          <cx:pt idx="785">18000000</cx:pt>
          <cx:pt idx="786">46000000</cx:pt>
          <cx:pt idx="787">24000000</cx:pt>
          <cx:pt idx="788">63000000</cx:pt>
          <cx:pt idx="789">28000000</cx:pt>
          <cx:pt idx="790">70000000</cx:pt>
          <cx:pt idx="791">40000000</cx:pt>
          <cx:pt idx="792">58000000</cx:pt>
          <cx:pt idx="793">40000000</cx:pt>
          <cx:pt idx="794">30000000</cx:pt>
          <cx:pt idx="795">12000000</cx:pt>
          <cx:pt idx="796">14000000</cx:pt>
          <cx:pt idx="797">45000000</cx:pt>
          <cx:pt idx="798">55000000</cx:pt>
          <cx:pt idx="799">8000000</cx:pt>
          <cx:pt idx="800">10000000</cx:pt>
          <cx:pt idx="801">35000000</cx:pt>
          <cx:pt idx="802">60000000</cx:pt>
          <cx:pt idx="803">27000000</cx:pt>
          <cx:pt idx="804">48000000</cx:pt>
          <cx:pt idx="805">37000000</cx:pt>
          <cx:pt idx="806">15000000</cx:pt>
          <cx:pt idx="807">55000000</cx:pt>
          <cx:pt idx="808">15600000</cx:pt>
          <cx:pt idx="809">10000000</cx:pt>
          <cx:pt idx="810">55000000</cx:pt>
          <cx:pt idx="811">65000000</cx:pt>
          <cx:pt idx="812">35000000</cx:pt>
          <cx:pt idx="813">27500000</cx:pt>
          <cx:pt idx="814">50000000</cx:pt>
          <cx:pt idx="815">35000000</cx:pt>
          <cx:pt idx="816">20000000</cx:pt>
          <cx:pt idx="817">28000000</cx:pt>
          <cx:pt idx="818">46000000</cx:pt>
          <cx:pt idx="819">30000000</cx:pt>
          <cx:pt idx="820">65000000</cx:pt>
          <cx:pt idx="821">40000000</cx:pt>
          <cx:pt idx="822">28000000</cx:pt>
          <cx:pt idx="823">34000000</cx:pt>
          <cx:pt idx="824">45000000</cx:pt>
          <cx:pt idx="825">60000000</cx:pt>
          <cx:pt idx="826">54000000</cx:pt>
          <cx:pt idx="827">30000000</cx:pt>
          <cx:pt idx="828">30000000</cx:pt>
          <cx:pt idx="829">25000000</cx:pt>
          <cx:pt idx="830">48000000</cx:pt>
          <cx:pt idx="831">30000000</cx:pt>
          <cx:pt idx="832">40000000</cx:pt>
          <cx:pt idx="833">55000000</cx:pt>
          <cx:pt idx="834">35000000</cx:pt>
          <cx:pt idx="835">30000000</cx:pt>
          <cx:pt idx="836">14800000</cx:pt>
          <cx:pt idx="837">50000000</cx:pt>
          <cx:pt idx="838">19000000</cx:pt>
          <cx:pt idx="839">26000000</cx:pt>
          <cx:pt idx="840">20000000</cx:pt>
          <cx:pt idx="841">45000000</cx:pt>
          <cx:pt idx="842">17000000</cx:pt>
          <cx:pt idx="843">12000000</cx:pt>
          <cx:pt idx="844">12000000</cx:pt>
          <cx:pt idx="845">24000000</cx:pt>
          <cx:pt idx="846">5000000</cx:pt>
          <cx:pt idx="847">30000000</cx:pt>
          <cx:pt idx="848">62000000</cx:pt>
          <cx:pt idx="849">17000000</cx:pt>
          <cx:pt idx="850">18000000</cx:pt>
          <cx:pt idx="851">35000000</cx:pt>
          <cx:pt idx="852">12000000</cx:pt>
          <cx:pt idx="853">48000000</cx:pt>
          <cx:pt idx="854">3000000</cx:pt>
          <cx:pt idx="855">28000000</cx:pt>
          <cx:pt idx="856">5000000</cx:pt>
          <cx:pt idx="857">19000000</cx:pt>
          <cx:pt idx="858">42000000</cx:pt>
          <cx:pt idx="859">30000000</cx:pt>
          <cx:pt idx="860">20000000</cx:pt>
          <cx:pt idx="861">15000000</cx:pt>
          <cx:pt idx="862">35000000</cx:pt>
          <cx:pt idx="863">28000000</cx:pt>
          <cx:pt idx="864">35000000</cx:pt>
          <cx:pt idx="865">9000000</cx:pt>
          <cx:pt idx="866">30000000</cx:pt>
          <cx:pt idx="867">39000000</cx:pt>
          <cx:pt idx="868">55000000</cx:pt>
          <cx:pt idx="869">10000000</cx:pt>
          <cx:pt idx="870">10000000</cx:pt>
          <cx:pt idx="871">6000000</cx:pt>
          <cx:pt idx="872">12000000</cx:pt>
          <cx:pt idx="873">29000000</cx:pt>
          <cx:pt idx="874">20000000</cx:pt>
          <cx:pt idx="875">30000000</cx:pt>
          <cx:pt idx="876">34000000</cx:pt>
          <cx:pt idx="877">53000000</cx:pt>
          <cx:pt idx="878">2300000</cx:pt>
          <cx:pt idx="879">50200000</cx:pt>
          <cx:pt idx="880">60000000</cx:pt>
          <cx:pt idx="881">50000000</cx:pt>
          <cx:pt idx="882">28000000</cx:pt>
          <cx:pt idx="883">13000000</cx:pt>
          <cx:pt idx="884">26000000</cx:pt>
          <cx:pt idx="885">15000000</cx:pt>
          <cx:pt idx="886">14000000</cx:pt>
          <cx:pt idx="887">33000000</cx:pt>
          <cx:pt idx="888">50000000</cx:pt>
          <cx:pt idx="889">30000000</cx:pt>
          <cx:pt idx="890">30000000</cx:pt>
          <cx:pt idx="891">57000000</cx:pt>
          <cx:pt idx="892">46000000</cx:pt>
          <cx:pt idx="893">0</cx:pt>
          <cx:pt idx="894">45000000</cx:pt>
          <cx:pt idx="895">48000000</cx:pt>
          <cx:pt idx="896">60000000</cx:pt>
          <cx:pt idx="897">27000000</cx:pt>
          <cx:pt idx="898">50000000</cx:pt>
          <cx:pt idx="899">25000000</cx:pt>
          <cx:pt idx="900">35000000</cx:pt>
          <cx:pt idx="901">37000000</cx:pt>
          <cx:pt idx="902">32000000</cx:pt>
          <cx:pt idx="903">30000000</cx:pt>
          <cx:pt idx="904">47000000</cx:pt>
          <cx:pt idx="905">60000000</cx:pt>
          <cx:pt idx="906">20000000</cx:pt>
          <cx:pt idx="907">18000000</cx:pt>
          <cx:pt idx="908">35000000</cx:pt>
          <cx:pt idx="909">30000000</cx:pt>
          <cx:pt idx="910">13000000</cx:pt>
          <cx:pt idx="911">39000000</cx:pt>
          <cx:pt idx="912">42000000</cx:pt>
          <cx:pt idx="913">8000000</cx:pt>
          <cx:pt idx="914">16500000</cx:pt>
          <cx:pt idx="915">15000000</cx:pt>
          <cx:pt idx="916">35000000</cx:pt>
          <cx:pt idx="917">22000000</cx:pt>
          <cx:pt idx="918">40000000</cx:pt>
          <cx:pt idx="919">18000000</cx:pt>
          <cx:pt idx="920">45000000</cx:pt>
          <cx:pt idx="921">25000000</cx:pt>
          <cx:pt idx="922">40000000</cx:pt>
          <cx:pt idx="923">46000000</cx:pt>
          <cx:pt idx="924">26000000</cx:pt>
          <cx:pt idx="925">26000000</cx:pt>
          <cx:pt idx="926">31000000</cx:pt>
          <cx:pt idx="927">5500000</cx:pt>
          <cx:pt idx="928">30000000</cx:pt>
          <cx:pt idx="929">38000000</cx:pt>
          <cx:pt idx="930">19000000</cx:pt>
          <cx:pt idx="931">55000000</cx:pt>
          <cx:pt idx="932">8000000</cx:pt>
          <cx:pt idx="933">50000000</cx:pt>
          <cx:pt idx="934">22000000</cx:pt>
          <cx:pt idx="935">50000000</cx:pt>
          <cx:pt idx="936">19000000</cx:pt>
          <cx:pt idx="937">23000000</cx:pt>
          <cx:pt idx="938">40000000</cx:pt>
          <cx:pt idx="939">50000000</cx:pt>
          <cx:pt idx="940">26000000</cx:pt>
          <cx:pt idx="941">31115000</cx:pt>
          <cx:pt idx="942">20000000</cx:pt>
          <cx:pt idx="943">33000000</cx:pt>
          <cx:pt idx="944">6000000</cx:pt>
          <cx:pt idx="945">11500000</cx:pt>
          <cx:pt idx="946">52500000</cx:pt>
          <cx:pt idx="947">45000000</cx:pt>
          <cx:pt idx="948">13000000</cx:pt>
          <cx:pt idx="949">24000000</cx:pt>
          <cx:pt idx="950">9500000</cx:pt>
          <cx:pt idx="951">40000000</cx:pt>
          <cx:pt idx="952">55000000</cx:pt>
          <cx:pt idx="953">35000000</cx:pt>
          <cx:pt idx="954">17000000</cx:pt>
          <cx:pt idx="955">10800000</cx:pt>
          <cx:pt idx="956">50000000</cx:pt>
          <cx:pt idx="957">12000000</cx:pt>
          <cx:pt idx="958">20000000</cx:pt>
          <cx:pt idx="959">12000000</cx:pt>
          <cx:pt idx="960">48000000</cx:pt>
          <cx:pt idx="961">4900000</cx:pt>
          <cx:pt idx="962">25000000</cx:pt>
          <cx:pt idx="963">9800000</cx:pt>
          <cx:pt idx="964">20000000</cx:pt>
          <cx:pt idx="965">20000000</cx:pt>
          <cx:pt idx="966">20000000</cx:pt>
          <cx:pt idx="967">18000000</cx:pt>
          <cx:pt idx="968">30000000</cx:pt>
          <cx:pt idx="969">37000000</cx:pt>
          <cx:pt idx="970">25000000</cx:pt>
          <cx:pt idx="971">10000000</cx:pt>
          <cx:pt idx="972">29000000</cx:pt>
          <cx:pt idx="973">53000000</cx:pt>
          <cx:pt idx="974">35000000</cx:pt>
          <cx:pt idx="975">22000000</cx:pt>
          <cx:pt idx="976">55000000</cx:pt>
          <cx:pt idx="977">50000000</cx:pt>
          <cx:pt idx="978">36000000</cx:pt>
          <cx:pt idx="979">50000000</cx:pt>
          <cx:pt idx="980">20000000</cx:pt>
          <cx:pt idx="981">35000000</cx:pt>
          <cx:pt idx="982">27800000</cx:pt>
          <cx:pt idx="983">15000000</cx:pt>
          <cx:pt idx="984">1200000</cx:pt>
          <cx:pt idx="985">50000000</cx:pt>
          <cx:pt idx="986">40000000</cx:pt>
          <cx:pt idx="987">6000000</cx:pt>
          <cx:pt idx="988">12000000</cx:pt>
          <cx:pt idx="989">32000000</cx:pt>
          <cx:pt idx="990">6500000</cx:pt>
          <cx:pt idx="991">42000000</cx:pt>
          <cx:pt idx="992">17000000</cx:pt>
          <cx:pt idx="993">17000000</cx:pt>
          <cx:pt idx="994">17000000</cx:pt>
          <cx:pt idx="995">22000000</cx:pt>
          <cx:pt idx="996">35000000</cx:pt>
          <cx:pt idx="997">6500000</cx:pt>
          <cx:pt idx="998">27000000</cx:pt>
          <cx:pt idx="999">34000000</cx:pt>
          <cx:pt idx="1000">44000000</cx:pt>
          <cx:pt idx="1001">25000000</cx:pt>
          <cx:pt idx="1002">16000000</cx:pt>
          <cx:pt idx="1003">1500000</cx:pt>
          <cx:pt idx="1004">40000000</cx:pt>
          <cx:pt idx="1005">5000000</cx:pt>
          <cx:pt idx="1006">17000000</cx:pt>
          <cx:pt idx="1007">45000000</cx:pt>
          <cx:pt idx="1008">50100000</cx:pt>
          <cx:pt idx="1009">30000000</cx:pt>
          <cx:pt idx="1010">40000000</cx:pt>
          <cx:pt idx="1011">23000000</cx:pt>
          <cx:pt idx="1012">44000000</cx:pt>
          <cx:pt idx="1013">1000000</cx:pt>
          <cx:pt idx="1014">20000000</cx:pt>
          <cx:pt idx="1015">31000000</cx:pt>
          <cx:pt idx="1016">40000000</cx:pt>
          <cx:pt idx="1017">30000000</cx:pt>
          <cx:pt idx="1018">30000000</cx:pt>
          <cx:pt idx="1019">11000000</cx:pt>
          <cx:pt idx="1020">16000000</cx:pt>
          <cx:pt idx="1021">50000000</cx:pt>
          <cx:pt idx="1022">50000000</cx:pt>
          <cx:pt idx="1023">4500000</cx:pt>
          <cx:pt idx="1024">21000000</cx:pt>
          <cx:pt idx="1025">45000000</cx:pt>
          <cx:pt idx="1026">13200000</cx:pt>
          <cx:pt idx="1027">25000000</cx:pt>
          <cx:pt idx="1028">30000000</cx:pt>
          <cx:pt idx="1029">21000000</cx:pt>
          <cx:pt idx="1030">40000000</cx:pt>
          <cx:pt idx="1031">13800000</cx:pt>
          <cx:pt idx="1032">8000000</cx:pt>
          <cx:pt idx="1033">35000000</cx:pt>
          <cx:pt idx="1034">10000000</cx:pt>
          <cx:pt idx="1035">20000000</cx:pt>
          <cx:pt idx="1036">21000000</cx:pt>
          <cx:pt idx="1037">40000000</cx:pt>
          <cx:pt idx="1038">13000000</cx:pt>
          <cx:pt idx="1039">25000000</cx:pt>
          <cx:pt idx="1040">43000000</cx:pt>
          <cx:pt idx="1041">33000000</cx:pt>
          <cx:pt idx="1042">13000000</cx:pt>
          <cx:pt idx="1043">25000000</cx:pt>
          <cx:pt idx="1044">18000000</cx:pt>
          <cx:pt idx="1045">25000000</cx:pt>
          <cx:pt idx="1046">15000000</cx:pt>
          <cx:pt idx="1047">22000000</cx:pt>
          <cx:pt idx="1048">30000000</cx:pt>
          <cx:pt idx="1049">30000000</cx:pt>
          <cx:pt idx="1050">20000000</cx:pt>
          <cx:pt idx="1051">30000000</cx:pt>
          <cx:pt idx="1052">50000000</cx:pt>
          <cx:pt idx="1053">30000000</cx:pt>
          <cx:pt idx="1054">3000000</cx:pt>
          <cx:pt idx="1055">30000000</cx:pt>
          <cx:pt idx="1056">17500000</cx:pt>
          <cx:pt idx="1057">50000000</cx:pt>
          <cx:pt idx="1058">30000000</cx:pt>
          <cx:pt idx="1059">40000000</cx:pt>
          <cx:pt idx="1060">5000000</cx:pt>
          <cx:pt idx="1061">50000000</cx:pt>
          <cx:pt idx="1062">50000000</cx:pt>
          <cx:pt idx="1063">26000000</cx:pt>
          <cx:pt idx="1064">10000000</cx:pt>
          <cx:pt idx="1065">45000000</cx:pt>
          <cx:pt idx="1066">22000000</cx:pt>
          <cx:pt idx="1067">23000000</cx:pt>
          <cx:pt idx="1068">38000000</cx:pt>
          <cx:pt idx="1069">45000000</cx:pt>
          <cx:pt idx="1070">0</cx:pt>
          <cx:pt idx="1071">11000000</cx:pt>
          <cx:pt idx="1072">5500000</cx:pt>
          <cx:pt idx="1073">30000000</cx:pt>
          <cx:pt idx="1074">36000000</cx:pt>
          <cx:pt idx="1075">48000000</cx:pt>
          <cx:pt idx="1076">50000000</cx:pt>
          <cx:pt idx="1077">36000000</cx:pt>
          <cx:pt idx="1078">29000000</cx:pt>
          <cx:pt idx="1079">50000000</cx:pt>
          <cx:pt idx="1080">15000000</cx:pt>
          <cx:pt idx="1081">9000000</cx:pt>
          <cx:pt idx="1082">28000000</cx:pt>
          <cx:pt idx="1083">26000000</cx:pt>
          <cx:pt idx="1084">40000000</cx:pt>
          <cx:pt idx="1085">11000000</cx:pt>
          <cx:pt idx="1086">35000000</cx:pt>
          <cx:pt idx="1087">7000000</cx:pt>
          <cx:pt idx="1088">0</cx:pt>
          <cx:pt idx="1089">30000000</cx:pt>
          <cx:pt idx="1090">14000000</cx:pt>
          <cx:pt idx="1091">13000000</cx:pt>
          <cx:pt idx="1092">25000000</cx:pt>
          <cx:pt idx="1093">22000000</cx:pt>
          <cx:pt idx="1094">32000000</cx:pt>
          <cx:pt idx="1095">12500000</cx:pt>
          <cx:pt idx="1096">20000000</cx:pt>
          <cx:pt idx="1097">45000000</cx:pt>
          <cx:pt idx="1098">20000000</cx:pt>
          <cx:pt idx="1099">25000000</cx:pt>
          <cx:pt idx="1100">33000000</cx:pt>
          <cx:pt idx="1101">26000000</cx:pt>
          <cx:pt idx="1102">12500000</cx:pt>
          <cx:pt idx="1103">3000000</cx:pt>
          <cx:pt idx="1104">30000000</cx:pt>
          <cx:pt idx="1105">37000000</cx:pt>
          <cx:pt idx="1106">20000000</cx:pt>
          <cx:pt idx="1107">15000000</cx:pt>
          <cx:pt idx="1108">20000000</cx:pt>
          <cx:pt idx="1109">15000000</cx:pt>
          <cx:pt idx="1110">43000000</cx:pt>
          <cx:pt idx="1111">40000000</cx:pt>
          <cx:pt idx="1112">10000000</cx:pt>
          <cx:pt idx="1113">10000000</cx:pt>
          <cx:pt idx="1114">45000000</cx:pt>
          <cx:pt idx="1115">26000000</cx:pt>
          <cx:pt idx="1116">4800000</cx:pt>
          <cx:pt idx="1117">25000000</cx:pt>
          <cx:pt idx="1118">40000000</cx:pt>
          <cx:pt idx="1119">300000</cx:pt>
          <cx:pt idx="1120">300000</cx:pt>
          <cx:pt idx="1121">30000000</cx:pt>
          <cx:pt idx="1122">25000000</cx:pt>
          <cx:pt idx="1123">45000000</cx:pt>
          <cx:pt idx="1124">38000000</cx:pt>
          <cx:pt idx="1125">14000000</cx:pt>
          <cx:pt idx="1126">13000000</cx:pt>
          <cx:pt idx="1127">21000000</cx:pt>
          <cx:pt idx="1128">13000000</cx:pt>
          <cx:pt idx="1129">26000000</cx:pt>
          <cx:pt idx="1130">10000000</cx:pt>
          <cx:pt idx="1131">20000000</cx:pt>
          <cx:pt idx="1132">14500000</cx:pt>
          <cx:pt idx="1133">9400000</cx:pt>
          <cx:pt idx="1134">40000000</cx:pt>
          <cx:pt idx="1135">40000000</cx:pt>
          <cx:pt idx="1136">3500000</cx:pt>
          <cx:pt idx="1137">40000000</cx:pt>
          <cx:pt idx="1138">35000000</cx:pt>
          <cx:pt idx="1139">20000000</cx:pt>
          <cx:pt idx="1140">30000000</cx:pt>
          <cx:pt idx="1141">30000000</cx:pt>
          <cx:pt idx="1142">16000000</cx:pt>
          <cx:pt idx="1143">26000000</cx:pt>
          <cx:pt idx="1144">40000000</cx:pt>
          <cx:pt idx="1145">26000000</cx:pt>
          <cx:pt idx="1146">42000000</cx:pt>
          <cx:pt idx="1147">28000000</cx:pt>
          <cx:pt idx="1148">25000000</cx:pt>
          <cx:pt idx="1149">8000000</cx:pt>
          <cx:pt idx="1150">36000000</cx:pt>
          <cx:pt idx="1151">20000000</cx:pt>
          <cx:pt idx="1152">31000000</cx:pt>
          <cx:pt idx="1153">10000000</cx:pt>
          <cx:pt idx="1154">37000000</cx:pt>
          <cx:pt idx="1155">44000000</cx:pt>
          <cx:pt idx="1156">4500000</cx:pt>
          <cx:pt idx="1157">13000000</cx:pt>
          <cx:pt idx="1158">25000000</cx:pt>
          <cx:pt idx="1159">15000000</cx:pt>
          <cx:pt idx="1160">4000000</cx:pt>
          <cx:pt idx="1161">400000</cx:pt>
          <cx:pt idx="1162">17000000</cx:pt>
          <cx:pt idx="1163">5000000</cx:pt>
          <cx:pt idx="1164">25000000</cx:pt>
          <cx:pt idx="1165">27000000</cx:pt>
          <cx:pt idx="1166">0</cx:pt>
          <cx:pt idx="1167">36000000</cx:pt>
          <cx:pt idx="1168">13000000</cx:pt>
          <cx:pt idx="1169">0</cx:pt>
          <cx:pt idx="1170">23000000</cx:pt>
          <cx:pt idx="1171">30000000</cx:pt>
          <cx:pt idx="1172">18000000</cx:pt>
          <cx:pt idx="1173">15000000</cx:pt>
          <cx:pt idx="1174">20000000</cx:pt>
          <cx:pt idx="1175">7200000</cx:pt>
          <cx:pt idx="1176">35000000</cx:pt>
          <cx:pt idx="1177">5000000</cx:pt>
          <cx:pt idx="1178">5000000</cx:pt>
          <cx:pt idx="1179">6000000</cx:pt>
          <cx:pt idx="1180">18000000</cx:pt>
          <cx:pt idx="1181">7500000</cx:pt>
          <cx:pt idx="1182">9500000</cx:pt>
          <cx:pt idx="1183">28000000</cx:pt>
          <cx:pt idx="1184">32000000</cx:pt>
          <cx:pt idx="1185">15000000</cx:pt>
          <cx:pt idx="1186">15000000</cx:pt>
          <cx:pt idx="1187">15000000</cx:pt>
          <cx:pt idx="1188">16500000</cx:pt>
          <cx:pt idx="1189">17000000</cx:pt>
          <cx:pt idx="1190">17000000</cx:pt>
          <cx:pt idx="1191">20000000</cx:pt>
          <cx:pt idx="1192">0</cx:pt>
          <cx:pt idx="1193">0</cx:pt>
          <cx:pt idx="1194">16000000</cx:pt>
          <cx:pt idx="1195">16000000</cx:pt>
          <cx:pt idx="1196">40000000</cx:pt>
          <cx:pt idx="1197">15000000</cx:pt>
          <cx:pt idx="1198">40000000</cx:pt>
          <cx:pt idx="1199">25000000</cx:pt>
          <cx:pt idx="1200">30000000</cx:pt>
          <cx:pt idx="1201">5000000</cx:pt>
          <cx:pt idx="1202">18000000</cx:pt>
          <cx:pt idx="1203">35000000</cx:pt>
          <cx:pt idx="1204">30000000</cx:pt>
          <cx:pt idx="1205">30000000</cx:pt>
          <cx:pt idx="1206">30000000</cx:pt>
          <cx:pt idx="1207">36000000</cx:pt>
          <cx:pt idx="1208">38000000</cx:pt>
          <cx:pt idx="1209">35000000</cx:pt>
          <cx:pt idx="1210">24000000</cx:pt>
          <cx:pt idx="1211">20000000</cx:pt>
          <cx:pt idx="1212">40000000</cx:pt>
          <cx:pt idx="1213">15000000</cx:pt>
          <cx:pt idx="1214">25000000</cx:pt>
          <cx:pt idx="1215">0</cx:pt>
          <cx:pt idx="1216">30000000</cx:pt>
          <cx:pt idx="1217">6900000</cx:pt>
          <cx:pt idx="1218">18000000</cx:pt>
          <cx:pt idx="1219">19800000</cx:pt>
          <cx:pt idx="1220">11000000</cx:pt>
          <cx:pt idx="1221">40000000</cx:pt>
          <cx:pt idx="1222">25000000</cx:pt>
          <cx:pt idx="1223">27000000</cx:pt>
          <cx:pt idx="1224">1800000</cx:pt>
          <cx:pt idx="1225">7000000</cx:pt>
          <cx:pt idx="1226">12500000</cx:pt>
          <cx:pt idx="1227">19000000</cx:pt>
          <cx:pt idx="1228">35000000</cx:pt>
          <cx:pt idx="1229">30000000</cx:pt>
          <cx:pt idx="1230">10000000</cx:pt>
          <cx:pt idx="1231">16000000</cx:pt>
          <cx:pt idx="1232">35000000</cx:pt>
          <cx:pt idx="1233">22000000</cx:pt>
          <cx:pt idx="1234">30000000</cx:pt>
          <cx:pt idx="1235">21000000</cx:pt>
          <cx:pt idx="1236">25000000</cx:pt>
          <cx:pt idx="1237">40000000</cx:pt>
          <cx:pt idx="1238">26000000</cx:pt>
          <cx:pt idx="1239">7000000</cx:pt>
          <cx:pt idx="1240">38000000</cx:pt>
          <cx:pt idx="1241">30000000</cx:pt>
          <cx:pt idx="1242">8000000</cx:pt>
          <cx:pt idx="1243">15000000</cx:pt>
          <cx:pt idx="1244">2500000</cx:pt>
          <cx:pt idx="1245">24000000</cx:pt>
          <cx:pt idx="1246">25000000</cx:pt>
          <cx:pt idx="1247">16000000</cx:pt>
          <cx:pt idx="1248">6000000</cx:pt>
          <cx:pt idx="1249">20000000</cx:pt>
          <cx:pt idx="1250">35000000</cx:pt>
          <cx:pt idx="1251">24000000</cx:pt>
          <cx:pt idx="1252">12000000</cx:pt>
          <cx:pt idx="1253">32000000</cx:pt>
          <cx:pt idx="1254">500000</cx:pt>
          <cx:pt idx="1255">33000000</cx:pt>
          <cx:pt idx="1256">28000000</cx:pt>
          <cx:pt idx="1257">16000000</cx:pt>
          <cx:pt idx="1258">7000000</cx:pt>
          <cx:pt idx="1259">25000000</cx:pt>
          <cx:pt idx="1260">22000000</cx:pt>
          <cx:pt idx="1261">23000000</cx:pt>
          <cx:pt idx="1262">4000000</cx:pt>
          <cx:pt idx="1263">38000000</cx:pt>
          <cx:pt idx="1264">20000000</cx:pt>
          <cx:pt idx="1265">20000000</cx:pt>
          <cx:pt idx="1266">0</cx:pt>
          <cx:pt idx="1267">35000000</cx:pt>
          <cx:pt idx="1268">11000000</cx:pt>
          <cx:pt idx="1269">25000000</cx:pt>
          <cx:pt idx="1270">13000000</cx:pt>
          <cx:pt idx="1271">25000000</cx:pt>
          <cx:pt idx="1272">12000000</cx:pt>
          <cx:pt idx="1273">27000000</cx:pt>
          <cx:pt idx="1274">30000000</cx:pt>
          <cx:pt idx="1275">30000000</cx:pt>
          <cx:pt idx="1276">6500000</cx:pt>
          <cx:pt idx="1277">28000000</cx:pt>
          <cx:pt idx="1278">11000000</cx:pt>
          <cx:pt idx="1279">30000000</cx:pt>
          <cx:pt idx="1280">25000000</cx:pt>
          <cx:pt idx="1281">10500000</cx:pt>
          <cx:pt idx="1282">16000000</cx:pt>
          <cx:pt idx="1283">3000000</cx:pt>
          <cx:pt idx="1284">27000000</cx:pt>
          <cx:pt idx="1285">22700000</cx:pt>
          <cx:pt idx="1286">12000000</cx:pt>
          <cx:pt idx="1287">14000000</cx:pt>
          <cx:pt idx="1288">20000000</cx:pt>
          <cx:pt idx="1289">17000000</cx:pt>
          <cx:pt idx="1290">32000000</cx:pt>
          <cx:pt idx="1291">16000000</cx:pt>
          <cx:pt idx="1292">15000000</cx:pt>
          <cx:pt idx="1293">35200000</cx:pt>
          <cx:pt idx="1294">11000000</cx:pt>
          <cx:pt idx="1295">25000000</cx:pt>
          <cx:pt idx="1296">0</cx:pt>
          <cx:pt idx="1297">12000000</cx:pt>
          <cx:pt idx="1298">20000000</cx:pt>
          <cx:pt idx="1299">13500000</cx:pt>
          <cx:pt idx="1300">30000000</cx:pt>
          <cx:pt idx="1301">20000000</cx:pt>
          <cx:pt idx="1302">20000000</cx:pt>
          <cx:pt idx="1303">17000000</cx:pt>
          <cx:pt idx="1304">35000000</cx:pt>
          <cx:pt idx="1305">10000000</cx:pt>
          <cx:pt idx="1306">20000000</cx:pt>
          <cx:pt idx="1307">34000000</cx:pt>
          <cx:pt idx="1308">35000000</cx:pt>
          <cx:pt idx="1309">16000000</cx:pt>
          <cx:pt idx="1310">6600000</cx:pt>
          <cx:pt idx="1311">12000000</cx:pt>
          <cx:pt idx="1312">28000000</cx:pt>
          <cx:pt idx="1313">30000000</cx:pt>
          <cx:pt idx="1314">26000000</cx:pt>
          <cx:pt idx="1315">0</cx:pt>
          <cx:pt idx="1316">20000000</cx:pt>
          <cx:pt idx="1317">25000000</cx:pt>
          <cx:pt idx="1318">32000000</cx:pt>
          <cx:pt idx="1319">23000000</cx:pt>
          <cx:pt idx="1320">20000000</cx:pt>
          <cx:pt idx="1321">21000000</cx:pt>
          <cx:pt idx="1322">8000000</cx:pt>
          <cx:pt idx="1323">25000000</cx:pt>
          <cx:pt idx="1324">0</cx:pt>
          <cx:pt idx="1325">4000000</cx:pt>
          <cx:pt idx="1326">12305523</cx:pt>
          <cx:pt idx="1327">9000000</cx:pt>
          <cx:pt idx="1328">22000000</cx:pt>
          <cx:pt idx="1329">4000000</cx:pt>
          <cx:pt idx="1330">5000000</cx:pt>
          <cx:pt idx="1331">20000000</cx:pt>
          <cx:pt idx="1332">30000000</cx:pt>
          <cx:pt idx="1333">1700000</cx:pt>
          <cx:pt idx="1334">15000000</cx:pt>
          <cx:pt idx="1335">5500000</cx:pt>
          <cx:pt idx="1336">10000000</cx:pt>
          <cx:pt idx="1337">0</cx:pt>
          <cx:pt idx="1338">17000000</cx:pt>
          <cx:pt idx="1339">20000000</cx:pt>
          <cx:pt idx="1340">30000000</cx:pt>
          <cx:pt idx="1341">11500000</cx:pt>
          <cx:pt idx="1342">20000000</cx:pt>
          <cx:pt idx="1343">7000000</cx:pt>
          <cx:pt idx="1344">4000000</cx:pt>
          <cx:pt idx="1345">30000000</cx:pt>
          <cx:pt idx="1346">30000000</cx:pt>
          <cx:pt idx="1347">32000000</cx:pt>
          <cx:pt idx="1348">17000000</cx:pt>
          <cx:pt idx="1349">0</cx:pt>
          <cx:pt idx="1350">32000000</cx:pt>
          <cx:pt idx="1351">33000000</cx:pt>
          <cx:pt idx="1352">15000000</cx:pt>
          <cx:pt idx="1353">19000000</cx:pt>
          <cx:pt idx="1354">0</cx:pt>
          <cx:pt idx="1355">15000000</cx:pt>
          <cx:pt idx="1356">25000000</cx:pt>
          <cx:pt idx="1357">8000000</cx:pt>
          <cx:pt idx="1358">8500000</cx:pt>
          <cx:pt idx="1359">14000000</cx:pt>
          <cx:pt idx="1360">8000000</cx:pt>
          <cx:pt idx="1361">30000000</cx:pt>
          <cx:pt idx="1362">14000000</cx:pt>
          <cx:pt idx="1363">32000000</cx:pt>
          <cx:pt idx="1364">30000000</cx:pt>
          <cx:pt idx="1365">2000000</cx:pt>
          <cx:pt idx="1366">4500000</cx:pt>
          <cx:pt idx="1367">11000000</cx:pt>
          <cx:pt idx="1368">16000000</cx:pt>
          <cx:pt idx="1369">25000000</cx:pt>
          <cx:pt idx="1370">19800000</cx:pt>
          <cx:pt idx="1371">32000000</cx:pt>
          <cx:pt idx="1372">20000000</cx:pt>
          <cx:pt idx="1373">5000000</cx:pt>
          <cx:pt idx="1374">9000000</cx:pt>
          <cx:pt idx="1375">8500000</cx:pt>
          <cx:pt idx="1376">33000000</cx:pt>
          <cx:pt idx="1377">33000000</cx:pt>
          <cx:pt idx="1378">27000000</cx:pt>
          <cx:pt idx="1379">15000000</cx:pt>
          <cx:pt idx="1380">15000000</cx:pt>
          <cx:pt idx="1381">20000000</cx:pt>
          <cx:pt idx="1382">33000000</cx:pt>
          <cx:pt idx="1383">25000000</cx:pt>
          <cx:pt idx="1384">25000000</cx:pt>
          <cx:pt idx="1385">10000000</cx:pt>
          <cx:pt idx="1386">15000000</cx:pt>
          <cx:pt idx="1387">500000</cx:pt>
          <cx:pt idx="1388">20000000</cx:pt>
          <cx:pt idx="1389">18000000</cx:pt>
          <cx:pt idx="1390">15000000</cx:pt>
          <cx:pt idx="1391">2500000</cx:pt>
          <cx:pt idx="1392">21000000</cx:pt>
          <cx:pt idx="1393">11000000</cx:pt>
          <cx:pt idx="1394">9000000</cx:pt>
          <cx:pt idx="1395">26000000</cx:pt>
          <cx:pt idx="1396">10000000</cx:pt>
          <cx:pt idx="1397">28000000</cx:pt>
          <cx:pt idx="1398">10000000</cx:pt>
          <cx:pt idx="1399">20000000</cx:pt>
          <cx:pt idx="1400">30000000</cx:pt>
          <cx:pt idx="1401">15000000</cx:pt>
          <cx:pt idx="1402">15000000</cx:pt>
          <cx:pt idx="1403">32000000</cx:pt>
          <cx:pt idx="1404">24000000</cx:pt>
          <cx:pt idx="1405">14000000</cx:pt>
          <cx:pt idx="1406">1800000</cx:pt>
          <cx:pt idx="1407">25000000</cx:pt>
          <cx:pt idx="1408">3500159</cx:pt>
          <cx:pt idx="1409">5000000</cx:pt>
          <cx:pt idx="1410">25000000</cx:pt>
          <cx:pt idx="1411">7500000</cx:pt>
          <cx:pt idx="1412">25000000</cx:pt>
          <cx:pt idx="1413">30000000</cx:pt>
          <cx:pt idx="1414">7500000</cx:pt>
          <cx:pt idx="1415">8500000</cx:pt>
          <cx:pt idx="1416">2500000</cx:pt>
          <cx:pt idx="1417">0</cx:pt>
          <cx:pt idx="1418">30000000</cx:pt>
          <cx:pt idx="1419">30000000</cx:pt>
          <cx:pt idx="1420">11000000</cx:pt>
          <cx:pt idx="1421">10000000</cx:pt>
          <cx:pt idx="1422">25000000</cx:pt>
          <cx:pt idx="1423">20000000</cx:pt>
          <cx:pt idx="1424">30000000</cx:pt>
          <cx:pt idx="1425">30000000</cx:pt>
          <cx:pt idx="1426">20000000</cx:pt>
          <cx:pt idx="1427">25000000</cx:pt>
          <cx:pt idx="1428">806947</cx:pt>
          <cx:pt idx="1429">30000000</cx:pt>
          <cx:pt idx="1430">12000000</cx:pt>
          <cx:pt idx="1431">0</cx:pt>
          <cx:pt idx="1432">3600000</cx:pt>
          <cx:pt idx="1433">6500000</cx:pt>
          <cx:pt idx="1434">20000000</cx:pt>
          <cx:pt idx="1435">27000000</cx:pt>
          <cx:pt idx="1436">30000000</cx:pt>
          <cx:pt idx="1437">12000000</cx:pt>
          <cx:pt idx="1438">30000000</cx:pt>
          <cx:pt idx="1439">6900000</cx:pt>
          <cx:pt idx="1440">28000000</cx:pt>
          <cx:pt idx="1441">12000000</cx:pt>
          <cx:pt idx="1442">15000000</cx:pt>
          <cx:pt idx="1443">20000000</cx:pt>
          <cx:pt idx="1444">1000000</cx:pt>
          <cx:pt idx="1445">25000000</cx:pt>
          <cx:pt idx="1446">7500000</cx:pt>
          <cx:pt idx="1447">9000000</cx:pt>
          <cx:pt idx="1448">15000000</cx:pt>
          <cx:pt idx="1449">24000000</cx:pt>
          <cx:pt idx="1450">12000000</cx:pt>
          <cx:pt idx="1451">4000000</cx:pt>
          <cx:pt idx="1452">12000000</cx:pt>
          <cx:pt idx="1453">12000000</cx:pt>
          <cx:pt idx="1454">20000000</cx:pt>
          <cx:pt idx="1455">25000000</cx:pt>
          <cx:pt idx="1456">83532</cx:pt>
          <cx:pt idx="1457">83532</cx:pt>
          <cx:pt idx="1458">16000000</cx:pt>
          <cx:pt idx="1459">28000000</cx:pt>
          <cx:pt idx="1460">26000000</cx:pt>
          <cx:pt idx="1461">10000000</cx:pt>
          <cx:pt idx="1462">14000000</cx:pt>
          <cx:pt idx="1463">0</cx:pt>
          <cx:pt idx="1464">30000000</cx:pt>
          <cx:pt idx="1465">30000000</cx:pt>
          <cx:pt idx="1466">500000</cx:pt>
          <cx:pt idx="1467">12000000</cx:pt>
          <cx:pt idx="1468">17000000</cx:pt>
          <cx:pt idx="1469">10000000</cx:pt>
          <cx:pt idx="1470">15000000</cx:pt>
          <cx:pt idx="1471">15000000</cx:pt>
          <cx:pt idx="1472">25000000</cx:pt>
          <cx:pt idx="1473">15000000</cx:pt>
          <cx:pt idx="1474">15000000</cx:pt>
          <cx:pt idx="1475">6000000</cx:pt>
          <cx:pt idx="1476">22000000</cx:pt>
          <cx:pt idx="1477">17000000</cx:pt>
          <cx:pt idx="1478">20000000</cx:pt>
          <cx:pt idx="1479">25000000</cx:pt>
          <cx:pt idx="1480">2200000</cx:pt>
          <cx:pt idx="1481">22000000</cx:pt>
          <cx:pt idx="1482">20000000</cx:pt>
          <cx:pt idx="1483">13000000</cx:pt>
          <cx:pt idx="1484">20000000</cx:pt>
          <cx:pt idx="1485">10000000</cx:pt>
          <cx:pt idx="1486">10000000</cx:pt>
          <cx:pt idx="1487">15000000</cx:pt>
          <cx:pt idx="1488">25000000</cx:pt>
          <cx:pt idx="1489">8500000</cx:pt>
          <cx:pt idx="1490">15000000</cx:pt>
          <cx:pt idx="1491">0</cx:pt>
          <cx:pt idx="1492">13000000</cx:pt>
          <cx:pt idx="1493">20000000</cx:pt>
          <cx:pt idx="1494">10000000</cx:pt>
          <cx:pt idx="1495">24000000</cx:pt>
          <cx:pt idx="1496">25000000</cx:pt>
          <cx:pt idx="1497">28000000</cx:pt>
          <cx:pt idx="1498">7000000</cx:pt>
          <cx:pt idx="1499">16000000</cx:pt>
          <cx:pt idx="1500">15000000</cx:pt>
          <cx:pt idx="1501">8500000</cx:pt>
          <cx:pt idx="1502">21000000</cx:pt>
          <cx:pt idx="1503">26000000</cx:pt>
          <cx:pt idx="1504">26000000</cx:pt>
          <cx:pt idx="1505">13000000</cx:pt>
          <cx:pt idx="1506">12000000</cx:pt>
          <cx:pt idx="1507">0</cx:pt>
          <cx:pt idx="1508">13000000</cx:pt>
          <cx:pt idx="1509">25000000</cx:pt>
          <cx:pt idx="1510">0</cx:pt>
          <cx:pt idx="1511">15000000</cx:pt>
          <cx:pt idx="1512">8200000</cx:pt>
          <cx:pt idx="1513">3500000</cx:pt>
          <cx:pt idx="1514">3500000</cx:pt>
          <cx:pt idx="1515">17000000</cx:pt>
          <cx:pt idx="1516">12000000</cx:pt>
          <cx:pt idx="1517">0</cx:pt>
          <cx:pt idx="1518">19000000</cx:pt>
          <cx:pt idx="1519">10000000</cx:pt>
          <cx:pt idx="1520">5000000</cx:pt>
          <cx:pt idx="1521">11000000</cx:pt>
          <cx:pt idx="1522">0</cx:pt>
          <cx:pt idx="1523">6500000</cx:pt>
          <cx:pt idx="1524">14000000</cx:pt>
          <cx:pt idx="1525">6000000</cx:pt>
          <cx:pt idx="1526">15000000</cx:pt>
          <cx:pt idx="1527">8000000</cx:pt>
          <cx:pt idx="1528">23000000</cx:pt>
          <cx:pt idx="1529">5000000</cx:pt>
          <cx:pt idx="1530">5000000</cx:pt>
          <cx:pt idx="1531">12000000</cx:pt>
          <cx:pt idx="1532">20000000</cx:pt>
          <cx:pt idx="1533">3000000</cx:pt>
          <cx:pt idx="1534">17000000</cx:pt>
          <cx:pt idx="1535">18000000</cx:pt>
          <cx:pt idx="1536">17700000</cx:pt>
          <cx:pt idx="1537">13000000</cx:pt>
          <cx:pt idx="1538">18000000</cx:pt>
          <cx:pt idx="1539">16500000</cx:pt>
          <cx:pt idx="1540">0</cx:pt>
          <cx:pt idx="1541">18000000</cx:pt>
          <cx:pt idx="1542">18000000</cx:pt>
          <cx:pt idx="1543">2500000</cx:pt>
          <cx:pt idx="1544">26000000</cx:pt>
          <cx:pt idx="1545">10500000</cx:pt>
          <cx:pt idx="1546">10000000</cx:pt>
          <cx:pt idx="1547">13000000</cx:pt>
          <cx:pt idx="1548">1800000</cx:pt>
          <cx:pt idx="1549">1800000</cx:pt>
          <cx:pt idx="1550">15000000</cx:pt>
          <cx:pt idx="1551">20000000</cx:pt>
          <cx:pt idx="1552">16000000</cx:pt>
          <cx:pt idx="1553">18000000</cx:pt>
          <cx:pt idx="1554">15000000</cx:pt>
          <cx:pt idx="1555">17000000</cx:pt>
          <cx:pt idx="1556">6000000</cx:pt>
          <cx:pt idx="1557">15000000</cx:pt>
          <cx:pt idx="1558">19000000</cx:pt>
          <cx:pt idx="1559">8000000</cx:pt>
          <cx:pt idx="1560">3500000</cx:pt>
          <cx:pt idx="1561">20000000</cx:pt>
          <cx:pt idx="1562">0</cx:pt>
          <cx:pt idx="1563">8000000</cx:pt>
          <cx:pt idx="1564">22000000</cx:pt>
          <cx:pt idx="1565">3300000</cx:pt>
          <cx:pt idx="1566">12000000</cx:pt>
          <cx:pt idx="1567">19000000</cx:pt>
          <cx:pt idx="1568">20000000</cx:pt>
          <cx:pt idx="1569">13000000</cx:pt>
          <cx:pt idx="1570">7000000</cx:pt>
          <cx:pt idx="1571">25000000</cx:pt>
          <cx:pt idx="1572">10000000</cx:pt>
          <cx:pt idx="1573">18000000</cx:pt>
          <cx:pt idx="1574">21150000</cx:pt>
          <cx:pt idx="1575">20000000</cx:pt>
          <cx:pt idx="1576">14000000</cx:pt>
          <cx:pt idx="1577">23000000</cx:pt>
          <cx:pt idx="1578">9000000</cx:pt>
          <cx:pt idx="1579">25100000</cx:pt>
          <cx:pt idx="1580">14000000</cx:pt>
          <cx:pt idx="1581">10000000</cx:pt>
          <cx:pt idx="1582">15000000</cx:pt>
          <cx:pt idx="1583">4000000</cx:pt>
          <cx:pt idx="1584">10000000</cx:pt>
          <cx:pt idx="1585">21000000</cx:pt>
          <cx:pt idx="1586">12000000</cx:pt>
          <cx:pt idx="1587">6000000</cx:pt>
          <cx:pt idx="1588">12000000</cx:pt>
          <cx:pt idx="1589">24000000</cx:pt>
          <cx:pt idx="1590">3500000</cx:pt>
          <cx:pt idx="1591">20000000</cx:pt>
          <cx:pt idx="1592">6000000</cx:pt>
          <cx:pt idx="1593">24000000</cx:pt>
          <cx:pt idx="1594">2883848</cx:pt>
          <cx:pt idx="1595">9000000</cx:pt>
          <cx:pt idx="1596">15000000</cx:pt>
          <cx:pt idx="1597">15000000</cx:pt>
          <cx:pt idx="1598">20000000</cx:pt>
          <cx:pt idx="1599">5000000</cx:pt>
          <cx:pt idx="1600">2000000</cx:pt>
          <cx:pt idx="1601">6500000</cx:pt>
          <cx:pt idx="1602">3000000</cx:pt>
          <cx:pt idx="1603">1200000</cx:pt>
          <cx:pt idx="1604">0</cx:pt>
          <cx:pt idx="1605">3000000</cx:pt>
          <cx:pt idx="1606">9000000</cx:pt>
          <cx:pt idx="1607">890000</cx:pt>
          <cx:pt idx="1608">3000000</cx:pt>
          <cx:pt idx="1609">17000000</cx:pt>
          <cx:pt idx="1610">0</cx:pt>
          <cx:pt idx="1611">21500000</cx:pt>
          <cx:pt idx="1612">5000000</cx:pt>
          <cx:pt idx="1613">20000000</cx:pt>
          <cx:pt idx="1614">6500000</cx:pt>
          <cx:pt idx="1615">18000000</cx:pt>
          <cx:pt idx="1616">11000000</cx:pt>
          <cx:pt idx="1617">0</cx:pt>
          <cx:pt idx="1618">2100000</cx:pt>
          <cx:pt idx="1619">8000000</cx:pt>
          <cx:pt idx="1620">17500000</cx:pt>
          <cx:pt idx="1621">20000000</cx:pt>
          <cx:pt idx="1622">20000000</cx:pt>
          <cx:pt idx="1623">6000000</cx:pt>
          <cx:pt idx="1624">15500000</cx:pt>
          <cx:pt idx="1625">20000000</cx:pt>
          <cx:pt idx="1626">15000000</cx:pt>
          <cx:pt idx="1627">9000000</cx:pt>
          <cx:pt idx="1628">4500000</cx:pt>
          <cx:pt idx="1629">11500000</cx:pt>
          <cx:pt idx="1630">18000000</cx:pt>
          <cx:pt idx="1631">12000000</cx:pt>
          <cx:pt idx="1632">13000000</cx:pt>
          <cx:pt idx="1633">7000000</cx:pt>
          <cx:pt idx="1634">100000</cx:pt>
          <cx:pt idx="1635">17000000</cx:pt>
          <cx:pt idx="1636">8000000</cx:pt>
          <cx:pt idx="1637">18000000</cx:pt>
          <cx:pt idx="1638">12000000</cx:pt>
          <cx:pt idx="1639">21500000</cx:pt>
          <cx:pt idx="1640">22000000</cx:pt>
          <cx:pt idx="1641">19000000</cx:pt>
          <cx:pt idx="1642">6000000</cx:pt>
          <cx:pt idx="1643">2800000</cx:pt>
          <cx:pt idx="1644">8000000</cx:pt>
          <cx:pt idx="1645">15000000</cx:pt>
          <cx:pt idx="1646">8000000</cx:pt>
          <cx:pt idx="1647">10600000</cx:pt>
          <cx:pt idx="1648">5000000</cx:pt>
          <cx:pt idx="1649">10000000</cx:pt>
          <cx:pt idx="1650">9000000</cx:pt>
          <cx:pt idx="1651">8500000</cx:pt>
          <cx:pt idx="1652">0</cx:pt>
          <cx:pt idx="1653">5000000</cx:pt>
          <cx:pt idx="1654">19000000</cx:pt>
          <cx:pt idx="1655">14000000</cx:pt>
          <cx:pt idx="1656">20000000</cx:pt>
          <cx:pt idx="1657">15000000</cx:pt>
          <cx:pt idx="1658">1000000</cx:pt>
          <cx:pt idx="1659">1000000</cx:pt>
          <cx:pt idx="1660">10000000</cx:pt>
          <cx:pt idx="1661">12000000</cx:pt>
          <cx:pt idx="1662">2200000</cx:pt>
          <cx:pt idx="1663">4000000</cx:pt>
          <cx:pt idx="1664">20000000</cx:pt>
          <cx:pt idx="1665">5000000</cx:pt>
          <cx:pt idx="1666">0</cx:pt>
          <cx:pt idx="1667">12000000</cx:pt>
          <cx:pt idx="1668">13000000</cx:pt>
          <cx:pt idx="1669">12500000</cx:pt>
          <cx:pt idx="1670">6000000</cx:pt>
          <cx:pt idx="1671">13000000</cx:pt>
          <cx:pt idx="1672">15000000</cx:pt>
          <cx:pt idx="1673">3000000</cx:pt>
          <cx:pt idx="1674">3500000</cx:pt>
          <cx:pt idx="1675">15000000</cx:pt>
          <cx:pt idx="1676">5000000</cx:pt>
          <cx:pt idx="1677">6000000</cx:pt>
          <cx:pt idx="1678">5000000</cx:pt>
          <cx:pt idx="1679">16000000</cx:pt>
          <cx:pt idx="1680">15000000</cx:pt>
          <cx:pt idx="1681">15000000</cx:pt>
          <cx:pt idx="1682">8000000</cx:pt>
          <cx:pt idx="1683">10000000</cx:pt>
          <cx:pt idx="1684">10000000</cx:pt>
          <cx:pt idx="1685">10000000</cx:pt>
          <cx:pt idx="1686">20000000</cx:pt>
          <cx:pt idx="1687">7000000</cx:pt>
          <cx:pt idx="1688">14000000</cx:pt>
          <cx:pt idx="1689">20000000</cx:pt>
          <cx:pt idx="1690">15000000</cx:pt>
          <cx:pt idx="1691">0</cx:pt>
          <cx:pt idx="1692">2000000</cx:pt>
          <cx:pt idx="1693">9000000</cx:pt>
          <cx:pt idx="1694">3000000</cx:pt>
          <cx:pt idx="1695">5000000</cx:pt>
          <cx:pt idx="1696">5000000</cx:pt>
          <cx:pt idx="1697">3000000</cx:pt>
          <cx:pt idx="1698">17500000</cx:pt>
          <cx:pt idx="1699">2800000</cx:pt>
          <cx:pt idx="1700">15000000</cx:pt>
          <cx:pt idx="1701">1250000</cx:pt>
          <cx:pt idx="1702">0</cx:pt>
          <cx:pt idx="1703">2000000</cx:pt>
          <cx:pt idx="1704">16000000</cx:pt>
          <cx:pt idx="1705">0</cx:pt>
          <cx:pt idx="1706">9000000</cx:pt>
          <cx:pt idx="1707">16500000</cx:pt>
          <cx:pt idx="1708">5000000</cx:pt>
          <cx:pt idx="1709">0</cx:pt>
          <cx:pt idx="1710">6000000</cx:pt>
          <cx:pt idx="1711">12000000</cx:pt>
          <cx:pt idx="1712">14000000</cx:pt>
          <cx:pt idx="1713">1200000</cx:pt>
          <cx:pt idx="1714">11000000</cx:pt>
          <cx:pt idx="1715">15000000</cx:pt>
          <cx:pt idx="1716">18000000</cx:pt>
          <cx:pt idx="1717">10000000</cx:pt>
          <cx:pt idx="1718">9000000</cx:pt>
          <cx:pt idx="1719">1000000</cx:pt>
          <cx:pt idx="1720">8000000</cx:pt>
          <cx:pt idx="1721">13000000</cx:pt>
          <cx:pt idx="1722">1000000</cx:pt>
          <cx:pt idx="1723">8000000</cx:pt>
          <cx:pt idx="1724">5000000</cx:pt>
          <cx:pt idx="1725">13000000</cx:pt>
          <cx:pt idx="1726">5000000</cx:pt>
          <cx:pt idx="1727">10000000</cx:pt>
          <cx:pt idx="1728">12000000</cx:pt>
          <cx:pt idx="1729">6000000</cx:pt>
          <cx:pt idx="1730">10000000</cx:pt>
          <cx:pt idx="1731">8000000</cx:pt>
          <cx:pt idx="1732">0</cx:pt>
          <cx:pt idx="1733">15000000</cx:pt>
          <cx:pt idx="1734">7000000</cx:pt>
          <cx:pt idx="1735">15000000</cx:pt>
          <cx:pt idx="1736">8000000</cx:pt>
          <cx:pt idx="1737">15000000</cx:pt>
          <cx:pt idx="1738">5000000</cx:pt>
          <cx:pt idx="1739">0</cx:pt>
          <cx:pt idx="1740">0</cx:pt>
          <cx:pt idx="1741">4000000</cx:pt>
          <cx:pt idx="1742">12000000</cx:pt>
          <cx:pt idx="1743">8000000</cx:pt>
          <cx:pt idx="1744">15000000</cx:pt>
          <cx:pt idx="1745">0</cx:pt>
          <cx:pt idx="1746">9000000</cx:pt>
          <cx:pt idx="1747">12000000</cx:pt>
          <cx:pt idx="1748">500000</cx:pt>
          <cx:pt idx="1749">8000000</cx:pt>
          <cx:pt idx="1750">14000000</cx:pt>
          <cx:pt idx="1751">7000000</cx:pt>
          <cx:pt idx="1752">6500000</cx:pt>
          <cx:pt idx="1753">10000000</cx:pt>
          <cx:pt idx="1754">8000000</cx:pt>
          <cx:pt idx="1755">11000000</cx:pt>
          <cx:pt idx="1756">13000000</cx:pt>
          <cx:pt idx="1757">3500000</cx:pt>
          <cx:pt idx="1758">15000000</cx:pt>
          <cx:pt idx="1759">16000000</cx:pt>
          <cx:pt idx="1760">12000000</cx:pt>
          <cx:pt idx="1761">14000000</cx:pt>
          <cx:pt idx="1762">9000000</cx:pt>
          <cx:pt idx="1763">16000000</cx:pt>
          <cx:pt idx="1764">8000000</cx:pt>
          <cx:pt idx="1765">10000000</cx:pt>
          <cx:pt idx="1766">8000000</cx:pt>
          <cx:pt idx="1767">3000000</cx:pt>
          <cx:pt idx="1768">900000</cx:pt>
          <cx:pt idx="1769">1100000</cx:pt>
          <cx:pt idx="1770">10000000</cx:pt>
          <cx:pt idx="1771">0</cx:pt>
          <cx:pt idx="1772">5000000</cx:pt>
          <cx:pt idx="1773">2500000</cx:pt>
          <cx:pt idx="1774">13500000</cx:pt>
          <cx:pt idx="1775">7000000</cx:pt>
          <cx:pt idx="1776">15000000</cx:pt>
          <cx:pt idx="1777">4000000</cx:pt>
          <cx:pt idx="1778">15000000</cx:pt>
          <cx:pt idx="1779">14000000</cx:pt>
          <cx:pt idx="1780">14000000</cx:pt>
          <cx:pt idx="1781">12600000</cx:pt>
          <cx:pt idx="1782">3000000</cx:pt>
          <cx:pt idx="1783">13000000</cx:pt>
          <cx:pt idx="1784">0</cx:pt>
          <cx:pt idx="1785">12000000</cx:pt>
          <cx:pt idx="1786">500000</cx:pt>
          <cx:pt idx="1787">8500000</cx:pt>
          <cx:pt idx="1788">5000000</cx:pt>
          <cx:pt idx="1789">5000000</cx:pt>
          <cx:pt idx="1790">0</cx:pt>
          <cx:pt idx="1791">15000000</cx:pt>
          <cx:pt idx="1792">14000000</cx:pt>
          <cx:pt idx="1793">7000000</cx:pt>
          <cx:pt idx="1794">7000000</cx:pt>
          <cx:pt idx="1795">8000000</cx:pt>
          <cx:pt idx="1796">6000000</cx:pt>
          <cx:pt idx="1797">13000000</cx:pt>
          <cx:pt idx="1798">2000000</cx:pt>
          <cx:pt idx="1799">7000000</cx:pt>
          <cx:pt idx="1800">6400000</cx:pt>
          <cx:pt idx="1801">1000000</cx:pt>
          <cx:pt idx="1802">6500000</cx:pt>
          <cx:pt idx="1803">10000000</cx:pt>
          <cx:pt idx="1804">2500000</cx:pt>
          <cx:pt idx="1805">8600000</cx:pt>
          <cx:pt idx="1806">0</cx:pt>
          <cx:pt idx="1807">12000000</cx:pt>
          <cx:pt idx="1808">5000000</cx:pt>
          <cx:pt idx="1809">5000000</cx:pt>
          <cx:pt idx="1810">10500000</cx:pt>
          <cx:pt idx="1811">5000000</cx:pt>
          <cx:pt idx="1812">12500000</cx:pt>
          <cx:pt idx="1813">5000000</cx:pt>
          <cx:pt idx="1814">7000000</cx:pt>
          <cx:pt idx="1815">3500000</cx:pt>
          <cx:pt idx="1816">0</cx:pt>
          <cx:pt idx="1817">0</cx:pt>
          <cx:pt idx="1818">11000000</cx:pt>
          <cx:pt idx="1819">7000000</cx:pt>
          <cx:pt idx="1820">13500000</cx:pt>
          <cx:pt idx="1821">2000000</cx:pt>
          <cx:pt idx="1822">3000000</cx:pt>
          <cx:pt idx="1823">2000000</cx:pt>
          <cx:pt idx="1824">11000000</cx:pt>
          <cx:pt idx="1825">0</cx:pt>
          <cx:pt idx="1826">11000000</cx:pt>
          <cx:pt idx="1827">4000000</cx:pt>
          <cx:pt idx="1828">6500000</cx:pt>
          <cx:pt idx="1829">5000000</cx:pt>
          <cx:pt idx="1830">600000</cx:pt>
          <cx:pt idx="1831">5000000</cx:pt>
          <cx:pt idx="1832">6000000</cx:pt>
          <cx:pt idx="1833">11000000</cx:pt>
          <cx:pt idx="1834">11000000</cx:pt>
          <cx:pt idx="1835">3300000</cx:pt>
          <cx:pt idx="1836">4000000</cx:pt>
          <cx:pt idx="1837">2500000</cx:pt>
          <cx:pt idx="1838">2300000</cx:pt>
          <cx:pt idx="1839">5000000</cx:pt>
          <cx:pt idx="1840">12000000</cx:pt>
          <cx:pt idx="1841">0</cx:pt>
          <cx:pt idx="1842">0</cx:pt>
          <cx:pt idx="1843">0</cx:pt>
          <cx:pt idx="1844">6000000</cx:pt>
          <cx:pt idx="1845">1800000</cx:pt>
          <cx:pt idx="1846">0</cx:pt>
          <cx:pt idx="1847">11000000</cx:pt>
          <cx:pt idx="1848">7500000</cx:pt>
          <cx:pt idx="1849">0</cx:pt>
          <cx:pt idx="1850">7000000</cx:pt>
          <cx:pt idx="1851">4500000</cx:pt>
          <cx:pt idx="1852">10000000</cx:pt>
          <cx:pt idx="1853">2000000</cx:pt>
          <cx:pt idx="1854">0</cx:pt>
          <cx:pt idx="1855">10000000</cx:pt>
          <cx:pt idx="1856">0</cx:pt>
          <cx:pt idx="1857">5000000</cx:pt>
          <cx:pt idx="1858">0</cx:pt>
          <cx:pt idx="1859">8000000</cx:pt>
          <cx:pt idx="1860">250000</cx:pt>
          <cx:pt idx="1861">9000000</cx:pt>
          <cx:pt idx="1862">9000000</cx:pt>
          <cx:pt idx="1863">0</cx:pt>
          <cx:pt idx="1864">1100000</cx:pt>
          <cx:pt idx="1865">6000000</cx:pt>
          <cx:pt idx="1866">10000000</cx:pt>
          <cx:pt idx="1867">3000000</cx:pt>
          <cx:pt idx="1868">5000000</cx:pt>
          <cx:pt idx="1869">3000000</cx:pt>
          <cx:pt idx="1870">0</cx:pt>
          <cx:pt idx="1871">0</cx:pt>
          <cx:pt idx="1872">2000000</cx:pt>
          <cx:pt idx="1873">0</cx:pt>
          <cx:pt idx="1874">2000000</cx:pt>
          <cx:pt idx="1875">65000</cx:pt>
          <cx:pt idx="1876">6000000</cx:pt>
          <cx:pt idx="1877">2000000</cx:pt>
          <cx:pt idx="1878">10000000</cx:pt>
          <cx:pt idx="1879">0</cx:pt>
          <cx:pt idx="1880">10000000</cx:pt>
          <cx:pt idx="1881">8000000</cx:pt>
          <cx:pt idx="1882">8000000</cx:pt>
          <cx:pt idx="1883">10000000</cx:pt>
          <cx:pt idx="1884">4000000</cx:pt>
          <cx:pt idx="1885">7500000</cx:pt>
          <cx:pt idx="1886">5000000</cx:pt>
          <cx:pt idx="1887">0</cx:pt>
          <cx:pt idx="1888">3500000</cx:pt>
          <cx:pt idx="1889">0</cx:pt>
          <cx:pt idx="1890">8000000</cx:pt>
          <cx:pt idx="1891">25000</cx:pt>
          <cx:pt idx="1892">10000000</cx:pt>
          <cx:pt idx="1893">100000</cx:pt>
          <cx:pt idx="1894">9000000</cx:pt>
          <cx:pt idx="1895">6500000</cx:pt>
          <cx:pt idx="1896">8000000</cx:pt>
          <cx:pt idx="1897">0</cx:pt>
          <cx:pt idx="1898">4000000</cx:pt>
          <cx:pt idx="1899">1000000</cx:pt>
          <cx:pt idx="1900">3000000</cx:pt>
          <cx:pt idx="1901">6000000</cx:pt>
          <cx:pt idx="1902">3500000</cx:pt>
          <cx:pt idx="1903">5000000</cx:pt>
          <cx:pt idx="1904">5000000</cx:pt>
          <cx:pt idx="1905">910000</cx:pt>
          <cx:pt idx="1906">3500000</cx:pt>
          <cx:pt idx="1907">180000</cx:pt>
          <cx:pt idx="1908">5000000</cx:pt>
          <cx:pt idx="1909">7000000</cx:pt>
          <cx:pt idx="1910">1200000</cx:pt>
          <cx:pt idx="1911">7500000</cx:pt>
          <cx:pt idx="1912">7000000</cx:pt>
          <cx:pt idx="1913">7000000</cx:pt>
          <cx:pt idx="1914">2700000</cx:pt>
          <cx:pt idx="1915">0</cx:pt>
          <cx:pt idx="1916">1000000</cx:pt>
          <cx:pt idx="1917">2000000</cx:pt>
          <cx:pt idx="1918">900000</cx:pt>
          <cx:pt idx="1919">0</cx:pt>
          <cx:pt idx="1920">6000000</cx:pt>
          <cx:pt idx="1921">5000000</cx:pt>
          <cx:pt idx="1922">6000000</cx:pt>
          <cx:pt idx="1923">7000000</cx:pt>
          <cx:pt idx="1924">8000000</cx:pt>
          <cx:pt idx="1925">3200000</cx:pt>
          <cx:pt idx="1926">3000000</cx:pt>
          <cx:pt idx="1927">3300000</cx:pt>
          <cx:pt idx="1928">0</cx:pt>
          <cx:pt idx="1929">4700000</cx:pt>
          <cx:pt idx="1930">3768785</cx:pt>
          <cx:pt idx="1931">0</cx:pt>
          <cx:pt idx="1932">6900000</cx:pt>
          <cx:pt idx="1933">3000000</cx:pt>
          <cx:pt idx="1934">700000</cx:pt>
          <cx:pt idx="1935">4000000</cx:pt>
          <cx:pt idx="1936">0</cx:pt>
          <cx:pt idx="1937">0</cx:pt>
          <cx:pt idx="1938">3300000</cx:pt>
          <cx:pt idx="1939">0</cx:pt>
          <cx:pt idx="1940">6000000</cx:pt>
          <cx:pt idx="1941">0</cx:pt>
          <cx:pt idx="1942">7000000</cx:pt>
          <cx:pt idx="1943">1500000</cx:pt>
          <cx:pt idx="1944">2000000</cx:pt>
          <cx:pt idx="1945">1500000</cx:pt>
          <cx:pt idx="1946">7000000</cx:pt>
          <cx:pt idx="1947">3000000</cx:pt>
          <cx:pt idx="1948">3500000</cx:pt>
          <cx:pt idx="1949">6000000</cx:pt>
          <cx:pt idx="1950">3400000</cx:pt>
          <cx:pt idx="1951">175000</cx:pt>
          <cx:pt idx="1952">500000</cx:pt>
          <cx:pt idx="1953">0</cx:pt>
          <cx:pt idx="1954">3000000</cx:pt>
          <cx:pt idx="1955">1000000</cx:pt>
          <cx:pt idx="1956">5600000</cx:pt>
          <cx:pt idx="1957">0</cx:pt>
          <cx:pt idx="1958">0</cx:pt>
          <cx:pt idx="1959">0</cx:pt>
          <cx:pt idx="1960">6800000</cx:pt>
          <cx:pt idx="1961">2500000</cx:pt>
          <cx:pt idx="1962">6000000</cx:pt>
          <cx:pt idx="1963">0</cx:pt>
          <cx:pt idx="1964">5000000</cx:pt>
          <cx:pt idx="1965">2000000</cx:pt>
          <cx:pt idx="1966">160000</cx:pt>
          <cx:pt idx="1967">6000000</cx:pt>
          <cx:pt idx="1968">0</cx:pt>
          <cx:pt idx="1969">2000000</cx:pt>
          <cx:pt idx="1970">4000000</cx:pt>
          <cx:pt idx="1971">3000000</cx:pt>
          <cx:pt idx="1972">2500000</cx:pt>
          <cx:pt idx="1973">3500000</cx:pt>
          <cx:pt idx="1974">5000000</cx:pt>
          <cx:pt idx="1975">6000000</cx:pt>
          <cx:pt idx="1976">5000000</cx:pt>
          <cx:pt idx="1977">0</cx:pt>
          <cx:pt idx="1978">1200000</cx:pt>
          <cx:pt idx="1979">0</cx:pt>
          <cx:pt idx="1980">2000000</cx:pt>
          <cx:pt idx="1981">0</cx:pt>
          <cx:pt idx="1982">0</cx:pt>
          <cx:pt idx="1983">1000000</cx:pt>
          <cx:pt idx="1984">0</cx:pt>
          <cx:pt idx="1985">3600000</cx:pt>
          <cx:pt idx="1986">3000000</cx:pt>
          <cx:pt idx="1987">2700000</cx:pt>
          <cx:pt idx="1988">3200000</cx:pt>
          <cx:pt idx="1989">500000</cx:pt>
          <cx:pt idx="1990">2400000</cx:pt>
          <cx:pt idx="1991">1800000</cx:pt>
          <cx:pt idx="1992">2900000</cx:pt>
          <cx:pt idx="1993">750000</cx:pt>
          <cx:pt idx="1994">5000000</cx:pt>
          <cx:pt idx="1995">2500000</cx:pt>
          <cx:pt idx="1996">2000000</cx:pt>
          <cx:pt idx="1997">0</cx:pt>
          <cx:pt idx="1998">0</cx:pt>
          <cx:pt idx="1999">3500000</cx:pt>
          <cx:pt idx="2000">5000000</cx:pt>
          <cx:pt idx="2001">0</cx:pt>
          <cx:pt idx="2002">0</cx:pt>
          <cx:pt idx="2003">100000</cx:pt>
          <cx:pt idx="2004">2000000</cx:pt>
          <cx:pt idx="2005">0</cx:pt>
          <cx:pt idx="2006">5000000</cx:pt>
          <cx:pt idx="2007">210000</cx:pt>
          <cx:pt idx="2008">1000000</cx:pt>
          <cx:pt idx="2009">0</cx:pt>
          <cx:pt idx="2010">0</cx:pt>
          <cx:pt idx="2011">800000</cx:pt>
          <cx:pt idx="2012">0</cx:pt>
          <cx:pt idx="2013">1900000</cx:pt>
          <cx:pt idx="2014">1500000</cx:pt>
          <cx:pt idx="2015">0</cx:pt>
          <cx:pt idx="2016">0</cx:pt>
          <cx:pt idx="2017">200000</cx:pt>
          <cx:pt idx="2018">0</cx:pt>
          <cx:pt idx="2019">0</cx:pt>
          <cx:pt idx="2020">0</cx:pt>
          <cx:pt idx="2021">4000000</cx:pt>
          <cx:pt idx="2022">1000000</cx:pt>
          <cx:pt idx="2023">250000</cx:pt>
          <cx:pt idx="2024">1900000</cx:pt>
          <cx:pt idx="2025">3000000</cx:pt>
          <cx:pt idx="2026">3000000</cx:pt>
          <cx:pt idx="2027">1100000</cx:pt>
          <cx:pt idx="2028">0</cx:pt>
          <cx:pt idx="2029">4000000</cx:pt>
          <cx:pt idx="2030">0</cx:pt>
          <cx:pt idx="2031">750000</cx:pt>
          <cx:pt idx="2032">350000</cx:pt>
          <cx:pt idx="2033">3000000</cx:pt>
          <cx:pt idx="2034">2000000</cx:pt>
          <cx:pt idx="2035">0</cx:pt>
          <cx:pt idx="2036">0</cx:pt>
          <cx:pt idx="2037">250000</cx:pt>
          <cx:pt idx="2038">1000000</cx:pt>
          <cx:pt idx="2039">0</cx:pt>
          <cx:pt idx="2040">960000</cx:pt>
          <cx:pt idx="2041">2200000</cx:pt>
          <cx:pt idx="2042">2000000</cx:pt>
          <cx:pt idx="2043">3000000</cx:pt>
          <cx:pt idx="2044">0</cx:pt>
          <cx:pt idx="2045">200000</cx:pt>
          <cx:pt idx="2046">2700000</cx:pt>
          <cx:pt idx="2047">1500000</cx:pt>
          <cx:pt idx="2048">0</cx:pt>
          <cx:pt idx="2049">0</cx:pt>
          <cx:pt idx="2050">250000</cx:pt>
          <cx:pt idx="2051">1000000</cx:pt>
          <cx:pt idx="2052">2000000</cx:pt>
          <cx:pt idx="2053">2500000</cx:pt>
          <cx:pt idx="2054">0</cx:pt>
          <cx:pt idx="2055">3000000</cx:pt>
          <cx:pt idx="2056">0</cx:pt>
          <cx:pt idx="2057">0</cx:pt>
          <cx:pt idx="2058">60000</cx:pt>
          <cx:pt idx="2059">230000</cx:pt>
          <cx:pt idx="2060">2600000</cx:pt>
          <cx:pt idx="2061">1500000</cx:pt>
          <cx:pt idx="2062">0</cx:pt>
          <cx:pt idx="2063">0</cx:pt>
          <cx:pt idx="2064">0</cx:pt>
          <cx:pt idx="2065">3000000</cx:pt>
          <cx:pt idx="2066">0</cx:pt>
          <cx:pt idx="2067">0</cx:pt>
          <cx:pt idx="2068">1800000</cx:pt>
          <cx:pt idx="2069">100000</cx:pt>
          <cx:pt idx="2070">609000</cx:pt>
          <cx:pt idx="2071">0</cx:pt>
          <cx:pt idx="2072">1000000</cx:pt>
          <cx:pt idx="2073">225000</cx:pt>
          <cx:pt idx="2074">150000</cx:pt>
          <cx:pt idx="2075">1200000</cx:pt>
          <cx:pt idx="2076">25000</cx:pt>
          <cx:pt idx="2077">2600000</cx:pt>
          <cx:pt idx="2078">427000</cx:pt>
          <cx:pt idx="2079">1200000</cx:pt>
          <cx:pt idx="2080">379000</cx:pt>
          <cx:pt idx="2081">450000</cx:pt>
          <cx:pt idx="2082">2000000</cx:pt>
          <cx:pt idx="2083">700000</cx:pt>
          <cx:pt idx="2084">0</cx:pt>
          <cx:pt idx="2085">0</cx:pt>
          <cx:pt idx="2086">0</cx:pt>
          <cx:pt idx="2087">0</cx:pt>
          <cx:pt idx="2088">0</cx:pt>
          <cx:pt idx="2089">2000000</cx:pt>
          <cx:pt idx="2090">0</cx:pt>
          <cx:pt idx="2091">1000000</cx:pt>
          <cx:pt idx="2092">0</cx:pt>
          <cx:pt idx="2093">2000000</cx:pt>
          <cx:pt idx="2094">200000</cx:pt>
          <cx:pt idx="2095">0</cx:pt>
          <cx:pt idx="2096">1500000</cx:pt>
          <cx:pt idx="2097">300000</cx:pt>
          <cx:pt idx="2098">650000</cx:pt>
          <cx:pt idx="2099">439000</cx:pt>
          <cx:pt idx="2100">1500000</cx:pt>
          <cx:pt idx="2101">0</cx:pt>
          <cx:pt idx="2102">0</cx:pt>
          <cx:pt idx="2103">0</cx:pt>
          <cx:pt idx="2104">1200000</cx:pt>
          <cx:pt idx="2105">0</cx:pt>
          <cx:pt idx="2106">800000</cx:pt>
          <cx:pt idx="2107">500000</cx:pt>
          <cx:pt idx="2108">7000</cx:pt>
          <cx:pt idx="2109">250000</cx:pt>
          <cx:pt idx="2110">1000000</cx:pt>
          <cx:pt idx="2111">1700000</cx:pt>
          <cx:pt idx="2112">0</cx:pt>
          <cx:pt idx="2113">0</cx:pt>
          <cx:pt idx="2114">1000000</cx:pt>
          <cx:pt idx="2115">400000</cx:pt>
          <cx:pt idx="2116">1000000</cx:pt>
          <cx:pt idx="2117">300000</cx:pt>
          <cx:pt idx="2118">1300000</cx:pt>
          <cx:pt idx="2119">125000</cx:pt>
          <cx:pt idx="2120">0</cx:pt>
          <cx:pt idx="2121">0</cx:pt>
          <cx:pt idx="2122">0</cx:pt>
          <cx:pt idx="2123">0</cx:pt>
          <cx:pt idx="2124">1100000</cx:pt>
          <cx:pt idx="2125">0</cx:pt>
          <cx:pt idx="2126">0</cx:pt>
          <cx:pt idx="2127">100000</cx:pt>
          <cx:pt idx="2128">780000</cx:pt>
          <cx:pt idx="2129">0</cx:pt>
          <cx:pt idx="2130">312000</cx:pt>
          <cx:pt idx="2131">1000000</cx:pt>
          <cx:pt idx="2132">500000</cx:pt>
          <cx:pt idx="2133">850000</cx:pt>
          <cx:pt idx="2134">229575</cx:pt>
          <cx:pt idx="2135">23000</cx:pt>
          <cx:pt idx="2136">0</cx:pt>
          <cx:pt idx="2137">0</cx:pt>
          <cx:pt idx="2138">590000</cx:pt>
          <cx:pt idx="2139">0</cx:pt>
          <cx:pt idx="2140">700000</cx:pt>
          <cx:pt idx="2141">46000</cx:pt>
          <cx:pt idx="2142">500000</cx:pt>
          <cx:pt idx="2143">500000</cx:pt>
          <cx:pt idx="2144">0</cx:pt>
          <cx:pt idx="2145">250000</cx:pt>
          <cx:pt idx="2146">0</cx:pt>
          <cx:pt idx="2147">0</cx:pt>
          <cx:pt idx="2148">225000</cx:pt>
          <cx:pt idx="2149">950000</cx:pt>
          <cx:pt idx="2150">0</cx:pt>
          <cx:pt idx="2151">800000</cx:pt>
          <cx:pt idx="2152">500000</cx:pt>
          <cx:pt idx="2153">0</cx:pt>
          <cx:pt idx="2154">180000</cx:pt>
          <cx:pt idx="2155">500000</cx:pt>
          <cx:pt idx="2156">250000</cx:pt>
          <cx:pt idx="2157">200000</cx:pt>
          <cx:pt idx="2158">0</cx:pt>
          <cx:pt idx="2159">0</cx:pt>
          <cx:pt idx="2160">0</cx:pt>
          <cx:pt idx="2161">0</cx:pt>
          <cx:pt idx="2162">0</cx:pt>
          <cx:pt idx="2163">0</cx:pt>
          <cx:pt idx="2164">0</cx:pt>
          <cx:pt idx="2165">0</cx:pt>
          <cx:pt idx="2166">0</cx:pt>
          <cx:pt idx="2167">0</cx:pt>
          <cx:pt idx="2168">0</cx:pt>
          <cx:pt idx="2169">10000</cx:pt>
          <cx:pt idx="2170">0</cx:pt>
          <cx:pt idx="2171">375000</cx:pt>
          <cx:pt idx="2172">500000</cx:pt>
          <cx:pt idx="2173">218</cx:pt>
          <cx:pt idx="2174">0</cx:pt>
          <cx:pt idx="2175">0</cx:pt>
          <cx:pt idx="2176">0</cx:pt>
          <cx:pt idx="2177">0</cx:pt>
          <cx:pt idx="2178">0</cx:pt>
          <cx:pt idx="2179">0</cx:pt>
          <cx:pt idx="2180">60000</cx:pt>
          <cx:pt idx="2181">0</cx:pt>
          <cx:pt idx="2182">0</cx:pt>
          <cx:pt idx="2183">0</cx:pt>
          <cx:pt idx="2184">0</cx:pt>
          <cx:pt idx="2185">0</cx:pt>
          <cx:pt idx="2186">0</cx:pt>
          <cx:pt idx="2187">0</cx:pt>
          <cx:pt idx="2188">365000</cx:pt>
          <cx:pt idx="2189">120000</cx:pt>
          <cx:pt idx="2190">0</cx:pt>
          <cx:pt idx="2191">0</cx:pt>
          <cx:pt idx="2192">0</cx:pt>
          <cx:pt idx="2193">0</cx:pt>
          <cx:pt idx="2194">0</cx:pt>
          <cx:pt idx="2195">0</cx:pt>
          <cx:pt idx="2196">0</cx:pt>
          <cx:pt idx="2197">400000</cx:pt>
          <cx:pt idx="2198">7000</cx:pt>
          <cx:pt idx="2199">0</cx:pt>
          <cx:pt idx="2200">0</cx:pt>
          <cx:pt idx="2201">0</cx:pt>
          <cx:pt idx="2202">65000</cx:pt>
          <cx:pt idx="2203">200000</cx:pt>
          <cx:pt idx="2204">0</cx:pt>
          <cx:pt idx="2205">0</cx:pt>
          <cx:pt idx="2206">0</cx:pt>
          <cx:pt idx="2207">0</cx:pt>
          <cx:pt idx="2208">0</cx:pt>
          <cx:pt idx="2209">0</cx:pt>
          <cx:pt idx="2210">34000</cx:pt>
          <cx:pt idx="2211">0</cx:pt>
          <cx:pt idx="2212">270000</cx:pt>
          <cx:pt idx="2213">0</cx:pt>
          <cx:pt idx="2214">0</cx:pt>
          <cx:pt idx="2215">0</cx:pt>
          <cx:pt idx="2216">40000</cx:pt>
          <cx:pt idx="2217">0</cx:pt>
          <cx:pt idx="2218">0</cx:pt>
          <cx:pt idx="2219">0</cx:pt>
          <cx:pt idx="2220">0</cx:pt>
          <cx:pt idx="2221">30000</cx:pt>
          <cx:pt idx="2222">42000</cx:pt>
          <cx:pt idx="2223">0</cx:pt>
          <cx:pt idx="2224">0</cx:pt>
          <cx:pt idx="2225">0</cx:pt>
          <cx:pt idx="2226">0</cx:pt>
          <cx:pt idx="2227">0</cx:pt>
          <cx:pt idx="2228">0</cx:pt>
          <cx:pt idx="2229">0</cx:pt>
          <cx:pt idx="2230">0</cx:pt>
          <cx:pt idx="2231">200000</cx:pt>
          <cx:pt idx="2232">0</cx:pt>
          <cx:pt idx="2233">0</cx:pt>
          <cx:pt idx="2234">15000</cx:pt>
          <cx:pt idx="2235">150000</cx:pt>
          <cx:pt idx="2236">0</cx:pt>
          <cx:pt idx="2237">0</cx:pt>
          <cx:pt idx="2238">0</cx:pt>
          <cx:pt idx="2239">0</cx:pt>
          <cx:pt idx="2240">10000</cx:pt>
          <cx:pt idx="2241">0</cx:pt>
          <cx:pt idx="2242">0</cx:pt>
          <cx:pt idx="2243">0</cx:pt>
          <cx:pt idx="2244">0</cx:pt>
          <cx:pt idx="2245">0</cx:pt>
          <cx:pt idx="2246">0</cx:pt>
          <cx:pt idx="2247">0</cx:pt>
          <cx:pt idx="2248">0</cx:pt>
          <cx:pt idx="2249">4500</cx:pt>
          <cx:pt idx="2250">0</cx:pt>
          <cx:pt idx="2251">0</cx:pt>
          <cx:pt idx="2252">0</cx:pt>
          <cx:pt idx="2253">0</cx:pt>
          <cx:pt idx="2254">0</cx:pt>
          <cx:pt idx="2255">40000</cx:pt>
          <cx:pt idx="2256">0</cx:pt>
          <cx:pt idx="2257">0</cx:pt>
          <cx:pt idx="2258">0</cx:pt>
          <cx:pt idx="2259">0</cx:pt>
          <cx:pt idx="2260">0</cx:pt>
          <cx:pt idx="2261">1100</cx:pt>
          <cx:pt idx="2262">0</cx:pt>
          <cx:pt idx="2263">0</cx:pt>
          <cx:pt idx="2264">0</cx:pt>
          <cx:pt idx="2265">15000</cx:pt>
          <cx:pt idx="2266">7000</cx:pt>
          <cx:pt idx="2267">0</cx:pt>
          <cx:pt idx="2268">0</cx:pt>
          <cx:pt idx="2269">0</cx:pt>
          <cx:pt idx="2270">0</cx:pt>
          <cx:pt idx="2271">0</cx:pt>
          <cx:pt idx="2272">0</cx:pt>
          <cx:pt idx="2273">0</cx:pt>
          <cx:pt idx="2274">0</cx:pt>
          <cx:pt idx="2275">0</cx:pt>
          <cx:pt idx="2276">0</cx:pt>
          <cx:pt idx="2277">0</cx:pt>
          <cx:pt idx="2278">0</cx:pt>
          <cx:pt idx="2279">0</cx:pt>
          <cx:pt idx="2280">0</cx:pt>
          <cx:pt idx="2281">0</cx:pt>
          <cx:pt idx="2282">0</cx:pt>
          <cx:pt idx="2283">0</cx:pt>
          <cx:pt idx="2284">0</cx:pt>
          <cx:pt idx="2285">0</cx:pt>
          <cx:pt idx="2286">0</cx:pt>
          <cx:pt idx="2287">0</cx:pt>
          <cx:pt idx="2288">0</cx:pt>
          <cx:pt idx="2289">0</cx:pt>
          <cx:pt idx="2290">0</cx:pt>
          <cx:pt idx="2291">0</cx:pt>
          <cx:pt idx="2292">0</cx:pt>
          <cx:pt idx="2293">0</cx:pt>
          <cx:pt idx="2294">0</cx:pt>
          <cx:pt idx="2295">0</cx:pt>
          <cx:pt idx="2296">0</cx:pt>
          <cx:pt idx="2297">0</cx:pt>
          <cx:pt idx="2298">0</cx:pt>
        </cx:lvl>
      </cx:numDim>
    </cx:data>
  </cx:chartData>
  <cx:chart>
    <cx:plotArea>
      <cx:plotAreaRegion>
        <cx:series layoutId="boxWhisker" uniqueId="{C478EE1B-3AE4-4460-89AC-AF1C8A82F827}">
          <cx:tx>
            <cx:txData>
              <cx:f>'Q2'!$A$10</cx:f>
              <cx:v>gross</cx:v>
            </cx:txData>
          </cx:tx>
          <cx:dataId val="0"/>
          <cx:layoutPr>
            <cx:visibility meanLine="1" meanMarker="1" nonoutliers="0" outliers="1"/>
            <cx:statistics quartileMethod="exclusive"/>
          </cx:layoutPr>
        </cx:series>
        <cx:series layoutId="boxWhisker" uniqueId="{DC946D9E-5EFF-47B7-A55A-C10DDCE4DB50}">
          <cx:tx>
            <cx:txData>
              <cx:f>'Q2'!$B$10</cx:f>
              <cx:v>budget</cx:v>
            </cx:txData>
          </cx:tx>
          <cx:dataId val="1"/>
          <cx:layoutPr>
            <cx:visibility meanLine="1" meanMarker="1" nonoutliers="0" outliers="1"/>
            <cx:statistics quartileMethod="exclusive"/>
          </cx:layoutPr>
        </cx:series>
      </cx:plotAreaRegion>
      <cx:axis id="0">
        <cx:catScaling gapWidth="1"/>
        <cx:tickLabels/>
      </cx:axis>
      <cx:axis id="1">
        <cx:valScaling/>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3">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35D85BA-02EE-4B13-AE74-796D8CEDC00D}" type="datetimeFigureOut">
              <a:rPr lang="en-IN" smtClean="0"/>
              <a:t>2023-01-25</a:t>
            </a:fld>
            <a:endParaRPr lang="en-IN" dirty="0"/>
          </a:p>
        </p:txBody>
      </p:sp>
      <p:sp>
        <p:nvSpPr>
          <p:cNvPr id="5" name="Footer Placeholder 4"/>
          <p:cNvSpPr>
            <a:spLocks noGrp="1"/>
          </p:cNvSpPr>
          <p:nvPr>
            <p:ph type="ftr" sz="quarter" idx="11"/>
          </p:nvPr>
        </p:nvSpPr>
        <p:spPr>
          <a:xfrm>
            <a:off x="3962399" y="5870575"/>
            <a:ext cx="4893958" cy="377825"/>
          </a:xfrm>
        </p:spPr>
        <p:txBody>
          <a:bodyPr/>
          <a:lstStyle/>
          <a:p>
            <a:endParaRPr lang="en-IN" dirty="0"/>
          </a:p>
        </p:txBody>
      </p:sp>
      <p:sp>
        <p:nvSpPr>
          <p:cNvPr id="6" name="Slide Number Placeholder 5"/>
          <p:cNvSpPr>
            <a:spLocks noGrp="1"/>
          </p:cNvSpPr>
          <p:nvPr>
            <p:ph type="sldNum" sz="quarter" idx="12"/>
          </p:nvPr>
        </p:nvSpPr>
        <p:spPr>
          <a:xfrm>
            <a:off x="10608958" y="5870575"/>
            <a:ext cx="551167" cy="377825"/>
          </a:xfrm>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18439636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74318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390762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030133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268741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756433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32111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35666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854846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300708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0789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164547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35719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252118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167803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426991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86877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5D85BA-02EE-4B13-AE74-796D8CEDC00D}" type="datetimeFigureOut">
              <a:rPr lang="en-IN" smtClean="0"/>
              <a:t>2023-01-25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A86499-F60E-4415-821A-CA4A05959DE4}" type="slidenum">
              <a:rPr lang="en-IN" smtClean="0"/>
              <a:t>‹#›</a:t>
            </a:fld>
            <a:endParaRPr lang="en-IN" dirty="0"/>
          </a:p>
        </p:txBody>
      </p:sp>
    </p:spTree>
    <p:extLst>
      <p:ext uri="{BB962C8B-B14F-4D97-AF65-F5344CB8AC3E}">
        <p14:creationId xmlns:p14="http://schemas.microsoft.com/office/powerpoint/2010/main" val="3817157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5D85BA-02EE-4B13-AE74-796D8CEDC00D}" type="datetimeFigureOut">
              <a:rPr lang="en-IN" smtClean="0"/>
              <a:t>2023-01-25</a:t>
            </a:fld>
            <a:endParaRPr lang="en-IN"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A86499-F60E-4415-821A-CA4A05959DE4}" type="slidenum">
              <a:rPr lang="en-IN" smtClean="0"/>
              <a:t>‹#›</a:t>
            </a:fld>
            <a:endParaRPr lang="en-IN" dirty="0"/>
          </a:p>
        </p:txBody>
      </p:sp>
    </p:spTree>
    <p:extLst>
      <p:ext uri="{BB962C8B-B14F-4D97-AF65-F5344CB8AC3E}">
        <p14:creationId xmlns:p14="http://schemas.microsoft.com/office/powerpoint/2010/main" val="5305552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 Id="rId5" Type="http://schemas.openxmlformats.org/officeDocument/2006/relationships/image" Target="../media/image18.jp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ogle.com/spreadsheets/d/1LRMMixIPoC2Ol3CnJmAbiqKGQe6dnRTN/edit?usp=sharing&amp;ouid=107932508938240092754&amp;rtpof=true&amp;sd=true"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9.png"/><Relationship Id="rId4" Type="http://schemas.microsoft.com/office/2014/relationships/chartEx" Target="../charts/chartEx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2A0B-4403-7CB5-5E6D-B396977D603C}"/>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EAD1556-FEB4-FE0F-072C-E02FA6F6DA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978"/>
          <a:stretch/>
        </p:blipFill>
        <p:spPr>
          <a:xfrm>
            <a:off x="0" y="0"/>
            <a:ext cx="12191999" cy="6889072"/>
          </a:xfrm>
        </p:spPr>
      </p:pic>
      <p:sp>
        <p:nvSpPr>
          <p:cNvPr id="6" name="TextBox 5">
            <a:extLst>
              <a:ext uri="{FF2B5EF4-FFF2-40B4-BE49-F238E27FC236}">
                <a16:creationId xmlns:a16="http://schemas.microsoft.com/office/drawing/2014/main" id="{D77A8F65-B43B-0751-50C6-6F60A2C4404E}"/>
              </a:ext>
            </a:extLst>
          </p:cNvPr>
          <p:cNvSpPr txBox="1"/>
          <p:nvPr/>
        </p:nvSpPr>
        <p:spPr>
          <a:xfrm>
            <a:off x="2895600" y="1774464"/>
            <a:ext cx="6400800" cy="273921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IN" sz="6600" b="1" dirty="0">
                <a:ln w="13462">
                  <a:solidFill>
                    <a:schemeClr val="bg1"/>
                  </a:solidFill>
                  <a:prstDash val="solid"/>
                </a:ln>
                <a:solidFill>
                  <a:schemeClr val="bg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   </a:t>
            </a:r>
            <a:r>
              <a:rPr lang="en-IN" sz="6600" b="1" dirty="0">
                <a:ln w="13462">
                  <a:solidFill>
                    <a:schemeClr val="bg1"/>
                  </a:solidFill>
                  <a:prstDash val="solid"/>
                </a:ln>
                <a:solidFill>
                  <a:schemeClr val="bg1">
                    <a:lumMod val="85000"/>
                    <a:lumOff val="15000"/>
                  </a:schemeClr>
                </a:solidFill>
                <a:effectLst>
                  <a:outerShdw dist="38100" dir="2700000" algn="bl" rotWithShape="0">
                    <a:schemeClr val="accent5"/>
                  </a:outerShdw>
                </a:effectLst>
                <a:latin typeface="Algerian" panose="04020705040A02060702" pitchFamily="82" charset="0"/>
                <a:cs typeface="Times New Roman" panose="02020603050405020304" pitchFamily="18" charset="0"/>
              </a:rPr>
              <a:t>IMDB Movie</a:t>
            </a:r>
          </a:p>
          <a:p>
            <a:pPr algn="ctr"/>
            <a:r>
              <a:rPr lang="en-IN" sz="4800" b="1" dirty="0">
                <a:ln w="13462">
                  <a:solidFill>
                    <a:schemeClr val="bg1"/>
                  </a:solidFill>
                  <a:prstDash val="solid"/>
                </a:ln>
                <a:solidFill>
                  <a:schemeClr val="bg1">
                    <a:lumMod val="85000"/>
                    <a:lumOff val="15000"/>
                  </a:schemeClr>
                </a:solidFill>
                <a:effectLst>
                  <a:outerShdw dist="38100" dir="2700000" algn="bl" rotWithShape="0">
                    <a:schemeClr val="accent5"/>
                  </a:outerShdw>
                </a:effectLst>
                <a:latin typeface="Algerian" panose="04020705040A02060702" pitchFamily="82" charset="0"/>
                <a:cs typeface="Times New Roman" panose="02020603050405020304" pitchFamily="18" charset="0"/>
              </a:rPr>
              <a:t> </a:t>
            </a:r>
            <a:r>
              <a:rPr lang="en-IN" sz="6600" b="1" dirty="0">
                <a:ln w="13462">
                  <a:solidFill>
                    <a:schemeClr val="bg1"/>
                  </a:solidFill>
                  <a:prstDash val="solid"/>
                </a:ln>
                <a:solidFill>
                  <a:schemeClr val="bg1">
                    <a:lumMod val="85000"/>
                    <a:lumOff val="15000"/>
                  </a:schemeClr>
                </a:solidFill>
                <a:effectLst>
                  <a:outerShdw dist="38100" dir="2700000" algn="bl" rotWithShape="0">
                    <a:schemeClr val="accent5"/>
                  </a:outerShdw>
                </a:effectLst>
                <a:latin typeface="Algerian" panose="04020705040A02060702" pitchFamily="82" charset="0"/>
                <a:cs typeface="Times New Roman" panose="02020603050405020304" pitchFamily="18" charset="0"/>
              </a:rPr>
              <a:t>Analysis</a:t>
            </a:r>
            <a:endParaRPr lang="en-IN" sz="4800" b="1" dirty="0">
              <a:ln w="13462">
                <a:solidFill>
                  <a:schemeClr val="bg1"/>
                </a:solidFill>
                <a:prstDash val="solid"/>
              </a:ln>
              <a:solidFill>
                <a:schemeClr val="bg1">
                  <a:lumMod val="85000"/>
                  <a:lumOff val="15000"/>
                </a:schemeClr>
              </a:solidFill>
              <a:effectLst>
                <a:outerShdw dist="38100" dir="2700000" algn="bl" rotWithShape="0">
                  <a:schemeClr val="accent5"/>
                </a:outerShdw>
              </a:effectLst>
              <a:latin typeface="Algerian" panose="04020705040A02060702" pitchFamily="82" charset="0"/>
              <a:cs typeface="Times New Roman" panose="02020603050405020304" pitchFamily="18" charset="0"/>
            </a:endParaRPr>
          </a:p>
          <a:p>
            <a:endParaRPr lang="en-IN" sz="3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44991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F06F-0994-5EF9-7358-694387E7AF99}"/>
              </a:ext>
            </a:extLst>
          </p:cNvPr>
          <p:cNvSpPr>
            <a:spLocks noGrp="1"/>
          </p:cNvSpPr>
          <p:nvPr>
            <p:ph type="title"/>
          </p:nvPr>
        </p:nvSpPr>
        <p:spPr>
          <a:xfrm>
            <a:off x="0" y="0"/>
            <a:ext cx="12192000" cy="2712715"/>
          </a:xfrm>
        </p:spPr>
        <p:txBody>
          <a:bodyPr>
            <a:noAutofit/>
          </a:bodyPr>
          <a:lstStyle/>
          <a:p>
            <a:r>
              <a:rPr lang="en-US" sz="1800" b="1" cap="none" dirty="0">
                <a:latin typeface="Times New Roman" panose="02020603050405020304" pitchFamily="18" charset="0"/>
                <a:cs typeface="Times New Roman" panose="02020603050405020304" pitchFamily="18" charset="0"/>
              </a:rPr>
              <a:t>5.Charts: </a:t>
            </a:r>
            <a:r>
              <a:rPr lang="en-US" sz="1800" cap="none" dirty="0">
                <a:latin typeface="Times New Roman" panose="02020603050405020304" pitchFamily="18" charset="0"/>
                <a:cs typeface="Times New Roman" panose="02020603050405020304" pitchFamily="18" charset="0"/>
              </a:rPr>
              <a:t>create three new columns namely, meryl_streep, leo_caprio, and brad_pitt which contain the movies in which the actors: 'meryl streep', 'leonardo dicaprio', and 'brad pitt' are the lead actors. Use only the actor_1_name column for extraction. Also, make sure that you use the names 'meryl streep', 'leonardo dicaprio', and 'brad pitt' for the said extraction. Append the rows of all these columns and store them in a new column named combined. Group the combined column using the actor_1_name column. </a:t>
            </a: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Find the mean of the num_critic_for_reviews and num_users_for_review and identify the actors which have the highest mean. </a:t>
            </a: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Observe the change in number of voted users over decades using a bar chart. Create a column called decade which represents the decade to which every movie belongs to. For example, the title_year year 1923, 1925 should be stored as 1920s. Sort the column based on the column decade, group it by decade and find the sum of users voted in each decade. </a:t>
            </a: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T</a:t>
            </a:r>
            <a:r>
              <a:rPr lang="en-US" sz="1800" b="1" cap="none" dirty="0">
                <a:latin typeface="Times New Roman" panose="02020603050405020304" pitchFamily="18" charset="0"/>
                <a:cs typeface="Times New Roman" panose="02020603050405020304" pitchFamily="18" charset="0"/>
              </a:rPr>
              <a:t>ask: </a:t>
            </a:r>
            <a:r>
              <a:rPr lang="en-US" sz="1800" cap="none" dirty="0">
                <a:latin typeface="Times New Roman" panose="02020603050405020304" pitchFamily="18" charset="0"/>
                <a:cs typeface="Times New Roman" panose="02020603050405020304" pitchFamily="18" charset="0"/>
              </a:rPr>
              <a:t>find the critic-favorite and audience-favorite actors</a:t>
            </a:r>
            <a:endParaRPr lang="en-IN"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3CFA38-2BD2-7B86-C190-8E439A81B257}"/>
              </a:ext>
            </a:extLst>
          </p:cNvPr>
          <p:cNvPicPr>
            <a:picLocks noChangeAspect="1"/>
          </p:cNvPicPr>
          <p:nvPr/>
        </p:nvPicPr>
        <p:blipFill rotWithShape="1">
          <a:blip r:embed="rId2">
            <a:extLst>
              <a:ext uri="{28A0092B-C50C-407E-A947-70E740481C1C}">
                <a14:useLocalDpi xmlns:a14="http://schemas.microsoft.com/office/drawing/2010/main" val="0"/>
              </a:ext>
            </a:extLst>
          </a:blip>
          <a:srcRect l="2649" t="35124" r="50908" b="29173"/>
          <a:stretch/>
        </p:blipFill>
        <p:spPr>
          <a:xfrm>
            <a:off x="1644531" y="2764335"/>
            <a:ext cx="2792361" cy="727588"/>
          </a:xfrm>
          <a:prstGeom prst="rect">
            <a:avLst/>
          </a:prstGeom>
        </p:spPr>
      </p:pic>
      <p:pic>
        <p:nvPicPr>
          <p:cNvPr id="6" name="Picture 5">
            <a:extLst>
              <a:ext uri="{FF2B5EF4-FFF2-40B4-BE49-F238E27FC236}">
                <a16:creationId xmlns:a16="http://schemas.microsoft.com/office/drawing/2014/main" id="{668FDAAA-FC17-6B55-A50E-46AD032328DB}"/>
              </a:ext>
            </a:extLst>
          </p:cNvPr>
          <p:cNvPicPr>
            <a:picLocks noChangeAspect="1"/>
          </p:cNvPicPr>
          <p:nvPr/>
        </p:nvPicPr>
        <p:blipFill rotWithShape="1">
          <a:blip r:embed="rId3">
            <a:extLst>
              <a:ext uri="{28A0092B-C50C-407E-A947-70E740481C1C}">
                <a14:useLocalDpi xmlns:a14="http://schemas.microsoft.com/office/drawing/2010/main" val="0"/>
              </a:ext>
            </a:extLst>
          </a:blip>
          <a:srcRect l="1548" t="14154" r="50419" b="8300"/>
          <a:stretch/>
        </p:blipFill>
        <p:spPr>
          <a:xfrm>
            <a:off x="6933053" y="2725989"/>
            <a:ext cx="3165987" cy="727588"/>
          </a:xfrm>
          <a:prstGeom prst="rect">
            <a:avLst/>
          </a:prstGeom>
        </p:spPr>
      </p:pic>
      <p:pic>
        <p:nvPicPr>
          <p:cNvPr id="8" name="Picture 7">
            <a:extLst>
              <a:ext uri="{FF2B5EF4-FFF2-40B4-BE49-F238E27FC236}">
                <a16:creationId xmlns:a16="http://schemas.microsoft.com/office/drawing/2014/main" id="{57889F0E-1D74-3E5E-6031-837710EDB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133" y="3505197"/>
            <a:ext cx="2792361" cy="3266768"/>
          </a:xfrm>
          <a:prstGeom prst="rect">
            <a:avLst/>
          </a:prstGeom>
        </p:spPr>
      </p:pic>
      <p:pic>
        <p:nvPicPr>
          <p:cNvPr id="10" name="Picture 9">
            <a:extLst>
              <a:ext uri="{FF2B5EF4-FFF2-40B4-BE49-F238E27FC236}">
                <a16:creationId xmlns:a16="http://schemas.microsoft.com/office/drawing/2014/main" id="{687EE286-3594-4AED-5E06-07BC1B1E81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7414" y="3453577"/>
            <a:ext cx="3201626" cy="3370008"/>
          </a:xfrm>
          <a:prstGeom prst="rect">
            <a:avLst/>
          </a:prstGeom>
        </p:spPr>
      </p:pic>
      <p:pic>
        <p:nvPicPr>
          <p:cNvPr id="11" name="Picture 10">
            <a:extLst>
              <a:ext uri="{FF2B5EF4-FFF2-40B4-BE49-F238E27FC236}">
                <a16:creationId xmlns:a16="http://schemas.microsoft.com/office/drawing/2014/main" id="{71FD0DBB-8A4B-42DE-DE25-F47294787EA0}"/>
              </a:ext>
            </a:extLst>
          </p:cNvPr>
          <p:cNvPicPr>
            <a:picLocks noChangeAspect="1"/>
          </p:cNvPicPr>
          <p:nvPr/>
        </p:nvPicPr>
        <p:blipFill rotWithShape="1">
          <a:blip r:embed="rId2">
            <a:extLst>
              <a:ext uri="{28A0092B-C50C-407E-A947-70E740481C1C}">
                <a14:useLocalDpi xmlns:a14="http://schemas.microsoft.com/office/drawing/2010/main" val="0"/>
              </a:ext>
            </a:extLst>
          </a:blip>
          <a:srcRect l="48193" t="35124" r="3973" b="29173"/>
          <a:stretch/>
        </p:blipFill>
        <p:spPr>
          <a:xfrm>
            <a:off x="1582502" y="6014881"/>
            <a:ext cx="2874710" cy="808704"/>
          </a:xfrm>
          <a:prstGeom prst="rect">
            <a:avLst/>
          </a:prstGeom>
        </p:spPr>
      </p:pic>
      <p:pic>
        <p:nvPicPr>
          <p:cNvPr id="12" name="Picture 11">
            <a:extLst>
              <a:ext uri="{FF2B5EF4-FFF2-40B4-BE49-F238E27FC236}">
                <a16:creationId xmlns:a16="http://schemas.microsoft.com/office/drawing/2014/main" id="{BC010F2F-0E0A-6020-F5AF-7E11988F4F12}"/>
              </a:ext>
            </a:extLst>
          </p:cNvPr>
          <p:cNvPicPr>
            <a:picLocks noChangeAspect="1"/>
          </p:cNvPicPr>
          <p:nvPr/>
        </p:nvPicPr>
        <p:blipFill rotWithShape="1">
          <a:blip r:embed="rId3">
            <a:extLst>
              <a:ext uri="{28A0092B-C50C-407E-A947-70E740481C1C}">
                <a14:useLocalDpi xmlns:a14="http://schemas.microsoft.com/office/drawing/2010/main" val="0"/>
              </a:ext>
            </a:extLst>
          </a:blip>
          <a:srcRect l="49423" t="14154" r="1342" b="8300"/>
          <a:stretch/>
        </p:blipFill>
        <p:spPr>
          <a:xfrm>
            <a:off x="6897414" y="6095997"/>
            <a:ext cx="3245258" cy="727588"/>
          </a:xfrm>
          <a:prstGeom prst="rect">
            <a:avLst/>
          </a:prstGeom>
        </p:spPr>
      </p:pic>
    </p:spTree>
    <p:extLst>
      <p:ext uri="{BB962C8B-B14F-4D97-AF65-F5344CB8AC3E}">
        <p14:creationId xmlns:p14="http://schemas.microsoft.com/office/powerpoint/2010/main" val="364880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BB1A-1E54-8FC0-9FF9-74E475D50876}"/>
              </a:ext>
            </a:extLst>
          </p:cNvPr>
          <p:cNvSpPr>
            <a:spLocks noGrp="1"/>
          </p:cNvSpPr>
          <p:nvPr>
            <p:ph type="title"/>
          </p:nvPr>
        </p:nvSpPr>
        <p:spPr>
          <a:xfrm>
            <a:off x="0" y="0"/>
            <a:ext cx="10515600" cy="765585"/>
          </a:xfrm>
        </p:spPr>
        <p:txBody>
          <a:bodyPr>
            <a:normAutofit/>
          </a:bodyPr>
          <a:lstStyle/>
          <a:p>
            <a:r>
              <a:rPr lang="en-US" sz="2400" cap="none" dirty="0">
                <a:latin typeface="Times New Roman" panose="02020603050405020304" pitchFamily="18" charset="0"/>
                <a:cs typeface="Times New Roman" panose="02020603050405020304" pitchFamily="18" charset="0"/>
              </a:rPr>
              <a:t>Sum of users voted in each decade</a:t>
            </a:r>
            <a:r>
              <a:rPr lang="en-US" sz="2400" cap="none" dirty="0">
                <a:latin typeface="Times New Roman" panose="02020603050405020304" pitchFamily="18" charset="0"/>
                <a:cs typeface="Times New Roman" panose="02020603050405020304" pitchFamily="18" charset="0"/>
                <a:sym typeface="Wingdings" panose="05000000000000000000" pitchFamily="2" charset="2"/>
              </a:rPr>
              <a:t></a:t>
            </a:r>
            <a:endParaRPr lang="en-IN" sz="2400" cap="none" dirty="0"/>
          </a:p>
        </p:txBody>
      </p:sp>
      <p:pic>
        <p:nvPicPr>
          <p:cNvPr id="4" name="Picture 3">
            <a:extLst>
              <a:ext uri="{FF2B5EF4-FFF2-40B4-BE49-F238E27FC236}">
                <a16:creationId xmlns:a16="http://schemas.microsoft.com/office/drawing/2014/main" id="{CEC68708-0DDC-CE9A-D7AD-3D3C14A29B83}"/>
              </a:ext>
            </a:extLst>
          </p:cNvPr>
          <p:cNvPicPr>
            <a:picLocks noChangeAspect="1"/>
          </p:cNvPicPr>
          <p:nvPr/>
        </p:nvPicPr>
        <p:blipFill rotWithShape="1">
          <a:blip r:embed="rId2">
            <a:extLst>
              <a:ext uri="{28A0092B-C50C-407E-A947-70E740481C1C}">
                <a14:useLocalDpi xmlns:a14="http://schemas.microsoft.com/office/drawing/2010/main" val="0"/>
              </a:ext>
            </a:extLst>
          </a:blip>
          <a:srcRect t="4418" b="4012"/>
          <a:stretch/>
        </p:blipFill>
        <p:spPr>
          <a:xfrm>
            <a:off x="390832" y="1602658"/>
            <a:ext cx="4279491" cy="5122607"/>
          </a:xfrm>
          <a:prstGeom prst="rect">
            <a:avLst/>
          </a:prstGeom>
        </p:spPr>
      </p:pic>
      <p:graphicFrame>
        <p:nvGraphicFramePr>
          <p:cNvPr id="5" name="Chart 4">
            <a:extLst>
              <a:ext uri="{FF2B5EF4-FFF2-40B4-BE49-F238E27FC236}">
                <a16:creationId xmlns:a16="http://schemas.microsoft.com/office/drawing/2014/main" id="{A38DF67E-D226-12CF-C220-56122528CE35}"/>
              </a:ext>
            </a:extLst>
          </p:cNvPr>
          <p:cNvGraphicFramePr>
            <a:graphicFrameLocks/>
          </p:cNvGraphicFramePr>
          <p:nvPr>
            <p:extLst>
              <p:ext uri="{D42A27DB-BD31-4B8C-83A1-F6EECF244321}">
                <p14:modId xmlns:p14="http://schemas.microsoft.com/office/powerpoint/2010/main" val="1442207955"/>
              </p:ext>
            </p:extLst>
          </p:nvPr>
        </p:nvGraphicFramePr>
        <p:xfrm>
          <a:off x="5324167" y="1602657"/>
          <a:ext cx="6700685" cy="51226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07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174F9E-FC11-31F2-2307-95E5048F5E46}"/>
              </a:ext>
            </a:extLst>
          </p:cNvPr>
          <p:cNvSpPr>
            <a:spLocks noGrp="1"/>
          </p:cNvSpPr>
          <p:nvPr>
            <p:ph type="title"/>
          </p:nvPr>
        </p:nvSpPr>
        <p:spPr>
          <a:xfrm>
            <a:off x="902111" y="1903907"/>
            <a:ext cx="10131425" cy="1456267"/>
          </a:xfrm>
        </p:spPr>
        <p:txBody>
          <a:bodyPr>
            <a:normAutofit/>
          </a:bodyPr>
          <a:lstStyle/>
          <a:p>
            <a:pPr algn="ctr"/>
            <a:r>
              <a:rPr lang="en-IN" sz="6600" b="1" dirty="0">
                <a:latin typeface="Algerian" panose="04020705040A02060702" pitchFamily="82" charset="0"/>
              </a:rPr>
              <a:t>Thank you</a:t>
            </a:r>
          </a:p>
        </p:txBody>
      </p:sp>
    </p:spTree>
    <p:extLst>
      <p:ext uri="{BB962C8B-B14F-4D97-AF65-F5344CB8AC3E}">
        <p14:creationId xmlns:p14="http://schemas.microsoft.com/office/powerpoint/2010/main" val="161436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8774-6FB9-3E07-7BB4-2AF246093FAB}"/>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TOOL USED</a:t>
            </a:r>
          </a:p>
        </p:txBody>
      </p:sp>
      <p:pic>
        <p:nvPicPr>
          <p:cNvPr id="5" name="Picture 4">
            <a:extLst>
              <a:ext uri="{FF2B5EF4-FFF2-40B4-BE49-F238E27FC236}">
                <a16:creationId xmlns:a16="http://schemas.microsoft.com/office/drawing/2014/main" id="{D3AA70C4-7E81-E6B4-917D-3D023C24F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288" y="1218730"/>
            <a:ext cx="7669163" cy="4601967"/>
          </a:xfrm>
          <a:prstGeom prst="rect">
            <a:avLst/>
          </a:prstGeom>
          <a:scene3d>
            <a:camera prst="orthographicFront"/>
            <a:lightRig rig="threePt" dir="t"/>
          </a:scene3d>
          <a:sp3d>
            <a:bevelT/>
          </a:sp3d>
        </p:spPr>
      </p:pic>
      <p:sp>
        <p:nvSpPr>
          <p:cNvPr id="6" name="TextBox 5">
            <a:extLst>
              <a:ext uri="{FF2B5EF4-FFF2-40B4-BE49-F238E27FC236}">
                <a16:creationId xmlns:a16="http://schemas.microsoft.com/office/drawing/2014/main" id="{01344274-4258-6F18-DA61-46A5AE75D282}"/>
              </a:ext>
            </a:extLst>
          </p:cNvPr>
          <p:cNvSpPr txBox="1"/>
          <p:nvPr/>
        </p:nvSpPr>
        <p:spPr>
          <a:xfrm>
            <a:off x="4621161" y="5309419"/>
            <a:ext cx="318565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MS- EXCEL</a:t>
            </a:r>
          </a:p>
        </p:txBody>
      </p:sp>
    </p:spTree>
    <p:extLst>
      <p:ext uri="{BB962C8B-B14F-4D97-AF65-F5344CB8AC3E}">
        <p14:creationId xmlns:p14="http://schemas.microsoft.com/office/powerpoint/2010/main" val="57368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0505B4-C15F-7908-A8F1-65DEC7914DFF}"/>
              </a:ext>
            </a:extLst>
          </p:cNvPr>
          <p:cNvSpPr>
            <a:spLocks noGrp="1"/>
          </p:cNvSpPr>
          <p:nvPr>
            <p:ph type="title"/>
          </p:nvPr>
        </p:nvSpPr>
        <p:spPr>
          <a:xfrm>
            <a:off x="0" y="0"/>
            <a:ext cx="10515600" cy="866775"/>
          </a:xfrm>
        </p:spPr>
        <p:txBody>
          <a:bodyPr/>
          <a:lstStyle/>
          <a:p>
            <a:r>
              <a:rPr lang="en-IN" sz="4000" b="1" u="sng" cap="none" dirty="0"/>
              <a:t>Problem Statement</a:t>
            </a:r>
            <a:r>
              <a:rPr lang="en-IN" cap="none" dirty="0"/>
              <a:t>:-</a:t>
            </a:r>
          </a:p>
        </p:txBody>
      </p:sp>
      <p:sp>
        <p:nvSpPr>
          <p:cNvPr id="6" name="Text Placeholder 5">
            <a:extLst>
              <a:ext uri="{FF2B5EF4-FFF2-40B4-BE49-F238E27FC236}">
                <a16:creationId xmlns:a16="http://schemas.microsoft.com/office/drawing/2014/main" id="{EBE7162B-23C2-37F1-FBF6-B0CC7712D6A2}"/>
              </a:ext>
            </a:extLst>
          </p:cNvPr>
          <p:cNvSpPr>
            <a:spLocks noGrp="1"/>
          </p:cNvSpPr>
          <p:nvPr>
            <p:ph type="body" sz="half" idx="2"/>
          </p:nvPr>
        </p:nvSpPr>
        <p:spPr>
          <a:xfrm>
            <a:off x="0" y="698091"/>
            <a:ext cx="12192000" cy="3893573"/>
          </a:xfrm>
        </p:spPr>
        <p:txBody>
          <a:bodyPr>
            <a:norm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Based on the massive movie information, it would be interesting to understand, what are the important factors that make a movie more successful than others? So, we would like to analyse what kind of movies are more successful, in other words, get higher IMDB score. </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this project, we take IMDB scores as response variable and focus on operating predictions by analysing the rest of variables in the IMDB movie dataset. The results can help film companies to understand the secret of generating a commercial success movie.</a:t>
            </a:r>
          </a:p>
        </p:txBody>
      </p:sp>
      <p:sp>
        <p:nvSpPr>
          <p:cNvPr id="7" name="TextBox 6">
            <a:extLst>
              <a:ext uri="{FF2B5EF4-FFF2-40B4-BE49-F238E27FC236}">
                <a16:creationId xmlns:a16="http://schemas.microsoft.com/office/drawing/2014/main" id="{92EE1D7E-6881-D7F4-39AF-6658B054A747}"/>
              </a:ext>
            </a:extLst>
          </p:cNvPr>
          <p:cNvSpPr txBox="1"/>
          <p:nvPr/>
        </p:nvSpPr>
        <p:spPr>
          <a:xfrm>
            <a:off x="0" y="5013866"/>
            <a:ext cx="12192000" cy="2492990"/>
          </a:xfrm>
          <a:prstGeom prst="rect">
            <a:avLst/>
          </a:prstGeom>
          <a:solidFill>
            <a:schemeClr val="tx2">
              <a:lumMod val="1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Please Note:-</a:t>
            </a:r>
          </a:p>
          <a:p>
            <a:r>
              <a:rPr lang="en-IN" sz="2000" dirty="0">
                <a:latin typeface="Times New Roman" panose="02020603050405020304" pitchFamily="18" charset="0"/>
                <a:cs typeface="Times New Roman" panose="02020603050405020304" pitchFamily="18" charset="0"/>
              </a:rPr>
              <a:t>Since some of the solutions cannot be shown fully because of size and quality constraint of the screenshot therefore  the drive link for the excel sheet is pasted here for full solution and reference.</a:t>
            </a:r>
          </a:p>
          <a:p>
            <a:r>
              <a:rPr lang="en-IN" sz="2000" dirty="0">
                <a:latin typeface="Times New Roman" panose="02020603050405020304" pitchFamily="18" charset="0"/>
                <a:cs typeface="Times New Roman" panose="02020603050405020304" pitchFamily="18" charset="0"/>
              </a:rPr>
              <a:t>The drive link:-</a:t>
            </a:r>
            <a:r>
              <a:rPr lang="en-IN" sz="2000" dirty="0">
                <a:latin typeface="Times New Roman" panose="02020603050405020304" pitchFamily="18" charset="0"/>
                <a:cs typeface="Times New Roman" panose="02020603050405020304" pitchFamily="18" charset="0"/>
                <a:hlinkClick r:id="rId2"/>
              </a:rPr>
              <a:t>https://docs.google.com/spreadsheets/d/1LRMMixIPoC2Ol3CnJmAbiqKGQe6dnRTN/edit?usp=sharing&amp;ouid=107932508938240092754&amp;rtpof=true&amp;sd=true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01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A731-924D-66E7-26B5-3EFE36C021F3}"/>
              </a:ext>
            </a:extLst>
          </p:cNvPr>
          <p:cNvSpPr>
            <a:spLocks noGrp="1"/>
          </p:cNvSpPr>
          <p:nvPr>
            <p:ph type="title"/>
          </p:nvPr>
        </p:nvSpPr>
        <p:spPr>
          <a:xfrm>
            <a:off x="-1" y="-19664"/>
            <a:ext cx="12192001" cy="1518190"/>
          </a:xfrm>
        </p:spPr>
        <p:txBody>
          <a:bodyPr>
            <a:noAutofit/>
          </a:bodyPr>
          <a:lstStyle/>
          <a:p>
            <a:r>
              <a:rPr lang="en-US" sz="2400" b="1" cap="none" dirty="0">
                <a:latin typeface="Times New Roman" panose="02020603050405020304" pitchFamily="18" charset="0"/>
                <a:cs typeface="Times New Roman" panose="02020603050405020304" pitchFamily="18" charset="0"/>
              </a:rPr>
              <a:t>1.Movies with highest profit:</a:t>
            </a:r>
            <a:r>
              <a:rPr lang="en-US" sz="2400" cap="none" dirty="0">
                <a:latin typeface="Times New Roman" panose="02020603050405020304" pitchFamily="18" charset="0"/>
                <a:cs typeface="Times New Roman" panose="02020603050405020304" pitchFamily="18" charset="0"/>
              </a:rPr>
              <a:t> create a new column called profit which contains the difference of the two columns: gross and budget. Sort the column using the profit column as reference. Plot profit (y-axis) vs budget (x- axis) and observe the outliers using the appropriate chart type. T</a:t>
            </a:r>
            <a:r>
              <a:rPr lang="en-US" sz="2400" b="1" cap="none" dirty="0">
                <a:latin typeface="Times New Roman" panose="02020603050405020304" pitchFamily="18" charset="0"/>
                <a:cs typeface="Times New Roman" panose="02020603050405020304" pitchFamily="18" charset="0"/>
              </a:rPr>
              <a:t>ask:</a:t>
            </a:r>
            <a:r>
              <a:rPr lang="en-US" sz="2400" cap="none" dirty="0">
                <a:latin typeface="Times New Roman" panose="02020603050405020304" pitchFamily="18" charset="0"/>
                <a:cs typeface="Times New Roman" panose="02020603050405020304" pitchFamily="18" charset="0"/>
              </a:rPr>
              <a:t> find the movies with the highest profit? </a:t>
            </a:r>
            <a:endParaRPr lang="en-IN" sz="2400"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90A995-70CB-034F-D7B9-C7EB21E2834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9832"/>
            <a:ext cx="12192000" cy="6867831"/>
          </a:xfrm>
          <a:prstGeom prst="rect">
            <a:avLst/>
          </a:prstGeom>
        </p:spPr>
      </p:pic>
      <p:pic>
        <p:nvPicPr>
          <p:cNvPr id="6" name="Picture 5">
            <a:extLst>
              <a:ext uri="{FF2B5EF4-FFF2-40B4-BE49-F238E27FC236}">
                <a16:creationId xmlns:a16="http://schemas.microsoft.com/office/drawing/2014/main" id="{3A0B5D12-89F1-6A73-C925-03B73D88D41C}"/>
              </a:ext>
            </a:extLst>
          </p:cNvPr>
          <p:cNvPicPr>
            <a:picLocks noChangeAspect="1"/>
          </p:cNvPicPr>
          <p:nvPr/>
        </p:nvPicPr>
        <p:blipFill rotWithShape="1">
          <a:blip r:embed="rId3">
            <a:extLst>
              <a:ext uri="{28A0092B-C50C-407E-A947-70E740481C1C}">
                <a14:useLocalDpi xmlns:a14="http://schemas.microsoft.com/office/drawing/2010/main" val="0"/>
              </a:ext>
            </a:extLst>
          </a:blip>
          <a:srcRect l="3968" t="18833" r="8382" b="27905"/>
          <a:stretch/>
        </p:blipFill>
        <p:spPr>
          <a:xfrm>
            <a:off x="816076" y="2027923"/>
            <a:ext cx="4729316" cy="959973"/>
          </a:xfrm>
          <a:prstGeom prst="rect">
            <a:avLst/>
          </a:prstGeom>
        </p:spPr>
      </p:pic>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1F936077-A0B0-4447-AD11-6F0A9164214A}"/>
                  </a:ext>
                </a:extLst>
              </p:cNvPr>
              <p:cNvGraphicFramePr/>
              <p:nvPr>
                <p:extLst>
                  <p:ext uri="{D42A27DB-BD31-4B8C-83A1-F6EECF244321}">
                    <p14:modId xmlns:p14="http://schemas.microsoft.com/office/powerpoint/2010/main" val="4012524144"/>
                  </p:ext>
                </p:extLst>
              </p:nvPr>
            </p:nvGraphicFramePr>
            <p:xfrm>
              <a:off x="7251290" y="1943431"/>
              <a:ext cx="4572000" cy="3972233"/>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a16="http://schemas.microsoft.com/office/drawing/2014/main" id="{1F936077-A0B0-4447-AD11-6F0A9164214A}"/>
                  </a:ext>
                </a:extLst>
              </p:cNvPr>
              <p:cNvPicPr>
                <a:picLocks noGrp="1" noRot="1" noChangeAspect="1" noMove="1" noResize="1" noEditPoints="1" noAdjustHandles="1" noChangeArrowheads="1" noChangeShapeType="1"/>
              </p:cNvPicPr>
              <p:nvPr/>
            </p:nvPicPr>
            <p:blipFill>
              <a:blip r:embed="rId5"/>
              <a:stretch>
                <a:fillRect/>
              </a:stretch>
            </p:blipFill>
            <p:spPr>
              <a:xfrm>
                <a:off x="7251290" y="1943431"/>
                <a:ext cx="4572000" cy="3972233"/>
              </a:xfrm>
              <a:prstGeom prst="rect">
                <a:avLst/>
              </a:prstGeom>
            </p:spPr>
          </p:pic>
        </mc:Fallback>
      </mc:AlternateContent>
      <p:sp>
        <p:nvSpPr>
          <p:cNvPr id="8" name="TextBox 7">
            <a:extLst>
              <a:ext uri="{FF2B5EF4-FFF2-40B4-BE49-F238E27FC236}">
                <a16:creationId xmlns:a16="http://schemas.microsoft.com/office/drawing/2014/main" id="{3AF26BF4-5A60-ADD3-3BC4-DD6AEB8BB535}"/>
              </a:ext>
            </a:extLst>
          </p:cNvPr>
          <p:cNvSpPr txBox="1"/>
          <p:nvPr/>
        </p:nvSpPr>
        <p:spPr>
          <a:xfrm>
            <a:off x="137651" y="5437239"/>
            <a:ext cx="8721214"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Box plot shows the outliers which is calculated  based on the limits shown in the above table  The points can be referred to the table to get the movie Name which is shown in the next slide where True means outlier for full table follow the sheet.</a:t>
            </a:r>
          </a:p>
        </p:txBody>
      </p:sp>
      <p:pic>
        <p:nvPicPr>
          <p:cNvPr id="10" name="Picture 9">
            <a:extLst>
              <a:ext uri="{FF2B5EF4-FFF2-40B4-BE49-F238E27FC236}">
                <a16:creationId xmlns:a16="http://schemas.microsoft.com/office/drawing/2014/main" id="{46DB8294-BEBE-F685-47A4-13E8C136E8CE}"/>
              </a:ext>
            </a:extLst>
          </p:cNvPr>
          <p:cNvPicPr>
            <a:picLocks noChangeAspect="1"/>
          </p:cNvPicPr>
          <p:nvPr/>
        </p:nvPicPr>
        <p:blipFill rotWithShape="1">
          <a:blip r:embed="rId6">
            <a:extLst>
              <a:ext uri="{28A0092B-C50C-407E-A947-70E740481C1C}">
                <a14:useLocalDpi xmlns:a14="http://schemas.microsoft.com/office/drawing/2010/main" val="0"/>
              </a:ext>
            </a:extLst>
          </a:blip>
          <a:srcRect l="1248" t="18048" r="2172" b="16172"/>
          <a:stretch/>
        </p:blipFill>
        <p:spPr>
          <a:xfrm>
            <a:off x="312174" y="3929547"/>
            <a:ext cx="6086167" cy="754625"/>
          </a:xfrm>
          <a:prstGeom prst="rect">
            <a:avLst/>
          </a:prstGeom>
        </p:spPr>
      </p:pic>
    </p:spTree>
    <p:extLst>
      <p:ext uri="{BB962C8B-B14F-4D97-AF65-F5344CB8AC3E}">
        <p14:creationId xmlns:p14="http://schemas.microsoft.com/office/powerpoint/2010/main" val="250303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0D44BA-AEC5-3D74-4F2A-C62C1953545A}"/>
              </a:ext>
            </a:extLst>
          </p:cNvPr>
          <p:cNvPicPr>
            <a:picLocks noChangeAspect="1"/>
          </p:cNvPicPr>
          <p:nvPr/>
        </p:nvPicPr>
        <p:blipFill>
          <a:blip r:embed="rId2"/>
          <a:stretch>
            <a:fillRect/>
          </a:stretch>
        </p:blipFill>
        <p:spPr>
          <a:xfrm>
            <a:off x="0" y="-1"/>
            <a:ext cx="12191999" cy="7030065"/>
          </a:xfrm>
          <a:prstGeom prst="rect">
            <a:avLst/>
          </a:prstGeom>
        </p:spPr>
      </p:pic>
    </p:spTree>
    <p:extLst>
      <p:ext uri="{BB962C8B-B14F-4D97-AF65-F5344CB8AC3E}">
        <p14:creationId xmlns:p14="http://schemas.microsoft.com/office/powerpoint/2010/main" val="969673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D85A-17CC-7C55-1FE8-3A600B37286D}"/>
              </a:ext>
            </a:extLst>
          </p:cNvPr>
          <p:cNvSpPr>
            <a:spLocks noGrp="1"/>
          </p:cNvSpPr>
          <p:nvPr>
            <p:ph type="title"/>
          </p:nvPr>
        </p:nvSpPr>
        <p:spPr>
          <a:xfrm>
            <a:off x="0" y="-1"/>
            <a:ext cx="12192000" cy="2391555"/>
          </a:xfrm>
        </p:spPr>
        <p:txBody>
          <a:bodyPr>
            <a:noAutofit/>
          </a:bodyPr>
          <a:lstStyle/>
          <a:p>
            <a:r>
              <a:rPr lang="en-US" sz="2000" b="1" cap="none" dirty="0">
                <a:latin typeface="Times New Roman" panose="02020603050405020304" pitchFamily="18" charset="0"/>
                <a:cs typeface="Times New Roman" panose="02020603050405020304" pitchFamily="18" charset="0"/>
              </a:rPr>
              <a:t>2.Top 250:</a:t>
            </a:r>
            <a:r>
              <a:rPr lang="en-US" sz="2000" cap="none" dirty="0">
                <a:latin typeface="Times New Roman" panose="02020603050405020304" pitchFamily="18" charset="0"/>
                <a:cs typeface="Times New Roman" panose="02020603050405020304" pitchFamily="18" charset="0"/>
              </a:rPr>
              <a:t> create a new column imdb_top_250 and store the top 250 movies with the highest imdb rating (corresponding to the column: imdb_score). Also make sure that for all of these movies, the num_voted_users is greater than 25,000. Also add a rank column containing the values 1 to 250 indicating the ranks of the corresponding films.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Extract all the movies in the imdb_top_250 column which are not in the english language and store them in a new column named top_foreign_lang_film. You can use your own imagination also!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T</a:t>
            </a:r>
            <a:r>
              <a:rPr lang="en-US" sz="2000" b="1" cap="none" dirty="0">
                <a:latin typeface="Times New Roman" panose="02020603050405020304" pitchFamily="18" charset="0"/>
                <a:cs typeface="Times New Roman" panose="02020603050405020304" pitchFamily="18" charset="0"/>
              </a:rPr>
              <a:t>ask: </a:t>
            </a:r>
            <a:r>
              <a:rPr lang="en-US" sz="2000" cap="none" dirty="0">
                <a:latin typeface="Times New Roman" panose="02020603050405020304" pitchFamily="18" charset="0"/>
                <a:cs typeface="Times New Roman" panose="02020603050405020304" pitchFamily="18" charset="0"/>
              </a:rPr>
              <a:t>find IMDB top 250</a:t>
            </a:r>
            <a:endParaRPr lang="en-IN" sz="2000"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EBD389-BCF9-3276-0D19-81B0C547C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1555"/>
            <a:ext cx="12192000" cy="4466445"/>
          </a:xfrm>
          <a:prstGeom prst="rect">
            <a:avLst/>
          </a:prstGeom>
        </p:spPr>
      </p:pic>
      <p:sp>
        <p:nvSpPr>
          <p:cNvPr id="5" name="TextBox 4">
            <a:extLst>
              <a:ext uri="{FF2B5EF4-FFF2-40B4-BE49-F238E27FC236}">
                <a16:creationId xmlns:a16="http://schemas.microsoft.com/office/drawing/2014/main" id="{8A0388A7-05E4-D7EA-CA26-210F16573D8E}"/>
              </a:ext>
            </a:extLst>
          </p:cNvPr>
          <p:cNvSpPr txBox="1"/>
          <p:nvPr/>
        </p:nvSpPr>
        <p:spPr>
          <a:xfrm>
            <a:off x="4100051" y="1991445"/>
            <a:ext cx="273336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Language</a:t>
            </a:r>
            <a:r>
              <a:rPr lang="en-IN" sz="2000" dirty="0">
                <a:latin typeface="Times New Roman" panose="02020603050405020304" pitchFamily="18" charset="0"/>
                <a:cs typeface="Times New Roman" panose="02020603050405020304" pitchFamily="18" charset="0"/>
                <a:sym typeface="Wingdings" panose="05000000000000000000" pitchFamily="2" charset="2"/>
              </a:rPr>
              <a:t> English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50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7DBC-207F-2F61-6A43-6B71FFAD3BCD}"/>
              </a:ext>
            </a:extLst>
          </p:cNvPr>
          <p:cNvSpPr>
            <a:spLocks noGrp="1"/>
          </p:cNvSpPr>
          <p:nvPr>
            <p:ph type="title"/>
          </p:nvPr>
        </p:nvSpPr>
        <p:spPr>
          <a:xfrm>
            <a:off x="0" y="1"/>
            <a:ext cx="12192000" cy="698090"/>
          </a:xfrm>
        </p:spPr>
        <p:txBody>
          <a:bodyPr>
            <a:normAutofit/>
          </a:bodyPr>
          <a:lstStyle/>
          <a:p>
            <a:r>
              <a:rPr lang="en-IN" sz="2800" cap="none" dirty="0">
                <a:latin typeface="Times New Roman" panose="02020603050405020304" pitchFamily="18" charset="0"/>
                <a:cs typeface="Times New Roman" panose="02020603050405020304" pitchFamily="18" charset="0"/>
              </a:rPr>
              <a:t>Language</a:t>
            </a:r>
            <a:r>
              <a:rPr lang="en-IN" sz="2800" cap="none" dirty="0">
                <a:latin typeface="Times New Roman" panose="02020603050405020304" pitchFamily="18" charset="0"/>
                <a:cs typeface="Times New Roman" panose="02020603050405020304" pitchFamily="18" charset="0"/>
                <a:sym typeface="Wingdings" panose="05000000000000000000" pitchFamily="2" charset="2"/>
              </a:rPr>
              <a:t> foreign (other than english)</a:t>
            </a:r>
            <a:endParaRPr lang="en-IN" sz="2800"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1DC59F-5A23-5839-9B67-43407D542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6340"/>
            <a:ext cx="12192000" cy="5861660"/>
          </a:xfrm>
          <a:prstGeom prst="rect">
            <a:avLst/>
          </a:prstGeom>
        </p:spPr>
      </p:pic>
    </p:spTree>
    <p:extLst>
      <p:ext uri="{BB962C8B-B14F-4D97-AF65-F5344CB8AC3E}">
        <p14:creationId xmlns:p14="http://schemas.microsoft.com/office/powerpoint/2010/main" val="3553577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A9AD-7FF7-AAD4-EC27-6F15B6E3492D}"/>
              </a:ext>
            </a:extLst>
          </p:cNvPr>
          <p:cNvSpPr>
            <a:spLocks noGrp="1"/>
          </p:cNvSpPr>
          <p:nvPr>
            <p:ph type="title"/>
          </p:nvPr>
        </p:nvSpPr>
        <p:spPr>
          <a:xfrm>
            <a:off x="0" y="-68826"/>
            <a:ext cx="12192000" cy="1730477"/>
          </a:xfrm>
        </p:spPr>
        <p:txBody>
          <a:bodyPr>
            <a:normAutofit/>
          </a:bodyPr>
          <a:lstStyle/>
          <a:p>
            <a:r>
              <a:rPr lang="en-US" sz="2000" cap="none" dirty="0">
                <a:latin typeface="Times New Roman" panose="02020603050405020304" pitchFamily="18" charset="0"/>
                <a:cs typeface="Times New Roman" panose="02020603050405020304" pitchFamily="18" charset="0"/>
              </a:rPr>
              <a:t>3.Best directors: group the column using the director_name column.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Find out the top 10 directors for whom the mean of imdb_score is the highest and store them in a new column top10director. In case of a tie in imdb score between two directors, sort them alphabetically.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Task: find the best directors</a:t>
            </a:r>
            <a:endParaRPr lang="en-IN"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620850-085C-D0BB-8763-BB43A498CB1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35613"/>
          <a:stretch/>
        </p:blipFill>
        <p:spPr>
          <a:xfrm>
            <a:off x="0" y="0"/>
            <a:ext cx="12191999" cy="6941575"/>
          </a:xfrm>
          <a:prstGeom prst="rect">
            <a:avLst/>
          </a:prstGeom>
        </p:spPr>
      </p:pic>
      <p:graphicFrame>
        <p:nvGraphicFramePr>
          <p:cNvPr id="7" name="Chart 6">
            <a:extLst>
              <a:ext uri="{FF2B5EF4-FFF2-40B4-BE49-F238E27FC236}">
                <a16:creationId xmlns:a16="http://schemas.microsoft.com/office/drawing/2014/main" id="{4BE65AE1-C42F-F0DC-B222-BF66D091F8EC}"/>
              </a:ext>
            </a:extLst>
          </p:cNvPr>
          <p:cNvGraphicFramePr>
            <a:graphicFrameLocks/>
          </p:cNvGraphicFramePr>
          <p:nvPr>
            <p:extLst>
              <p:ext uri="{D42A27DB-BD31-4B8C-83A1-F6EECF244321}">
                <p14:modId xmlns:p14="http://schemas.microsoft.com/office/powerpoint/2010/main" val="4048951715"/>
              </p:ext>
            </p:extLst>
          </p:nvPr>
        </p:nvGraphicFramePr>
        <p:xfrm>
          <a:off x="521111" y="1425676"/>
          <a:ext cx="11464412" cy="54323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772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C266-7C9D-9BC9-ED66-3313D0418C97}"/>
              </a:ext>
            </a:extLst>
          </p:cNvPr>
          <p:cNvSpPr>
            <a:spLocks noGrp="1"/>
          </p:cNvSpPr>
          <p:nvPr>
            <p:ph type="title"/>
          </p:nvPr>
        </p:nvSpPr>
        <p:spPr>
          <a:xfrm>
            <a:off x="0" y="0"/>
            <a:ext cx="12192000" cy="1325563"/>
          </a:xfrm>
        </p:spPr>
        <p:txBody>
          <a:bodyPr>
            <a:normAutofit/>
          </a:bodyPr>
          <a:lstStyle/>
          <a:p>
            <a:r>
              <a:rPr lang="en-US" sz="2400" b="1" cap="none" dirty="0">
                <a:latin typeface="Times New Roman" panose="02020603050405020304" pitchFamily="18" charset="0"/>
                <a:cs typeface="Times New Roman" panose="02020603050405020304" pitchFamily="18" charset="0"/>
              </a:rPr>
              <a:t>4.Popular genres: </a:t>
            </a:r>
            <a:r>
              <a:rPr lang="en-US" sz="2400" cap="none" dirty="0">
                <a:latin typeface="Times New Roman" panose="02020603050405020304" pitchFamily="18" charset="0"/>
                <a:cs typeface="Times New Roman" panose="02020603050405020304" pitchFamily="18" charset="0"/>
              </a:rPr>
              <a:t>perform this step using the knowledge gained while performing previous steps. </a:t>
            </a:r>
            <a:br>
              <a:rPr lang="en-US" sz="2400" cap="none" dirty="0">
                <a:latin typeface="Times New Roman" panose="02020603050405020304" pitchFamily="18" charset="0"/>
                <a:cs typeface="Times New Roman" panose="02020603050405020304" pitchFamily="18" charset="0"/>
              </a:rPr>
            </a:br>
            <a:r>
              <a:rPr lang="en-US" sz="2400" b="1" cap="none" dirty="0">
                <a:latin typeface="Times New Roman" panose="02020603050405020304" pitchFamily="18" charset="0"/>
                <a:cs typeface="Times New Roman" panose="02020603050405020304" pitchFamily="18" charset="0"/>
              </a:rPr>
              <a:t>Task: </a:t>
            </a:r>
            <a:r>
              <a:rPr lang="en-US" sz="2400" cap="none" dirty="0">
                <a:latin typeface="Times New Roman" panose="02020603050405020304" pitchFamily="18" charset="0"/>
                <a:cs typeface="Times New Roman" panose="02020603050405020304" pitchFamily="18" charset="0"/>
              </a:rPr>
              <a:t>find popular genres </a:t>
            </a:r>
            <a:endParaRPr lang="en-IN" sz="6600" cap="non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D329676-B7C2-B88C-3DC6-414077726464}"/>
              </a:ext>
            </a:extLst>
          </p:cNvPr>
          <p:cNvPicPr>
            <a:picLocks noChangeAspect="1"/>
          </p:cNvPicPr>
          <p:nvPr/>
        </p:nvPicPr>
        <p:blipFill rotWithShape="1">
          <a:blip r:embed="rId2">
            <a:extLst>
              <a:ext uri="{28A0092B-C50C-407E-A947-70E740481C1C}">
                <a14:useLocalDpi xmlns:a14="http://schemas.microsoft.com/office/drawing/2010/main" val="0"/>
              </a:ext>
            </a:extLst>
          </a:blip>
          <a:srcRect t="2147"/>
          <a:stretch/>
        </p:blipFill>
        <p:spPr>
          <a:xfrm>
            <a:off x="1699014" y="1897626"/>
            <a:ext cx="8656320" cy="4188542"/>
          </a:xfrm>
          <a:prstGeom prst="rect">
            <a:avLst/>
          </a:prstGeom>
        </p:spPr>
      </p:pic>
    </p:spTree>
    <p:extLst>
      <p:ext uri="{BB962C8B-B14F-4D97-AF65-F5344CB8AC3E}">
        <p14:creationId xmlns:p14="http://schemas.microsoft.com/office/powerpoint/2010/main" val="3334018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236</TotalTime>
  <Words>757</Words>
  <Application>Microsoft Office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Times New Roman</vt:lpstr>
      <vt:lpstr>Wingdings</vt:lpstr>
      <vt:lpstr>Celestial</vt:lpstr>
      <vt:lpstr>PowerPoint Presentation</vt:lpstr>
      <vt:lpstr>TOOL USED</vt:lpstr>
      <vt:lpstr>Problem Statement:-</vt:lpstr>
      <vt:lpstr>1.Movies with highest profit: create a new column called profit which contains the difference of the two columns: gross and budget. Sort the column using the profit column as reference. Plot profit (y-axis) vs budget (x- axis) and observe the outliers using the appropriate chart type. Task: find the movies with the highest profit? </vt:lpstr>
      <vt:lpstr>PowerPoint Presentation</vt:lpstr>
      <vt:lpstr>2.Top 250: create a new column imdb_top_250 and store the top 250 movies with the highest imdb rating (corresponding to the column: imdb_score). Also make sure that for all of these movies, the num_voted_users is greater than 25,000. Also add a rank column containing the values 1 to 250 indicating the ranks of the corresponding films.  Extract all the movies in the imdb_top_250 column which are not in the english language and store them in a new column named top_foreign_lang_film. You can use your own imagination also!  Task: find IMDB top 250</vt:lpstr>
      <vt:lpstr>Language foreign (other than english)</vt:lpstr>
      <vt:lpstr>3.Best directors: group the column using the director_name column.  Find out the top 10 directors for whom the mean of imdb_score is the highest and store them in a new column top10director. In case of a tie in imdb score between two directors, sort them alphabetically.  Task: find the best directors</vt:lpstr>
      <vt:lpstr>4.Popular genres: perform this step using the knowledge gained while performing previous steps.  Task: find popular genres </vt:lpstr>
      <vt:lpstr>5.Charts: create three new columns namely, meryl_streep, leo_caprio, and brad_pitt which contain the movies in which the actors: 'meryl streep', 'leonardo dicaprio', and 'brad pitt' are the lead actors. Use only the actor_1_name column for extraction. Also, make sure that you use the names 'meryl streep', 'leonardo dicaprio', and 'brad pitt' for the said extraction. Append the rows of all these columns and store them in a new column named combined. Group the combined column using the actor_1_name column.  Find the mean of the num_critic_for_reviews and num_users_for_review and identify the actors which have the highest mean.  Observe the change in number of voted users over decades using a bar chart. Create a column called decade which represents the decade to which every movie belongs to. For example, the title_year year 1923, 1925 should be stored as 1920s. Sort the column based on the column decade, group it by decade and find the sum of users voted in each decade.  Task: find the critic-favorite and audience-favorite actors</vt:lpstr>
      <vt:lpstr>Sum of users voted in each decade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Kanojiya</dc:creator>
  <cp:lastModifiedBy>Yash Kanojiya</cp:lastModifiedBy>
  <cp:revision>16</cp:revision>
  <dcterms:created xsi:type="dcterms:W3CDTF">2023-01-23T15:31:11Z</dcterms:created>
  <dcterms:modified xsi:type="dcterms:W3CDTF">2023-01-25T08:36:09Z</dcterms:modified>
</cp:coreProperties>
</file>