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8" r:id="rId17"/>
    <p:sldId id="282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Arial Rounded MT Bold" panose="020F0704030504030204" pitchFamily="34" charset="0"/>
      <p:regular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Showcard Gothic" panose="04020904020102020604" pitchFamily="82" charset="0"/>
      <p:regular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883" autoAdjust="0"/>
  </p:normalViewPr>
  <p:slideViewPr>
    <p:cSldViewPr>
      <p:cViewPr>
        <p:scale>
          <a:sx n="100" d="100"/>
          <a:sy n="100" d="100"/>
        </p:scale>
        <p:origin x="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1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8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3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68012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0536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680380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683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971184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7610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3774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31641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676167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57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067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47766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3863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0917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63763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64034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41370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87989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76079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C3A21E7-9DDE-4939-BDEE-1627AF605FB2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22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043608" y="627534"/>
            <a:ext cx="4784564" cy="22653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FIND THE INTEREST AMOUNT </a:t>
            </a:r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</a:t>
            </a:r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OR CURRENT  YEAR-EMI CALCULATOR</a:t>
            </a:r>
            <a:endParaRPr sz="40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4999484"/>
            <a:ext cx="305983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BFD66-77FA-4A7B-817E-F54BCF787C71}"/>
              </a:ext>
            </a:extLst>
          </p:cNvPr>
          <p:cNvSpPr txBox="1"/>
          <p:nvPr/>
        </p:nvSpPr>
        <p:spPr>
          <a:xfrm>
            <a:off x="6228184" y="2283718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</a:t>
            </a:r>
          </a:p>
          <a:p>
            <a:r>
              <a:rPr lang="en-IN" dirty="0"/>
              <a:t> 2068167- Yash Kakade</a:t>
            </a:r>
          </a:p>
          <a:p>
            <a:r>
              <a:rPr lang="en-IN" dirty="0"/>
              <a:t>2068168-Ganesh Katiyar</a:t>
            </a:r>
          </a:p>
          <a:p>
            <a:r>
              <a:rPr lang="en-IN" dirty="0"/>
              <a:t>2068545- </a:t>
            </a:r>
            <a:r>
              <a:rPr lang="en-IN" dirty="0" err="1"/>
              <a:t>Darshini</a:t>
            </a:r>
            <a:r>
              <a:rPr lang="en-IN" dirty="0"/>
              <a:t> .A</a:t>
            </a:r>
          </a:p>
          <a:p>
            <a:r>
              <a:rPr lang="en-IN" dirty="0"/>
              <a:t>2069666-Sneha </a:t>
            </a:r>
            <a:r>
              <a:rPr lang="en-IN" dirty="0" err="1"/>
              <a:t>Haldar</a:t>
            </a:r>
            <a:endParaRPr lang="en-IN" dirty="0"/>
          </a:p>
          <a:p>
            <a:r>
              <a:rPr lang="en-IN" dirty="0"/>
              <a:t>2068452-Shakra Shamim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699542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TESTING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611560" y="1563638"/>
            <a:ext cx="806489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60" y="699542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SMOKE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5142"/>
            <a:ext cx="8208912" cy="3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843558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REGRESSION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7992888" cy="3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AUTOMATION 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682F59-10BA-4F9B-A578-60D3FBB6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19778"/>
            <a:ext cx="6604226" cy="37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CONSOLE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AA2DC98-1538-4257-A2B8-A3011815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19778"/>
            <a:ext cx="6660232" cy="3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D62336-3EFF-45C3-8C94-A43F99162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B4034-C54A-4462-B0DD-D937DB3C3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409359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FB4569-66CC-4A27-BE7D-B0A25948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489472"/>
            <a:ext cx="3848099" cy="21645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23A78F-8B46-4BE7-B970-75E18A1F7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360045"/>
            <a:ext cx="4093591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016821B-415E-4FC7-A615-3C5D4E2AB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490" y="1489472"/>
            <a:ext cx="3848100" cy="21645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885508" y="4835614"/>
            <a:ext cx="5731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5464200" cy="396300"/>
          </a:xfrm>
        </p:spPr>
        <p:txBody>
          <a:bodyPr/>
          <a:lstStyle/>
          <a:p>
            <a:r>
              <a:rPr lang="en-IN" b="1" dirty="0" err="1">
                <a:latin typeface="Algerian" panose="04020705040A02060702" pitchFamily="82" charset="0"/>
              </a:rPr>
              <a:t>EXTEnd</a:t>
            </a:r>
            <a:r>
              <a:rPr lang="en-IN" b="1" dirty="0">
                <a:latin typeface="Algerian" panose="04020705040A02060702" pitchFamily="82" charset="0"/>
              </a:rPr>
              <a:t>	</a:t>
            </a:r>
            <a:r>
              <a:rPr lang="en-IN" b="1" dirty="0">
                <a:latin typeface="Algerian" panose="04020705040A02060702" pitchFamily="82" charset="0"/>
                <a:cs typeface="Gautami" panose="020B0502040204020203" pitchFamily="34" charset="0"/>
              </a:rPr>
              <a:t>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E8B4AF-57EA-467B-A971-B2162DEF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8" y="447770"/>
            <a:ext cx="7484324" cy="42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THANK YOU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800" u="sng" dirty="0">
                <a:latin typeface="Arial Black" panose="020B0A04020102020204" pitchFamily="34" charset="0"/>
              </a:rPr>
              <a:t>DESCRIPTION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1173163" y="1600200"/>
            <a:ext cx="7286625" cy="288925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IN" sz="1800" dirty="0">
                <a:latin typeface="Arial Rounded MT Bold" pitchFamily="34" charset="0"/>
              </a:rPr>
              <a:t>1. Find the EMI for Car with price of 15 Lac, Interest rate of 9.5% &amp; Tenure 1 year; Display the interest amount &amp; principal amount for one month.</a:t>
            </a:r>
          </a:p>
          <a:p>
            <a:pPr marL="64008" indent="0">
              <a:buNone/>
            </a:pP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2. From Menu, pick Home Loan EMI Calculator, fill relevant details &amp; extract all the data from  year on year table &amp; store in excel.</a:t>
            </a:r>
          </a:p>
          <a:p>
            <a:pPr marL="64008" indent="0">
              <a:buNone/>
            </a:pP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3. From Menu, pick Loan Calculator and under EMI calculator, do all UI check for text box &amp; scales; change the Loan tenure for year &amp; month, check the change in scale; Re-use the same validation for Loan Amount Calculator &amp; Loan Tenure Calculator.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43558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KEY AUTOMATION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563638"/>
            <a:ext cx="846043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Validation of transactions &amp; do calculations;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Extract table values &amp; store in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Filling data in screen &amp; multiple UI validations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Navigation from Menus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Reusable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Scrolling down in web page</a:t>
            </a:r>
          </a:p>
          <a:p>
            <a:pPr marL="406908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91436" y="357986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TESTNG: </a:t>
            </a:r>
            <a:r>
              <a:rPr lang="en-IN" b="1" dirty="0">
                <a:solidFill>
                  <a:schemeClr val="tx1"/>
                </a:solidFill>
              </a:rPr>
              <a:t>TestNG is an automation testing framework</a:t>
            </a:r>
            <a:r>
              <a:rPr lang="en-IN" dirty="0"/>
              <a:t> 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9614" y="300379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MAVEN</a:t>
            </a:r>
            <a:r>
              <a:rPr lang="en-IN" dirty="0"/>
              <a:t> </a:t>
            </a:r>
            <a:r>
              <a:rPr lang="en-IN" b="1" dirty="0">
                <a:solidFill>
                  <a:schemeClr val="tx1"/>
                </a:solidFill>
              </a:rPr>
              <a:t>: software project management and comprehension tool</a:t>
            </a:r>
            <a:r>
              <a:rPr lang="en-IN" dirty="0"/>
              <a:t>. 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83180" y="2416017"/>
            <a:ext cx="7515622" cy="5069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1200" b="1" dirty="0">
                <a:solidFill>
                  <a:schemeClr val="tx1"/>
                </a:solidFill>
              </a:rPr>
              <a:t>Selenium is a free (open-source) automated testing framework used to validate web applications across different browsers and platforms</a:t>
            </a:r>
            <a:r>
              <a:rPr lang="en-IN" b="1" dirty="0">
                <a:solidFill>
                  <a:schemeClr val="tx1"/>
                </a:solidFill>
              </a:rPr>
              <a:t>. 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0882" y="143397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en-IN" b="1" dirty="0">
                <a:solidFill>
                  <a:schemeClr val="tx1"/>
                </a:solidFill>
              </a:rPr>
              <a:t>Eclipse Integrated environment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PRE REQUISITES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2177"/>
          <a:stretch/>
        </p:blipFill>
        <p:spPr>
          <a:xfrm>
            <a:off x="704691" y="1373429"/>
            <a:ext cx="554941" cy="52443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0" y="2355725"/>
            <a:ext cx="554942" cy="503147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19" y="1779662"/>
            <a:ext cx="636357" cy="636355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" y="3645478"/>
            <a:ext cx="850924" cy="300816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81" y="3069443"/>
            <a:ext cx="1137654" cy="20851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125942" y="192367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IN" b="1" dirty="0">
                <a:solidFill>
                  <a:schemeClr val="tx1"/>
                </a:solidFill>
              </a:rPr>
              <a:t>:  High level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96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800" y="627534"/>
            <a:ext cx="5464200" cy="39630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TEST URL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5B7D6-9283-4804-890B-D695744C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5118"/>
            <a:ext cx="6987616" cy="38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6544320" cy="791553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CAR LOAN EMI CALCULATOR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01BE014-002A-42EE-BEFF-A7D3A2BD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7560840" cy="372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9502"/>
            <a:ext cx="7037452" cy="892798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HOME LOAN EMI CALCULATOR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5328A-ED90-45EB-AABE-7C31D7C3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9621"/>
            <a:ext cx="4334196" cy="316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3A0A336-74C0-4AE7-95AC-7EE10642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96" y="1433764"/>
            <a:ext cx="4320480" cy="315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1510"/>
            <a:ext cx="8208912" cy="648072"/>
          </a:xfrm>
        </p:spPr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WRITING HOME LOAN DATA INTO EXCEL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1D65E1-2C82-42B9-9E37-43F1A588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427952" cy="406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29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61" y="699542"/>
            <a:ext cx="5440725" cy="39630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LOAN CALCULATORS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E2619-8887-450E-AC17-33915B0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0" y="1419622"/>
            <a:ext cx="3872484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BD9159F-FFA1-4B21-AF30-AF06C0A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9622"/>
            <a:ext cx="371540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9043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1133</TotalTime>
  <Words>279</Words>
  <Application>Microsoft Office PowerPoint</Application>
  <PresentationFormat>On-screen Show (16:9)</PresentationFormat>
  <Paragraphs>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Barlow Light</vt:lpstr>
      <vt:lpstr>Algerian</vt:lpstr>
      <vt:lpstr>Wingdings</vt:lpstr>
      <vt:lpstr>Showcard Gothic</vt:lpstr>
      <vt:lpstr>Arial Black</vt:lpstr>
      <vt:lpstr>Tw Cen MT</vt:lpstr>
      <vt:lpstr>Droplet</vt:lpstr>
      <vt:lpstr>FIND THE INTEREST AMOUNT FOR CURRENT  YEAR-EMI CALCULATOR</vt:lpstr>
      <vt:lpstr>DESCRIPTION</vt:lpstr>
      <vt:lpstr>KEY AUTOMATION SCOPE</vt:lpstr>
      <vt:lpstr>PRE REQUISITES</vt:lpstr>
      <vt:lpstr>TEST URL</vt:lpstr>
      <vt:lpstr>CAR LOAN EMI CALCULATOR</vt:lpstr>
      <vt:lpstr>HOME LOAN EMI CALCULATOR</vt:lpstr>
      <vt:lpstr>WRITING HOME LOAN DATA INTO EXCEL FILE</vt:lpstr>
      <vt:lpstr>LOAN CALCULATORS</vt:lpstr>
      <vt:lpstr>TESTING REQUIREMENTS</vt:lpstr>
      <vt:lpstr>      SMOKE TESTING</vt:lpstr>
      <vt:lpstr>REGRESSION TESTING</vt:lpstr>
      <vt:lpstr>AUTOMATION SCRIPTS</vt:lpstr>
      <vt:lpstr>CONSOLE OUTPUT</vt:lpstr>
      <vt:lpstr>PowerPoint Presentation</vt:lpstr>
      <vt:lpstr>EXTEnd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Vamsi Chappa</dc:creator>
  <cp:lastModifiedBy>Kakade, Yash (Cognizant)</cp:lastModifiedBy>
  <cp:revision>47</cp:revision>
  <dcterms:modified xsi:type="dcterms:W3CDTF">2021-12-31T03:48:57Z</dcterms:modified>
</cp:coreProperties>
</file>