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070" autoAdjust="0"/>
  </p:normalViewPr>
  <p:slideViewPr>
    <p:cSldViewPr snapToGrid="0">
      <p:cViewPr varScale="1">
        <p:scale>
          <a:sx n="54" d="100"/>
          <a:sy n="54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FFD8-CA0E-4569-B513-7CC49079B87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DB43-19DE-4559-96C6-8F6ADE7E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components in Java Swing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can be added to container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CDB43-19DE-4559-96C6-8F6ADE7E4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CDB43-19DE-4559-96C6-8F6ADE7E4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9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3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7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79092-7AE0-4C09-ADDA-9C36D0117750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00B52D-647F-403C-A786-6761F5948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Dimple </a:t>
            </a:r>
            <a:r>
              <a:rPr lang="en-US" dirty="0" err="1" smtClean="0"/>
              <a:t>Bohra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6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6023" y="589979"/>
            <a:ext cx="86240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javax.swing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FirstSwingExample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{  </a:t>
            </a:r>
          </a:p>
          <a:p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JFrame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f=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JFrame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//creating instance of </a:t>
            </a:r>
            <a:r>
              <a:rPr lang="en-US" sz="2000" dirty="0" err="1">
                <a:solidFill>
                  <a:srgbClr val="008200"/>
                </a:solidFill>
                <a:latin typeface="verdana" panose="020B0604030504040204" pitchFamily="34" charset="0"/>
              </a:rPr>
              <a:t>JFrame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b=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"click"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//creating instance of </a:t>
            </a:r>
            <a:r>
              <a:rPr lang="en-US" sz="2000" dirty="0" err="1">
                <a:solidFill>
                  <a:srgbClr val="008200"/>
                </a:solidFill>
                <a:latin typeface="verdana" panose="020B0604030504040204" pitchFamily="34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b.setBounds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130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40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//x axis, y axis, width, height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f.add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(b);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//adding button in </a:t>
            </a:r>
            <a:r>
              <a:rPr lang="en-US" sz="2000" dirty="0" err="1">
                <a:solidFill>
                  <a:srgbClr val="008200"/>
                </a:solidFill>
                <a:latin typeface="verdana" panose="020B0604030504040204" pitchFamily="34" charset="0"/>
              </a:rPr>
              <a:t>JFrame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f.setSize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400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500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//400 width and 500 height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f.setLayout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//using no layout managers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f.setVisible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//making the frame visible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7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9" y="1028343"/>
            <a:ext cx="81758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javax.swing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Simple2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JFrame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//inheriting </a:t>
            </a:r>
            <a:r>
              <a:rPr lang="en-US" sz="2000" dirty="0" err="1">
                <a:solidFill>
                  <a:srgbClr val="008200"/>
                </a:solidFill>
                <a:latin typeface="verdana" panose="020B0604030504040204" pitchFamily="34" charset="0"/>
              </a:rPr>
              <a:t>JFrame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JFrame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f;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Simple2(){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b=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"click"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//create button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b.setBounds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130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40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add(b);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//adding button on frame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setSize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400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500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setLayout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setVisible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Simple2();  </a:t>
            </a: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}}  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7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Swing 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6025"/>
            <a:ext cx="10474608" cy="423134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Light </a:t>
            </a:r>
            <a:r>
              <a:rPr lang="en-US" b="1" dirty="0"/>
              <a:t>Weight </a:t>
            </a:r>
            <a:r>
              <a:rPr lang="en-US" dirty="0"/>
              <a:t>− Swing components are independent of native Operating System's API as Swing API controls are rendered mostly using pure JAVA code instead of underlying operating system calls.</a:t>
            </a:r>
          </a:p>
          <a:p>
            <a:pPr algn="just"/>
            <a:r>
              <a:rPr lang="en-US" b="1" dirty="0" smtClean="0"/>
              <a:t>Rich </a:t>
            </a:r>
            <a:r>
              <a:rPr lang="en-US" b="1" dirty="0"/>
              <a:t>Controls </a:t>
            </a:r>
            <a:r>
              <a:rPr lang="en-US" dirty="0"/>
              <a:t>− Swing provides a rich set of advanced controls like Tree, </a:t>
            </a:r>
            <a:r>
              <a:rPr lang="en-US" dirty="0" err="1"/>
              <a:t>TabbedPane</a:t>
            </a:r>
            <a:r>
              <a:rPr lang="en-US" dirty="0"/>
              <a:t>, slider, </a:t>
            </a:r>
            <a:r>
              <a:rPr lang="en-US" dirty="0" err="1"/>
              <a:t>colorpicker</a:t>
            </a:r>
            <a:r>
              <a:rPr lang="en-US" dirty="0"/>
              <a:t>, and table controls.</a:t>
            </a:r>
          </a:p>
          <a:p>
            <a:pPr algn="just"/>
            <a:r>
              <a:rPr lang="en-US" b="1" dirty="0" smtClean="0"/>
              <a:t>Highly </a:t>
            </a:r>
            <a:r>
              <a:rPr lang="en-US" b="1" dirty="0"/>
              <a:t>Customizable </a:t>
            </a:r>
            <a:r>
              <a:rPr lang="en-US" dirty="0"/>
              <a:t>− Swing controls can be customized in a very easy way as visual </a:t>
            </a:r>
            <a:r>
              <a:rPr lang="en-US" dirty="0" smtClean="0"/>
              <a:t>appearance </a:t>
            </a:r>
            <a:r>
              <a:rPr lang="en-US" dirty="0"/>
              <a:t>is independent of internal representation.</a:t>
            </a:r>
          </a:p>
          <a:p>
            <a:pPr algn="just"/>
            <a:r>
              <a:rPr lang="en-US" b="1" dirty="0" smtClean="0"/>
              <a:t>Pluggable </a:t>
            </a:r>
            <a:r>
              <a:rPr lang="en-US" b="1" dirty="0"/>
              <a:t>look-and-feel </a:t>
            </a:r>
            <a:r>
              <a:rPr lang="en-US" dirty="0"/>
              <a:t>− SWING based GUI Application look and feel can be changed at run-time, based on available values.</a:t>
            </a:r>
          </a:p>
        </p:txBody>
      </p:sp>
    </p:spTree>
    <p:extLst>
      <p:ext uri="{BB962C8B-B14F-4D97-AF65-F5344CB8AC3E}">
        <p14:creationId xmlns:p14="http://schemas.microsoft.com/office/powerpoint/2010/main" val="1365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Swing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Java Swing </a:t>
            </a:r>
            <a:r>
              <a:rPr lang="en-US" sz="2800" dirty="0" smtClean="0"/>
              <a:t>is </a:t>
            </a:r>
            <a:r>
              <a:rPr lang="en-US" sz="2800" dirty="0"/>
              <a:t>a part of Java Foundation Classes (JFC) that is used to create window-based applications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is built on the top of AWT (Abstract Windowing Toolkit) API and entirely written in java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30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Swing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Unlike AWT, Java Swing provides platform-independent and lightweight components.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javax.swing</a:t>
            </a:r>
            <a:r>
              <a:rPr lang="en-US" sz="2800" dirty="0"/>
              <a:t> package provides classes for java swing API such as </a:t>
            </a:r>
            <a:r>
              <a:rPr lang="en-US" sz="2800" dirty="0" err="1"/>
              <a:t>JButton</a:t>
            </a:r>
            <a:r>
              <a:rPr lang="en-US" sz="2800" dirty="0"/>
              <a:t>, </a:t>
            </a:r>
            <a:r>
              <a:rPr lang="en-US" sz="2800" dirty="0" err="1"/>
              <a:t>JTextField</a:t>
            </a:r>
            <a:r>
              <a:rPr lang="en-US" sz="2800" dirty="0"/>
              <a:t>, </a:t>
            </a:r>
            <a:r>
              <a:rPr lang="en-US" sz="2800" dirty="0" err="1"/>
              <a:t>JTextArea</a:t>
            </a:r>
            <a:r>
              <a:rPr lang="en-US" sz="2800" dirty="0"/>
              <a:t>, </a:t>
            </a:r>
            <a:r>
              <a:rPr lang="en-US" sz="2800" dirty="0" err="1"/>
              <a:t>JRadioButton</a:t>
            </a:r>
            <a:r>
              <a:rPr lang="en-US" sz="2800" dirty="0"/>
              <a:t>, </a:t>
            </a:r>
            <a:r>
              <a:rPr lang="en-US" sz="2800" dirty="0" err="1"/>
              <a:t>JCheckbox</a:t>
            </a:r>
            <a:r>
              <a:rPr lang="en-US" sz="2800" dirty="0"/>
              <a:t>, </a:t>
            </a:r>
            <a:r>
              <a:rPr lang="en-US" sz="2800" dirty="0" err="1"/>
              <a:t>JMenu</a:t>
            </a:r>
            <a:r>
              <a:rPr lang="en-US" sz="2800" dirty="0"/>
              <a:t>, </a:t>
            </a:r>
            <a:r>
              <a:rPr lang="en-US" sz="2800" dirty="0" err="1"/>
              <a:t>JColorChooser</a:t>
            </a:r>
            <a:r>
              <a:rPr lang="en-US" sz="2800" dirty="0"/>
              <a:t> etc.</a:t>
            </a:r>
          </a:p>
          <a:p>
            <a:pPr algn="just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549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1228" y="244699"/>
            <a:ext cx="716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JAVA Swing class hierarchy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830" y="871537"/>
            <a:ext cx="7047111" cy="56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1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Swing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8234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/>
              <a:t>Top level Containers</a:t>
            </a:r>
          </a:p>
          <a:p>
            <a:pPr algn="just"/>
            <a:r>
              <a:rPr lang="en-US" sz="3200" dirty="0"/>
              <a:t>It inherits Component and Container of AWT.</a:t>
            </a:r>
          </a:p>
          <a:p>
            <a:pPr algn="just"/>
            <a:r>
              <a:rPr lang="en-US" sz="3200" dirty="0"/>
              <a:t>It cannot be contained within other containers.</a:t>
            </a:r>
          </a:p>
          <a:p>
            <a:pPr algn="just"/>
            <a:r>
              <a:rPr lang="en-US" sz="3200" dirty="0"/>
              <a:t>Heavyweight.</a:t>
            </a:r>
          </a:p>
          <a:p>
            <a:pPr algn="just"/>
            <a:r>
              <a:rPr lang="en-US" sz="3200" dirty="0"/>
              <a:t>Example: </a:t>
            </a:r>
            <a:r>
              <a:rPr lang="en-US" sz="3200" dirty="0" err="1"/>
              <a:t>JFrame</a:t>
            </a:r>
            <a:r>
              <a:rPr lang="en-US" sz="3200" dirty="0"/>
              <a:t>, </a:t>
            </a:r>
            <a:r>
              <a:rPr lang="en-US" sz="3200" dirty="0" err="1"/>
              <a:t>JDialog</a:t>
            </a:r>
            <a:r>
              <a:rPr lang="en-US" sz="3200" dirty="0"/>
              <a:t>, </a:t>
            </a:r>
            <a:r>
              <a:rPr lang="en-US" sz="3200" dirty="0" err="1" smtClean="0"/>
              <a:t>JApplet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473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Swing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8234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/>
              <a:t>Lightweight Containers</a:t>
            </a:r>
          </a:p>
          <a:p>
            <a:pPr algn="just"/>
            <a:r>
              <a:rPr lang="en-US" sz="3200" dirty="0"/>
              <a:t>It inherits </a:t>
            </a:r>
            <a:r>
              <a:rPr lang="en-US" sz="3200" dirty="0" err="1"/>
              <a:t>JComponent</a:t>
            </a:r>
            <a:r>
              <a:rPr lang="en-US" sz="3200" dirty="0"/>
              <a:t> class.</a:t>
            </a:r>
          </a:p>
          <a:p>
            <a:pPr algn="just"/>
            <a:r>
              <a:rPr lang="en-US" sz="3200" dirty="0"/>
              <a:t>It is a general purpose container.</a:t>
            </a:r>
          </a:p>
          <a:p>
            <a:pPr algn="just"/>
            <a:r>
              <a:rPr lang="en-US" sz="3200" dirty="0"/>
              <a:t>It can be used to organize related components together.</a:t>
            </a:r>
          </a:p>
          <a:p>
            <a:pPr algn="just"/>
            <a:r>
              <a:rPr lang="en-US" sz="3200" dirty="0"/>
              <a:t>Example: </a:t>
            </a:r>
            <a:r>
              <a:rPr lang="en-US" sz="3200" dirty="0" err="1"/>
              <a:t>JPanel</a:t>
            </a:r>
            <a:endParaRPr lang="en-US" sz="32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2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60" y="1416424"/>
            <a:ext cx="10249647" cy="4392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1835" y="363089"/>
            <a:ext cx="801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Difference between AWT and Swing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52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86" y="1900517"/>
            <a:ext cx="10877114" cy="2747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5977" y="448235"/>
            <a:ext cx="808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Commonly used methods of component class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0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frame?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There are two ways to create a frame: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By creating the object of Frame class (association)</a:t>
            </a:r>
          </a:p>
          <a:p>
            <a:pPr algn="just"/>
            <a:r>
              <a:rPr lang="en-US" sz="2800" dirty="0"/>
              <a:t>By extending Frame class (inheritance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766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108</TotalTime>
  <Words>321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verdana</vt:lpstr>
      <vt:lpstr>Parallax</vt:lpstr>
      <vt:lpstr>Java Swing</vt:lpstr>
      <vt:lpstr>What is Swing in JAVA?</vt:lpstr>
      <vt:lpstr>What is Swing in JAVA?</vt:lpstr>
      <vt:lpstr>PowerPoint Presentation</vt:lpstr>
      <vt:lpstr>Java Swing Containers</vt:lpstr>
      <vt:lpstr>Java Swing Containers</vt:lpstr>
      <vt:lpstr>PowerPoint Presentation</vt:lpstr>
      <vt:lpstr>PowerPoint Presentation</vt:lpstr>
      <vt:lpstr>How to create frame?</vt:lpstr>
      <vt:lpstr>PowerPoint Presentation</vt:lpstr>
      <vt:lpstr>PowerPoint Presentation</vt:lpstr>
      <vt:lpstr>Swing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RBI</dc:creator>
  <cp:lastModifiedBy>RBI</cp:lastModifiedBy>
  <cp:revision>9</cp:revision>
  <dcterms:created xsi:type="dcterms:W3CDTF">2020-11-28T13:58:01Z</dcterms:created>
  <dcterms:modified xsi:type="dcterms:W3CDTF">2020-12-01T13:23:01Z</dcterms:modified>
</cp:coreProperties>
</file>