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84919" autoAdjust="0"/>
  </p:normalViewPr>
  <p:slideViewPr>
    <p:cSldViewPr snapToGrid="0">
      <p:cViewPr varScale="1">
        <p:scale>
          <a:sx n="63" d="100"/>
          <a:sy n="63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3B46-43CA-4C7B-B122-A56D20A1A0F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D9F8-159C-4BF9-B15A-053CADEA3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uilt-exceptions-java-exampl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Let there be a parent class. There can be many children of a parent. Let’s take one of the children into consideration. The child inherits the properties of the parent. Therefore, there is an “is-a” relationship between the child and parent. Therefore, the child can be implicitly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upcasted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parent. However, a parent may or may not inherits the child’s properties. However, we can forcefully cast a child to a parent which is known as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downcasting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After we define this type of casting explicitly, the compiler checks in the background if this type of casting is possible or not. If it’s not possible, the compiler throws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ClassCastException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D9F8-159C-4BF9-B15A-053CADEA3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4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93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691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07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8693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8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UPCASTING AND DOWNCASTING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Dimple </a:t>
            </a:r>
            <a:r>
              <a:rPr lang="en-US" dirty="0" err="1" smtClean="0"/>
              <a:t>Bohra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Child </a:t>
            </a:r>
            <a:r>
              <a:rPr lang="en-US" dirty="0"/>
              <a:t>c = (Child)p; </a:t>
            </a:r>
          </a:p>
          <a:p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c.id = 1;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27" y="5008585"/>
            <a:ext cx="4923473" cy="16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940227"/>
            <a:ext cx="7851681" cy="41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2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 in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Typecasting is one of the most important concepts which basically deals with the conversion of one data type to another </a:t>
            </a:r>
            <a:r>
              <a:rPr lang="en-US" sz="2400" dirty="0" smtClean="0"/>
              <a:t>data type </a:t>
            </a:r>
            <a:r>
              <a:rPr lang="en-US" sz="2400" dirty="0"/>
              <a:t>implicitly or </a:t>
            </a:r>
            <a:r>
              <a:rPr lang="en-US" sz="2400" dirty="0" smtClean="0"/>
              <a:t>explicitly.</a:t>
            </a:r>
          </a:p>
          <a:p>
            <a:pPr algn="just"/>
            <a:r>
              <a:rPr lang="en-US" sz="2400" dirty="0"/>
              <a:t>Just like the </a:t>
            </a:r>
            <a:r>
              <a:rPr lang="en-US" sz="2400" dirty="0" smtClean="0"/>
              <a:t>data types</a:t>
            </a:r>
            <a:r>
              <a:rPr lang="en-US" sz="2400" dirty="0"/>
              <a:t>, the objects can also be </a:t>
            </a:r>
            <a:r>
              <a:rPr lang="en-US" sz="2400" dirty="0" err="1"/>
              <a:t>typecasted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in objects, there are only two types of objects (i.e.) parent object and child object. </a:t>
            </a:r>
            <a:endParaRPr lang="en-US" sz="2400" dirty="0" smtClean="0"/>
          </a:p>
          <a:p>
            <a:pPr algn="just"/>
            <a:r>
              <a:rPr lang="en-US" sz="2400" dirty="0" smtClean="0"/>
              <a:t>Therefore</a:t>
            </a:r>
            <a:r>
              <a:rPr lang="en-US" sz="2400" dirty="0"/>
              <a:t>, typecasting of objects basically mean that one type of object (i.e.) child or parent to another. </a:t>
            </a:r>
          </a:p>
        </p:txBody>
      </p:sp>
    </p:spTree>
    <p:extLst>
      <p:ext uri="{BB962C8B-B14F-4D97-AF65-F5344CB8AC3E}">
        <p14:creationId xmlns:p14="http://schemas.microsoft.com/office/powerpoint/2010/main" val="4772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207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1. </a:t>
            </a:r>
            <a:r>
              <a:rPr lang="en-US" sz="2000" b="1" dirty="0" err="1" smtClean="0"/>
              <a:t>Upcasting</a:t>
            </a:r>
            <a:r>
              <a:rPr lang="en-US" sz="2000" b="1" dirty="0"/>
              <a:t>: </a:t>
            </a:r>
            <a:r>
              <a:rPr lang="en-US" sz="2000" dirty="0" err="1"/>
              <a:t>Upcasting</a:t>
            </a:r>
            <a:r>
              <a:rPr lang="en-US" sz="2000" dirty="0"/>
              <a:t> is the typecasting of a child object to a parent object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Upcasting</a:t>
            </a:r>
            <a:r>
              <a:rPr lang="en-US" sz="2000" dirty="0" smtClean="0"/>
              <a:t> </a:t>
            </a:r>
            <a:r>
              <a:rPr lang="en-US" sz="2000" dirty="0"/>
              <a:t>can be done implicitly.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Upcasting</a:t>
            </a:r>
            <a:r>
              <a:rPr lang="en-US" sz="2000" dirty="0" smtClean="0"/>
              <a:t> </a:t>
            </a:r>
            <a:r>
              <a:rPr lang="en-US" sz="2000" dirty="0"/>
              <a:t>gives us the flexibility to access the parent class members but it is not possible to access all the child class members using this feature. </a:t>
            </a:r>
            <a:endParaRPr lang="en-US" sz="2000" dirty="0" smtClean="0"/>
          </a:p>
          <a:p>
            <a:pPr algn="just"/>
            <a:r>
              <a:rPr lang="en-US" sz="2000" dirty="0" smtClean="0"/>
              <a:t>Instead </a:t>
            </a:r>
            <a:r>
              <a:rPr lang="en-US" sz="2000" dirty="0"/>
              <a:t>of all the members, we can access some specified members of the child class. For instance, we can access the overridden methods.</a:t>
            </a:r>
          </a:p>
          <a:p>
            <a:pPr marL="0" indent="0" algn="just">
              <a:buNone/>
            </a:pPr>
            <a:r>
              <a:rPr lang="en-US" sz="2000" b="1" dirty="0" smtClean="0"/>
              <a:t>2. </a:t>
            </a:r>
            <a:r>
              <a:rPr lang="en-US" sz="2000" b="1" dirty="0" err="1" smtClean="0"/>
              <a:t>Downcasting</a:t>
            </a:r>
            <a:r>
              <a:rPr lang="en-US" sz="2000" b="1" dirty="0"/>
              <a:t>: </a:t>
            </a:r>
            <a:r>
              <a:rPr lang="en-US" sz="2000" dirty="0"/>
              <a:t>Similarly, </a:t>
            </a:r>
            <a:r>
              <a:rPr lang="en-US" sz="2000" dirty="0" err="1"/>
              <a:t>downcasting</a:t>
            </a:r>
            <a:r>
              <a:rPr lang="en-US" sz="2000" dirty="0"/>
              <a:t> means the typecasting of a </a:t>
            </a:r>
            <a:r>
              <a:rPr lang="en-US" sz="2000" dirty="0" smtClean="0"/>
              <a:t>  	parent object to </a:t>
            </a:r>
            <a:r>
              <a:rPr lang="en-US" sz="2000" dirty="0"/>
              <a:t>a child object.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Downcasting</a:t>
            </a:r>
            <a:r>
              <a:rPr lang="en-US" sz="2000" dirty="0" smtClean="0"/>
              <a:t> </a:t>
            </a:r>
            <a:r>
              <a:rPr lang="en-US" sz="2000" dirty="0"/>
              <a:t>cannot be </a:t>
            </a:r>
            <a:r>
              <a:rPr lang="en-US" sz="2000" dirty="0" smtClean="0"/>
              <a:t>done implicitly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50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p.id=1;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/*Child </a:t>
            </a:r>
            <a:r>
              <a:rPr lang="en-US" dirty="0"/>
              <a:t>c = (Child)p; </a:t>
            </a:r>
          </a:p>
          <a:p>
            <a:r>
              <a:rPr lang="en-US" dirty="0"/>
              <a:t>  </a:t>
            </a:r>
            <a:r>
              <a:rPr lang="en-US" dirty="0" smtClean="0"/>
              <a:t>      c.id </a:t>
            </a:r>
            <a:r>
              <a:rPr lang="en-US" dirty="0"/>
              <a:t>= 1;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p.id=1;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/*Child </a:t>
            </a:r>
            <a:r>
              <a:rPr lang="en-US" dirty="0"/>
              <a:t>c = (Child)p; </a:t>
            </a:r>
          </a:p>
          <a:p>
            <a:r>
              <a:rPr lang="en-US" dirty="0"/>
              <a:t>  </a:t>
            </a:r>
            <a:r>
              <a:rPr lang="en-US" dirty="0" smtClean="0"/>
              <a:t>      c.id </a:t>
            </a:r>
            <a:r>
              <a:rPr lang="en-US" dirty="0"/>
              <a:t>= 1;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52" y="5078313"/>
            <a:ext cx="5310188" cy="16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  <a:r>
              <a:rPr lang="en-US" dirty="0" smtClean="0"/>
              <a:t>/* </a:t>
            </a:r>
            <a:r>
              <a:rPr lang="en-US" dirty="0"/>
              <a:t>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p.id=1;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Child </a:t>
            </a:r>
            <a:r>
              <a:rPr lang="en-US" dirty="0"/>
              <a:t>c = </a:t>
            </a:r>
            <a:r>
              <a:rPr lang="en-US" dirty="0" smtClean="0"/>
              <a:t>new Parent();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c.id </a:t>
            </a:r>
            <a:r>
              <a:rPr lang="en-US" dirty="0"/>
              <a:t>= 1; </a:t>
            </a:r>
            <a:endParaRPr lang="en-US" dirty="0" smtClean="0"/>
          </a:p>
          <a:p>
            <a:r>
              <a:rPr lang="en-US" dirty="0" smtClean="0"/>
              <a:t>        c.name=“IT,VESIT”;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</a:t>
            </a:r>
            <a:r>
              <a:rPr lang="en-US" dirty="0" smtClean="0"/>
              <a:t>/* </a:t>
            </a:r>
            <a:r>
              <a:rPr lang="en-US" dirty="0"/>
              <a:t>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p.id=1;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  <a:r>
              <a:rPr lang="en-US" dirty="0" smtClean="0"/>
              <a:t>*/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Child </a:t>
            </a:r>
            <a:r>
              <a:rPr lang="en-US" dirty="0"/>
              <a:t>c = </a:t>
            </a:r>
            <a:r>
              <a:rPr lang="en-US" dirty="0" smtClean="0"/>
              <a:t>new Parent();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c.id </a:t>
            </a:r>
            <a:r>
              <a:rPr lang="en-US" dirty="0"/>
              <a:t>= 1; </a:t>
            </a:r>
            <a:endParaRPr lang="en-US" dirty="0" smtClean="0"/>
          </a:p>
          <a:p>
            <a:r>
              <a:rPr lang="en-US" dirty="0" smtClean="0"/>
              <a:t>        c.name=“IT,VESIT”;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4" y="5341233"/>
            <a:ext cx="6993255" cy="12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8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13287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String name;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Parent");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 extends Parent </a:t>
            </a:r>
            <a:endParaRPr lang="en-US" dirty="0" smtClean="0"/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</a:t>
            </a:r>
          </a:p>
          <a:p>
            <a:r>
              <a:rPr lang="en-US" dirty="0"/>
              <a:t>    void method()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from Child");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36920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Castingtest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Parent p = new Child(); </a:t>
            </a:r>
          </a:p>
          <a:p>
            <a:r>
              <a:rPr lang="en-US" dirty="0"/>
              <a:t>        p.name="IT,VESIT";</a:t>
            </a:r>
          </a:p>
          <a:p>
            <a:r>
              <a:rPr lang="en-US" dirty="0"/>
              <a:t> 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(p.name</a:t>
            </a:r>
            <a:r>
              <a:rPr lang="en-US" dirty="0"/>
              <a:t>); </a:t>
            </a:r>
          </a:p>
          <a:p>
            <a:r>
              <a:rPr lang="en-US" dirty="0"/>
              <a:t>        </a:t>
            </a:r>
            <a:r>
              <a:rPr lang="en-US" dirty="0" err="1"/>
              <a:t>p.method</a:t>
            </a:r>
            <a:r>
              <a:rPr lang="en-US" dirty="0"/>
              <a:t>();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dirty="0" smtClean="0"/>
              <a:t>Child </a:t>
            </a:r>
            <a:r>
              <a:rPr lang="en-US" dirty="0"/>
              <a:t>c = (Child)p; </a:t>
            </a:r>
          </a:p>
          <a:p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c.id = 1;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(c.name);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(c.id); </a:t>
            </a:r>
          </a:p>
          <a:p>
            <a:r>
              <a:rPr lang="en-US" dirty="0"/>
              <a:t>        </a:t>
            </a:r>
            <a:r>
              <a:rPr lang="en-US" dirty="0" err="1"/>
              <a:t>c.method</a:t>
            </a:r>
            <a:r>
              <a:rPr lang="en-US" dirty="0"/>
              <a:t>();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6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869</Words>
  <Application>Microsoft Office PowerPoint</Application>
  <PresentationFormat>Widescreen</PresentationFormat>
  <Paragraphs>228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UPCASTING AND DOWNCASTING IN JAVA</vt:lpstr>
      <vt:lpstr>PowerPoint Presentation</vt:lpstr>
      <vt:lpstr>Typecasting in Inheritance</vt:lpstr>
      <vt:lpstr>Types of typecasting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UPCASTING AND DOWNCASTING IN JAVA</dc:title>
  <dc:creator>admin</dc:creator>
  <cp:lastModifiedBy>RBI</cp:lastModifiedBy>
  <cp:revision>6</cp:revision>
  <dcterms:created xsi:type="dcterms:W3CDTF">2020-09-22T08:15:59Z</dcterms:created>
  <dcterms:modified xsi:type="dcterms:W3CDTF">2020-09-24T16:29:47Z</dcterms:modified>
</cp:coreProperties>
</file>