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64" r:id="rId5"/>
    <p:sldId id="259" r:id="rId6"/>
    <p:sldId id="260" r:id="rId7"/>
    <p:sldId id="276" r:id="rId8"/>
    <p:sldId id="261" r:id="rId9"/>
    <p:sldId id="262" r:id="rId10"/>
    <p:sldId id="263" r:id="rId11"/>
    <p:sldId id="265" r:id="rId12"/>
    <p:sldId id="273" r:id="rId13"/>
    <p:sldId id="270" r:id="rId14"/>
    <p:sldId id="275" r:id="rId15"/>
    <p:sldId id="271" r:id="rId16"/>
    <p:sldId id="269" r:id="rId17"/>
  </p:sldIdLst>
  <p:sldSz cx="9144000" cy="6858000" type="screen4x3"/>
  <p:notesSz cx="6858000" cy="9144000"/>
  <p:embeddedFontLst>
    <p:embeddedFont>
      <p:font typeface="Source Sans Pro" panose="020B0604020202020204" charset="0"/>
      <p:regular r:id="rId19"/>
      <p:bold r:id="rId20"/>
      <p:italic r:id="rId21"/>
      <p:boldItalic r:id="rId22"/>
    </p:embeddedFont>
    <p:embeddedFont>
      <p:font typeface="Libre Baskerville" panose="020B0604020202020204" charset="0"/>
      <p:regular r:id="rId23"/>
      <p:bold r:id="rId24"/>
      <p:italic r:id="rId25"/>
    </p:embeddedFont>
    <p:embeddedFont>
      <p:font typeface="Calibri Light" panose="020F0302020204030204" pitchFamily="34" charset="0"/>
      <p:regular r:id="rId26"/>
      <p: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4" name="Google Shape;10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2" name="Google Shape;12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lstStyle>
            <a:lvl1pPr marR="0" lvl="0" algn="ctr" rtl="0">
              <a:spcBef>
                <a:spcPts val="580"/>
              </a:spcBef>
              <a:spcAft>
                <a:spcPts val="0"/>
              </a:spcAft>
              <a:buClr>
                <a:schemeClr val="accent1"/>
              </a:buClr>
              <a:buSzPts val="2210"/>
              <a:buFont typeface="Noto Sans Symbols"/>
              <a:buNone/>
              <a:defRPr sz="2600" b="0" i="0" u="none" strike="noStrike" cap="none">
                <a:solidFill>
                  <a:schemeClr val="dk2"/>
                </a:solidFill>
                <a:latin typeface="Libre Baskerville"/>
                <a:ea typeface="Libre Baskerville"/>
                <a:cs typeface="Libre Baskerville"/>
                <a:sym typeface="Libre Baskerville"/>
              </a:defRPr>
            </a:lvl1pPr>
            <a:lvl2pPr marR="0" lvl="1" algn="ctr" rtl="0">
              <a:spcBef>
                <a:spcPts val="370"/>
              </a:spcBef>
              <a:spcAft>
                <a:spcPts val="0"/>
              </a:spcAft>
              <a:buClr>
                <a:schemeClr val="accent2"/>
              </a:buClr>
              <a:buSzPts val="2040"/>
              <a:buFont typeface="Noto Sans Symbols"/>
              <a:buNone/>
              <a:defRPr sz="2400" b="0" i="0" u="none" strike="noStrike" cap="none">
                <a:solidFill>
                  <a:schemeClr val="dk1"/>
                </a:solidFill>
                <a:latin typeface="Libre Baskerville"/>
                <a:ea typeface="Libre Baskerville"/>
                <a:cs typeface="Libre Baskerville"/>
                <a:sym typeface="Libre Baskerville"/>
              </a:defRPr>
            </a:lvl2pPr>
            <a:lvl3pPr marR="0" lvl="2" algn="ctr" rtl="0">
              <a:spcBef>
                <a:spcPts val="370"/>
              </a:spcBef>
              <a:spcAft>
                <a:spcPts val="0"/>
              </a:spcAft>
              <a:buClr>
                <a:srgbClr val="B1C0DA"/>
              </a:buClr>
              <a:buSzPts val="1700"/>
              <a:buFont typeface="Noto Sans Symbols"/>
              <a:buNone/>
              <a:defRPr sz="2000" b="0" i="0" u="none" strike="noStrike" cap="none">
                <a:solidFill>
                  <a:schemeClr val="dk1"/>
                </a:solidFill>
                <a:latin typeface="Libre Baskerville"/>
                <a:ea typeface="Libre Baskerville"/>
                <a:cs typeface="Libre Baskerville"/>
                <a:sym typeface="Libre Baskerville"/>
              </a:defRPr>
            </a:lvl3pPr>
            <a:lvl4pPr marR="0" lvl="3" algn="ctr" rtl="0">
              <a:spcBef>
                <a:spcPts val="370"/>
              </a:spcBef>
              <a:spcAft>
                <a:spcPts val="0"/>
              </a:spcAft>
              <a:buClr>
                <a:schemeClr val="accent3"/>
              </a:buClr>
              <a:buSzPts val="1600"/>
              <a:buFont typeface="Noto Sans Symbols"/>
              <a:buNone/>
              <a:defRPr sz="2000" b="0" i="0" u="none" strike="noStrike" cap="none">
                <a:solidFill>
                  <a:schemeClr val="dk1"/>
                </a:solidFill>
                <a:latin typeface="Libre Baskerville"/>
                <a:ea typeface="Libre Baskerville"/>
                <a:cs typeface="Libre Baskerville"/>
                <a:sym typeface="Libre Baskerville"/>
              </a:defRPr>
            </a:lvl4pPr>
            <a:lvl5pPr marR="0" lvl="4" algn="ctr" rtl="0">
              <a:spcBef>
                <a:spcPts val="370"/>
              </a:spcBef>
              <a:spcAft>
                <a:spcPts val="0"/>
              </a:spcAft>
              <a:buClr>
                <a:schemeClr val="accent3"/>
              </a:buClr>
              <a:buSzPts val="2000"/>
              <a:buFont typeface="Libre Baskerville"/>
              <a:buNone/>
              <a:defRPr sz="2000" b="0" i="0" u="none" strike="noStrike" cap="none">
                <a:solidFill>
                  <a:schemeClr val="dk1"/>
                </a:solidFill>
                <a:latin typeface="Libre Baskerville"/>
                <a:ea typeface="Libre Baskerville"/>
                <a:cs typeface="Libre Baskerville"/>
                <a:sym typeface="Libre Baskerville"/>
              </a:defRPr>
            </a:lvl5pPr>
            <a:lvl6pPr marR="0" lvl="5" algn="ctr" rtl="0">
              <a:spcBef>
                <a:spcPts val="370"/>
              </a:spcBef>
              <a:spcAft>
                <a:spcPts val="0"/>
              </a:spcAft>
              <a:buClr>
                <a:schemeClr val="accent3"/>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6pPr>
            <a:lvl7pPr marR="0" lvl="6" algn="ctr" rtl="0">
              <a:spcBef>
                <a:spcPts val="370"/>
              </a:spcBef>
              <a:spcAft>
                <a:spcPts val="0"/>
              </a:spcAft>
              <a:buClr>
                <a:schemeClr val="accent2"/>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7pPr>
            <a:lvl8pPr marR="0" lvl="7" algn="ctr" rtl="0">
              <a:spcBef>
                <a:spcPts val="370"/>
              </a:spcBef>
              <a:spcAft>
                <a:spcPts val="0"/>
              </a:spcAft>
              <a:buClr>
                <a:srgbClr val="B1C0DA"/>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8pPr>
            <a:lvl9pPr marR="0" lvl="8" algn="ctr" rtl="0">
              <a:spcBef>
                <a:spcPts val="370"/>
              </a:spcBef>
              <a:spcAft>
                <a:spcPts val="0"/>
              </a:spcAft>
              <a:buClr>
                <a:srgbClr val="DCB1B0"/>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1" name="Google Shape;21;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2" name="Google Shape;22;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3" name="Google Shape;23;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lstStyle>
            <a:lvl1pPr marR="0" lvl="0" algn="ctr" rtl="0">
              <a:spcBef>
                <a:spcPts val="0"/>
              </a:spcBef>
              <a:spcAft>
                <a:spcPts val="0"/>
              </a:spcAft>
              <a:buClr>
                <a:srgbClr val="FFFFFF"/>
              </a:buClr>
              <a:buSzPts val="4000"/>
              <a:buFont typeface="Source Sans Pro"/>
              <a:buNone/>
              <a:defRPr sz="4000" b="0" i="0" u="none" strike="noStrike" cap="none">
                <a:solidFill>
                  <a:srgbClr val="FFFFFF"/>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lstStyle>
            <a:lvl1pPr marR="0" lvl="0" algn="l" rtl="0">
              <a:spcBef>
                <a:spcPts val="0"/>
              </a:spcBef>
              <a:spcAft>
                <a:spcPts val="0"/>
              </a:spcAft>
              <a:buClr>
                <a:schemeClr val="dk2"/>
              </a:buClr>
              <a:buSzPts val="4000"/>
              <a:buFont typeface="Source Sans Pro"/>
              <a:buNone/>
              <a:defRPr sz="40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2" name="Google Shape;92;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3" name="Google Shape;93;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4" name="Google Shape;94;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lstStyle>
            <a:lvl1pPr marR="0" lvl="0" algn="l" rtl="0">
              <a:spcBef>
                <a:spcPts val="0"/>
              </a:spcBef>
              <a:spcAft>
                <a:spcPts val="0"/>
              </a:spcAft>
              <a:buClr>
                <a:schemeClr val="dk2"/>
              </a:buClr>
              <a:buSzPts val="4000"/>
              <a:buFont typeface="Source Sans Pro"/>
              <a:buNone/>
              <a:defRPr sz="40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12"/>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8" name="Google Shape;98;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99" name="Google Shape;99;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00" name="Google Shape;100;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lstStyle>
            <a:lvl1pPr marR="0" lvl="0" algn="l" rtl="0">
              <a:spcBef>
                <a:spcPts val="0"/>
              </a:spcBef>
              <a:spcAft>
                <a:spcPts val="0"/>
              </a:spcAft>
              <a:buClr>
                <a:schemeClr val="dk2"/>
              </a:buClr>
              <a:buSzPts val="4000"/>
              <a:buFont typeface="Source Sans Pro"/>
              <a:buNone/>
              <a:defRPr sz="40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1" name="Google Shape;31;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2" name="Google Shape;32;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
        <p:nvSpPr>
          <p:cNvPr id="33" name="Google Shape;33;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34"/>
        <p:cNvGrpSpPr/>
        <p:nvPr/>
      </p:nvGrpSpPr>
      <p:grpSpPr>
        <a:xfrm>
          <a:off x="0" y="0"/>
          <a:ext cx="0" cy="0"/>
          <a:chOff x="0" y="0"/>
          <a:chExt cx="0" cy="0"/>
        </a:xfrm>
      </p:grpSpPr>
      <p:sp>
        <p:nvSpPr>
          <p:cNvPr id="35" name="Google Shape;35;p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4"/>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4"/>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lstStyle>
            <a:lvl1pPr marR="0" lvl="0" algn="l" rtl="0">
              <a:spcBef>
                <a:spcPts val="0"/>
              </a:spcBef>
              <a:spcAft>
                <a:spcPts val="0"/>
              </a:spcAft>
              <a:buClr>
                <a:schemeClr val="dk2"/>
              </a:buClr>
              <a:buSzPts val="4000"/>
              <a:buFont typeface="Source Sans Pro"/>
              <a:buNone/>
              <a:defRPr sz="40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lstStyle>
            <a:lvl1pPr marL="457200" marR="0" lvl="0" indent="-228600" algn="l" rtl="0">
              <a:spcBef>
                <a:spcPts val="580"/>
              </a:spcBef>
              <a:spcAft>
                <a:spcPts val="0"/>
              </a:spcAft>
              <a:buClr>
                <a:schemeClr val="accent1"/>
              </a:buClr>
              <a:buSzPts val="2040"/>
              <a:buFont typeface="Noto Sans Symbols"/>
              <a:buNone/>
              <a:defRPr sz="2400" b="0" i="0" u="none" strike="noStrike" cap="none">
                <a:solidFill>
                  <a:srgbClr val="888888"/>
                </a:solidFill>
                <a:latin typeface="Libre Baskerville"/>
                <a:ea typeface="Libre Baskerville"/>
                <a:cs typeface="Libre Baskerville"/>
                <a:sym typeface="Libre Baskerville"/>
              </a:defRPr>
            </a:lvl1pPr>
            <a:lvl2pPr marL="914400" marR="0" lvl="1" indent="-228600" algn="l" rtl="0">
              <a:spcBef>
                <a:spcPts val="370"/>
              </a:spcBef>
              <a:spcAft>
                <a:spcPts val="0"/>
              </a:spcAft>
              <a:buClr>
                <a:schemeClr val="accent2"/>
              </a:buClr>
              <a:buSzPts val="1530"/>
              <a:buFont typeface="Noto Sans Symbols"/>
              <a:buNone/>
              <a:defRPr sz="1800" b="0" i="0" u="none" strike="noStrike" cap="none">
                <a:solidFill>
                  <a:srgbClr val="888888"/>
                </a:solidFill>
                <a:latin typeface="Libre Baskerville"/>
                <a:ea typeface="Libre Baskerville"/>
                <a:cs typeface="Libre Baskerville"/>
                <a:sym typeface="Libre Baskerville"/>
              </a:defRPr>
            </a:lvl2pPr>
            <a:lvl3pPr marL="1371600" marR="0" lvl="2" indent="-228600" algn="l" rtl="0">
              <a:spcBef>
                <a:spcPts val="370"/>
              </a:spcBef>
              <a:spcAft>
                <a:spcPts val="0"/>
              </a:spcAft>
              <a:buClr>
                <a:srgbClr val="B1C0DA"/>
              </a:buClr>
              <a:buSzPts val="1360"/>
              <a:buFont typeface="Noto Sans Symbols"/>
              <a:buNone/>
              <a:defRPr sz="1600" b="0" i="0" u="none" strike="noStrike" cap="none">
                <a:solidFill>
                  <a:srgbClr val="888888"/>
                </a:solidFill>
                <a:latin typeface="Libre Baskerville"/>
                <a:ea typeface="Libre Baskerville"/>
                <a:cs typeface="Libre Baskerville"/>
                <a:sym typeface="Libre Baskerville"/>
              </a:defRPr>
            </a:lvl3pPr>
            <a:lvl4pPr marL="1828800" marR="0" lvl="3" indent="-228600" algn="l" rtl="0">
              <a:spcBef>
                <a:spcPts val="370"/>
              </a:spcBef>
              <a:spcAft>
                <a:spcPts val="0"/>
              </a:spcAft>
              <a:buClr>
                <a:schemeClr val="accent3"/>
              </a:buClr>
              <a:buSzPts val="1120"/>
              <a:buFont typeface="Noto Sans Symbols"/>
              <a:buNone/>
              <a:defRPr sz="1400" b="0" i="0" u="none" strike="noStrike" cap="none">
                <a:solidFill>
                  <a:srgbClr val="888888"/>
                </a:solidFill>
                <a:latin typeface="Libre Baskerville"/>
                <a:ea typeface="Libre Baskerville"/>
                <a:cs typeface="Libre Baskerville"/>
                <a:sym typeface="Libre Baskerville"/>
              </a:defRPr>
            </a:lvl4pPr>
            <a:lvl5pPr marL="2286000" marR="0" lvl="4" indent="-228600" algn="l" rtl="0">
              <a:spcBef>
                <a:spcPts val="370"/>
              </a:spcBef>
              <a:spcAft>
                <a:spcPts val="0"/>
              </a:spcAft>
              <a:buClr>
                <a:schemeClr val="accent3"/>
              </a:buClr>
              <a:buSzPts val="1400"/>
              <a:buFont typeface="Libre Baskerville"/>
              <a:buNone/>
              <a:defRPr sz="1400" b="0" i="0" u="none" strike="noStrike" cap="none">
                <a:solidFill>
                  <a:srgbClr val="888888"/>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9" name="Google Shape;39;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40" name="Google Shape;40;p4"/>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41" name="Google Shape;41;p4"/>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2" name="Google Shape;42;p4"/>
          <p:cNvSpPr/>
          <p:nvPr/>
        </p:nvSpPr>
        <p:spPr>
          <a:xfrm>
            <a:off x="69146" y="2341475"/>
            <a:ext cx="9013781"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3" name="Google Shape;43;p4"/>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4" name="Google Shape;44;p4"/>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lstStyle>
            <a:lvl1pPr marR="0" lvl="0" algn="l" rtl="0">
              <a:spcBef>
                <a:spcPts val="0"/>
              </a:spcBef>
              <a:spcAft>
                <a:spcPts val="0"/>
              </a:spcAft>
              <a:buClr>
                <a:schemeClr val="dk2"/>
              </a:buClr>
              <a:buSzPts val="4000"/>
              <a:buFont typeface="Source Sans Pro"/>
              <a:buNone/>
              <a:defRPr sz="40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48" name="Google Shape;48;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49" name="Google Shape;49;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
        <p:nvSpPr>
          <p:cNvPr id="50" name="Google Shape;50;p5"/>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1" name="Google Shape;51;p5"/>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lstStyle>
            <a:lvl1pPr marR="0" lvl="0" algn="l" rtl="0">
              <a:spcBef>
                <a:spcPts val="0"/>
              </a:spcBef>
              <a:spcAft>
                <a:spcPts val="0"/>
              </a:spcAft>
              <a:buClr>
                <a:schemeClr val="dk2"/>
              </a:buClr>
              <a:buSzPts val="4000"/>
              <a:buFont typeface="Source Sans Pro"/>
              <a:buNone/>
              <a:defRPr sz="40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6"/>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lstStyle>
            <a:lvl1pPr marL="457200" marR="0" lvl="0" indent="-228600" algn="l" rtl="0">
              <a:spcBef>
                <a:spcPts val="580"/>
              </a:spcBef>
              <a:spcAft>
                <a:spcPts val="0"/>
              </a:spcAft>
              <a:buClr>
                <a:schemeClr val="accent1"/>
              </a:buClr>
              <a:buSzPts val="2040"/>
              <a:buFont typeface="Noto Sans Symbols"/>
              <a:buNone/>
              <a:defRPr sz="2400" b="1" i="0" u="none" strike="noStrike" cap="none">
                <a:solidFill>
                  <a:schemeClr val="accent1"/>
                </a:solidFill>
                <a:latin typeface="Source Sans Pro"/>
                <a:ea typeface="Source Sans Pro"/>
                <a:cs typeface="Source Sans Pro"/>
                <a:sym typeface="Source Sans Pro"/>
              </a:defRPr>
            </a:lvl1pPr>
            <a:lvl2pPr marL="914400" marR="0" lvl="1" indent="-228600" algn="l" rtl="0">
              <a:spcBef>
                <a:spcPts val="370"/>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0"/>
              </a:spcBef>
              <a:spcAft>
                <a:spcPts val="0"/>
              </a:spcAft>
              <a:buClr>
                <a:srgbClr val="B1C0DA"/>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0"/>
              </a:spcBef>
              <a:spcAft>
                <a:spcPts val="0"/>
              </a:spcAft>
              <a:buClr>
                <a:schemeClr val="accent3"/>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0"/>
              </a:spcBef>
              <a:spcAft>
                <a:spcPts val="0"/>
              </a:spcAft>
              <a:buClr>
                <a:schemeClr val="accent3"/>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5" name="Google Shape;55;p6"/>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lstStyle>
            <a:lvl1pPr marL="457200" marR="0" lvl="0" indent="-228600" algn="l" rtl="0">
              <a:spcBef>
                <a:spcPts val="580"/>
              </a:spcBef>
              <a:spcAft>
                <a:spcPts val="0"/>
              </a:spcAft>
              <a:buClr>
                <a:schemeClr val="accent1"/>
              </a:buClr>
              <a:buSzPts val="2040"/>
              <a:buFont typeface="Noto Sans Symbols"/>
              <a:buNone/>
              <a:defRPr sz="2400" b="1" i="0" u="none" strike="noStrike" cap="none">
                <a:solidFill>
                  <a:schemeClr val="accent1"/>
                </a:solidFill>
                <a:latin typeface="Source Sans Pro"/>
                <a:ea typeface="Source Sans Pro"/>
                <a:cs typeface="Source Sans Pro"/>
                <a:sym typeface="Source Sans Pro"/>
              </a:defRPr>
            </a:lvl1pPr>
            <a:lvl2pPr marL="914400" marR="0" lvl="1" indent="-228600" algn="l" rtl="0">
              <a:spcBef>
                <a:spcPts val="370"/>
              </a:spcBef>
              <a:spcAft>
                <a:spcPts val="0"/>
              </a:spcAft>
              <a:buClr>
                <a:schemeClr val="accent2"/>
              </a:buClr>
              <a:buSzPts val="1700"/>
              <a:buFont typeface="Noto Sans Symbols"/>
              <a:buNone/>
              <a:defRPr sz="2000" b="1"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0"/>
              </a:spcBef>
              <a:spcAft>
                <a:spcPts val="0"/>
              </a:spcAft>
              <a:buClr>
                <a:srgbClr val="B1C0DA"/>
              </a:buClr>
              <a:buSzPts val="1530"/>
              <a:buFont typeface="Noto Sans Symbols"/>
              <a:buNone/>
              <a:defRPr sz="1800" b="1"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0"/>
              </a:spcBef>
              <a:spcAft>
                <a:spcPts val="0"/>
              </a:spcAft>
              <a:buClr>
                <a:schemeClr val="accent3"/>
              </a:buClr>
              <a:buSzPts val="1280"/>
              <a:buFont typeface="Noto Sans Symbols"/>
              <a:buNone/>
              <a:defRPr sz="1600" b="1"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0"/>
              </a:spcBef>
              <a:spcAft>
                <a:spcPts val="0"/>
              </a:spcAft>
              <a:buClr>
                <a:schemeClr val="accent3"/>
              </a:buClr>
              <a:buSzPts val="1600"/>
              <a:buFont typeface="Libre Baskerville"/>
              <a:buNone/>
              <a:defRPr sz="1600" b="1"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6" name="Google Shape;56;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7" name="Google Shape;57;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8" name="Google Shape;58;p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
        <p:nvSpPr>
          <p:cNvPr id="59" name="Google Shape;59;p6"/>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0" name="Google Shape;60;p6"/>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lstStyle>
            <a:lvl1pPr marR="0" lvl="0" algn="l" rtl="0">
              <a:spcBef>
                <a:spcPts val="0"/>
              </a:spcBef>
              <a:spcAft>
                <a:spcPts val="0"/>
              </a:spcAft>
              <a:buClr>
                <a:schemeClr val="dk2"/>
              </a:buClr>
              <a:buSzPts val="4000"/>
              <a:buFont typeface="Source Sans Pro"/>
              <a:buNone/>
              <a:defRPr sz="40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4" name="Google Shape;64;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5" name="Google Shape;65;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8" name="Google Shape;68;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69" name="Google Shape;69;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lstStyle>
            <a:lvl1pPr marR="0" lvl="0" algn="l" rtl="0">
              <a:spcBef>
                <a:spcPts val="0"/>
              </a:spcBef>
              <a:spcAft>
                <a:spcPts val="0"/>
              </a:spcAft>
              <a:buClr>
                <a:schemeClr val="dk2"/>
              </a:buClr>
              <a:buSzPts val="4000"/>
              <a:buFont typeface="Source Sans Pro"/>
              <a:buNone/>
              <a:defRPr sz="40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lstStyle>
            <a:lvl1pPr marL="457200" marR="0" lvl="0" indent="-228600" algn="l" rtl="0">
              <a:spcBef>
                <a:spcPts val="580"/>
              </a:spcBef>
              <a:spcAft>
                <a:spcPts val="0"/>
              </a:spcAft>
              <a:buClr>
                <a:schemeClr val="accent1"/>
              </a:buClr>
              <a:buSzPts val="1530"/>
              <a:buFont typeface="Noto Sans Symbols"/>
              <a:buNone/>
              <a:defRPr sz="18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370"/>
              </a:spcBef>
              <a:spcAft>
                <a:spcPts val="0"/>
              </a:spcAft>
              <a:buClr>
                <a:schemeClr val="accent2"/>
              </a:buClr>
              <a:buSzPts val="1020"/>
              <a:buFont typeface="Noto Sans Symbols"/>
              <a:buNone/>
              <a:defRPr sz="1200" b="0" i="0" u="none" strike="noStrike" cap="none">
                <a:solidFill>
                  <a:schemeClr val="dk1"/>
                </a:solidFill>
                <a:latin typeface="Libre Baskerville"/>
                <a:ea typeface="Libre Baskerville"/>
                <a:cs typeface="Libre Baskerville"/>
                <a:sym typeface="Libre Baskerville"/>
              </a:defRPr>
            </a:lvl2pPr>
            <a:lvl3pPr marL="1371600" marR="0" lvl="2" indent="-228600" algn="l" rtl="0">
              <a:spcBef>
                <a:spcPts val="370"/>
              </a:spcBef>
              <a:spcAft>
                <a:spcPts val="0"/>
              </a:spcAft>
              <a:buClr>
                <a:srgbClr val="B1C0DA"/>
              </a:buClr>
              <a:buSzPts val="850"/>
              <a:buFont typeface="Noto Sans Symbols"/>
              <a:buNone/>
              <a:defRPr sz="1000" b="0" i="0" u="none" strike="noStrike" cap="none">
                <a:solidFill>
                  <a:schemeClr val="dk1"/>
                </a:solidFill>
                <a:latin typeface="Libre Baskerville"/>
                <a:ea typeface="Libre Baskerville"/>
                <a:cs typeface="Libre Baskerville"/>
                <a:sym typeface="Libre Baskerville"/>
              </a:defRPr>
            </a:lvl3pPr>
            <a:lvl4pPr marL="1828800" marR="0" lvl="3" indent="-228600" algn="l" rtl="0">
              <a:spcBef>
                <a:spcPts val="370"/>
              </a:spcBef>
              <a:spcAft>
                <a:spcPts val="0"/>
              </a:spcAft>
              <a:buClr>
                <a:schemeClr val="accent3"/>
              </a:buClr>
              <a:buSzPts val="720"/>
              <a:buFont typeface="Noto Sans Symbols"/>
              <a:buNone/>
              <a:defRPr sz="900" b="0" i="0" u="none" strike="noStrike" cap="none">
                <a:solidFill>
                  <a:schemeClr val="dk1"/>
                </a:solidFill>
                <a:latin typeface="Libre Baskerville"/>
                <a:ea typeface="Libre Baskerville"/>
                <a:cs typeface="Libre Baskerville"/>
                <a:sym typeface="Libre Baskerville"/>
              </a:defRPr>
            </a:lvl4pPr>
            <a:lvl5pPr marL="2286000" marR="0" lvl="4" indent="-228600" algn="l" rtl="0">
              <a:spcBef>
                <a:spcPts val="370"/>
              </a:spcBef>
              <a:spcAft>
                <a:spcPts val="0"/>
              </a:spcAft>
              <a:buClr>
                <a:schemeClr val="accent3"/>
              </a:buClr>
              <a:buSzPts val="900"/>
              <a:buFont typeface="Libre Baskerville"/>
              <a:buNone/>
              <a:defRPr sz="9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75" name="Google Shape;75;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76" name="Google Shape;76;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77" name="Google Shape;77;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
        <p:nvSpPr>
          <p:cNvPr id="78" name="Google Shape;78;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lstStyle>
            <a:lvl1pPr marR="0" lvl="0" algn="l" rtl="0">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lstStyle>
            <a:lvl1pPr marL="457200" marR="0" lvl="0" indent="-228600" algn="l" rtl="0">
              <a:spcBef>
                <a:spcPts val="580"/>
              </a:spcBef>
              <a:spcAft>
                <a:spcPts val="0"/>
              </a:spcAft>
              <a:buClr>
                <a:schemeClr val="accent1"/>
              </a:buClr>
              <a:buSzPts val="1360"/>
              <a:buFont typeface="Noto Sans Symbols"/>
              <a:buNone/>
              <a:defRPr sz="1600" b="0" i="0" u="none" strike="noStrike" cap="none">
                <a:solidFill>
                  <a:schemeClr val="dk1"/>
                </a:solidFill>
                <a:latin typeface="Libre Baskerville"/>
                <a:ea typeface="Libre Baskerville"/>
                <a:cs typeface="Libre Baskerville"/>
                <a:sym typeface="Libre Baskerville"/>
              </a:defRPr>
            </a:lvl1pPr>
            <a:lvl2pPr marL="914400" marR="0" lvl="1" indent="-293369" algn="l" rtl="0">
              <a:spcBef>
                <a:spcPts val="370"/>
              </a:spcBef>
              <a:spcAft>
                <a:spcPts val="0"/>
              </a:spcAft>
              <a:buClr>
                <a:schemeClr val="accent2"/>
              </a:buClr>
              <a:buSzPts val="1020"/>
              <a:buFont typeface="Noto Sans Symbols"/>
              <a:buChar char="●"/>
              <a:defRPr sz="1200" b="0" i="0" u="none" strike="noStrike" cap="none">
                <a:solidFill>
                  <a:schemeClr val="dk1"/>
                </a:solidFill>
                <a:latin typeface="Libre Baskerville"/>
                <a:ea typeface="Libre Baskerville"/>
                <a:cs typeface="Libre Baskerville"/>
                <a:sym typeface="Libre Baskerville"/>
              </a:defRPr>
            </a:lvl2pPr>
            <a:lvl3pPr marL="1371600" marR="0" lvl="2" indent="-282575" algn="l" rtl="0">
              <a:spcBef>
                <a:spcPts val="370"/>
              </a:spcBef>
              <a:spcAft>
                <a:spcPts val="0"/>
              </a:spcAft>
              <a:buClr>
                <a:srgbClr val="B1C0DA"/>
              </a:buClr>
              <a:buSzPts val="850"/>
              <a:buFont typeface="Noto Sans Symbols"/>
              <a:buChar char="●"/>
              <a:defRPr sz="1000" b="0" i="0" u="none" strike="noStrike" cap="none">
                <a:solidFill>
                  <a:schemeClr val="dk1"/>
                </a:solidFill>
                <a:latin typeface="Libre Baskerville"/>
                <a:ea typeface="Libre Baskerville"/>
                <a:cs typeface="Libre Baskerville"/>
                <a:sym typeface="Libre Baskerville"/>
              </a:defRPr>
            </a:lvl3pPr>
            <a:lvl4pPr marL="1828800" marR="0" lvl="3" indent="-274319" algn="l" rtl="0">
              <a:spcBef>
                <a:spcPts val="370"/>
              </a:spcBef>
              <a:spcAft>
                <a:spcPts val="0"/>
              </a:spcAft>
              <a:buClr>
                <a:schemeClr val="accent3"/>
              </a:buClr>
              <a:buSzPts val="720"/>
              <a:buFont typeface="Noto Sans Symbols"/>
              <a:buChar char="●"/>
              <a:defRPr sz="900" b="0" i="0" u="none" strike="noStrike" cap="none">
                <a:solidFill>
                  <a:schemeClr val="dk1"/>
                </a:solidFill>
                <a:latin typeface="Libre Baskerville"/>
                <a:ea typeface="Libre Baskerville"/>
                <a:cs typeface="Libre Baskerville"/>
                <a:sym typeface="Libre Baskerville"/>
              </a:defRPr>
            </a:lvl4pPr>
            <a:lvl5pPr marL="2286000" marR="0" lvl="4" indent="-285750" algn="l" rtl="0">
              <a:spcBef>
                <a:spcPts val="370"/>
              </a:spcBef>
              <a:spcAft>
                <a:spcPts val="0"/>
              </a:spcAft>
              <a:buClr>
                <a:schemeClr val="accent3"/>
              </a:buClr>
              <a:buSzPts val="900"/>
              <a:buFont typeface="Libre Baskerville"/>
              <a:buChar char="o"/>
              <a:defRPr sz="9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2" name="Google Shape;82;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3" name="Google Shape;83;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4" name="Google Shape;84;p10"/>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
        <p:nvSpPr>
          <p:cNvPr id="85" name="Google Shape;85;p10"/>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39" cy="4571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10"/>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lstStyle>
            <a:lvl1pPr marR="0" lvl="0" algn="l" rtl="0">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lstStyle>
            <a:lvl1pPr marR="0" lvl="0" algn="l" rtl="0">
              <a:spcBef>
                <a:spcPts val="0"/>
              </a:spcBef>
              <a:spcAft>
                <a:spcPts val="0"/>
              </a:spcAft>
              <a:buClr>
                <a:schemeClr val="dk2"/>
              </a:buClr>
              <a:buSzPts val="4000"/>
              <a:buFont typeface="Source Sans Pro"/>
              <a:buNone/>
              <a:defRPr sz="4000" b="0" i="0" u="none" strike="noStrike" cap="none">
                <a:solidFill>
                  <a:schemeClr val="dk2"/>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Source Sans Pro"/>
                <a:ea typeface="Source Sans Pro"/>
                <a:cs typeface="Source Sans Pro"/>
                <a:sym typeface="Source Sans Pro"/>
              </a:defRPr>
            </a:lvl1pPr>
            <a:lvl2pPr marL="0" marR="0" lvl="1" indent="0" algn="ctr" rtl="0">
              <a:spcBef>
                <a:spcPts val="0"/>
              </a:spcBef>
              <a:buNone/>
              <a:defRPr sz="1400" b="0" i="0" u="none" strike="noStrike" cap="none">
                <a:solidFill>
                  <a:srgbClr val="FFFFFF"/>
                </a:solidFill>
                <a:latin typeface="Source Sans Pro"/>
                <a:ea typeface="Source Sans Pro"/>
                <a:cs typeface="Source Sans Pro"/>
                <a:sym typeface="Source Sans Pro"/>
              </a:defRPr>
            </a:lvl2pPr>
            <a:lvl3pPr marL="0" marR="0" lvl="2" indent="0" algn="ctr" rtl="0">
              <a:spcBef>
                <a:spcPts val="0"/>
              </a:spcBef>
              <a:buNone/>
              <a:defRPr sz="1400" b="0" i="0" u="none" strike="noStrike" cap="none">
                <a:solidFill>
                  <a:srgbClr val="FFFFFF"/>
                </a:solidFill>
                <a:latin typeface="Source Sans Pro"/>
                <a:ea typeface="Source Sans Pro"/>
                <a:cs typeface="Source Sans Pro"/>
                <a:sym typeface="Source Sans Pro"/>
              </a:defRPr>
            </a:lvl3pPr>
            <a:lvl4pPr marL="0" marR="0" lvl="3" indent="0" algn="ctr" rtl="0">
              <a:spcBef>
                <a:spcPts val="0"/>
              </a:spcBef>
              <a:buNone/>
              <a:defRPr sz="1400" b="0" i="0" u="none" strike="noStrike" cap="none">
                <a:solidFill>
                  <a:srgbClr val="FFFFFF"/>
                </a:solidFill>
                <a:latin typeface="Source Sans Pro"/>
                <a:ea typeface="Source Sans Pro"/>
                <a:cs typeface="Source Sans Pro"/>
                <a:sym typeface="Source Sans Pro"/>
              </a:defRPr>
            </a:lvl4pPr>
            <a:lvl5pPr marL="0" marR="0" lvl="4" indent="0" algn="ctr" rtl="0">
              <a:spcBef>
                <a:spcPts val="0"/>
              </a:spcBef>
              <a:buNone/>
              <a:defRPr sz="1400" b="0" i="0" u="none" strike="noStrike" cap="none">
                <a:solidFill>
                  <a:srgbClr val="FFFFFF"/>
                </a:solidFill>
                <a:latin typeface="Source Sans Pro"/>
                <a:ea typeface="Source Sans Pro"/>
                <a:cs typeface="Source Sans Pro"/>
                <a:sym typeface="Source Sans Pro"/>
              </a:defRPr>
            </a:lvl5pPr>
            <a:lvl6pPr marL="0" marR="0" lvl="5" indent="0" algn="ctr" rtl="0">
              <a:spcBef>
                <a:spcPts val="0"/>
              </a:spcBef>
              <a:buNone/>
              <a:defRPr sz="1400" b="0" i="0" u="none" strike="noStrike" cap="none">
                <a:solidFill>
                  <a:srgbClr val="FFFFFF"/>
                </a:solidFill>
                <a:latin typeface="Source Sans Pro"/>
                <a:ea typeface="Source Sans Pro"/>
                <a:cs typeface="Source Sans Pro"/>
                <a:sym typeface="Source Sans Pro"/>
              </a:defRPr>
            </a:lvl6pPr>
            <a:lvl7pPr marL="0" marR="0" lvl="6" indent="0" algn="ctr" rtl="0">
              <a:spcBef>
                <a:spcPts val="0"/>
              </a:spcBef>
              <a:buNone/>
              <a:defRPr sz="1400" b="0" i="0" u="none" strike="noStrike" cap="none">
                <a:solidFill>
                  <a:srgbClr val="FFFFFF"/>
                </a:solidFill>
                <a:latin typeface="Source Sans Pro"/>
                <a:ea typeface="Source Sans Pro"/>
                <a:cs typeface="Source Sans Pro"/>
                <a:sym typeface="Source Sans Pro"/>
              </a:defRPr>
            </a:lvl7pPr>
            <a:lvl8pPr marL="0" marR="0" lvl="7" indent="0" algn="ctr" rtl="0">
              <a:spcBef>
                <a:spcPts val="0"/>
              </a:spcBef>
              <a:buNone/>
              <a:defRPr sz="1400" b="0" i="0" u="none" strike="noStrike" cap="none">
                <a:solidFill>
                  <a:srgbClr val="FFFFFF"/>
                </a:solidFill>
                <a:latin typeface="Source Sans Pro"/>
                <a:ea typeface="Source Sans Pro"/>
                <a:cs typeface="Source Sans Pro"/>
                <a:sym typeface="Source Sans Pro"/>
              </a:defRPr>
            </a:lvl8pPr>
            <a:lvl9pPr marL="0" marR="0" lvl="8" indent="0" algn="ctr" rtl="0">
              <a:spcBef>
                <a:spcPts val="0"/>
              </a:spcBef>
              <a:buNone/>
              <a:defRPr sz="1400" b="0" i="0" u="none" strike="noStrike" cap="none">
                <a:solidFill>
                  <a:srgbClr val="FFFFFF"/>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subTitle" idx="1"/>
          </p:nvPr>
        </p:nvSpPr>
        <p:spPr>
          <a:xfrm>
            <a:off x="1371600" y="3200400"/>
            <a:ext cx="6400800" cy="31242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accent1"/>
              </a:buClr>
              <a:buSzPts val="1713"/>
              <a:buFont typeface="Noto Sans Symbols"/>
              <a:buNone/>
            </a:pPr>
            <a:endParaRPr sz="2015" b="0" i="0" u="none" strike="noStrike" cap="none">
              <a:solidFill>
                <a:schemeClr val="dk2"/>
              </a:solidFill>
              <a:latin typeface="Libre Baskerville"/>
              <a:ea typeface="Libre Baskerville"/>
              <a:cs typeface="Libre Baskerville"/>
              <a:sym typeface="Libre Baskerville"/>
            </a:endParaRPr>
          </a:p>
          <a:p>
            <a:pPr marL="0" marR="0" lvl="0" indent="0" algn="ctr" rtl="0">
              <a:lnSpc>
                <a:spcPct val="80000"/>
              </a:lnSpc>
              <a:spcBef>
                <a:spcPts val="580"/>
              </a:spcBef>
              <a:spcAft>
                <a:spcPts val="0"/>
              </a:spcAft>
              <a:buClr>
                <a:schemeClr val="accent1"/>
              </a:buClr>
              <a:buSzPts val="2042"/>
              <a:buFont typeface="Noto Sans Symbols"/>
              <a:buNone/>
            </a:pPr>
            <a:r>
              <a:rPr lang="en-IN" sz="2402" b="0" i="0" u="none" strike="noStrike" cap="none">
                <a:solidFill>
                  <a:schemeClr val="dk2"/>
                </a:solidFill>
                <a:latin typeface="Libre Baskerville"/>
                <a:ea typeface="Libre Baskerville"/>
                <a:cs typeface="Libre Baskerville"/>
                <a:sym typeface="Libre Baskerville"/>
              </a:rPr>
              <a:t>Siddharth Jhaveri</a:t>
            </a:r>
            <a:endParaRPr sz="2402" b="0" i="0" u="none" strike="noStrike" cap="none">
              <a:solidFill>
                <a:schemeClr val="dk2"/>
              </a:solidFill>
              <a:latin typeface="Libre Baskerville"/>
              <a:ea typeface="Libre Baskerville"/>
              <a:cs typeface="Libre Baskerville"/>
              <a:sym typeface="Libre Baskerville"/>
            </a:endParaRPr>
          </a:p>
          <a:p>
            <a:pPr marL="0" marR="0" lvl="0" indent="0" algn="ctr" rtl="0">
              <a:lnSpc>
                <a:spcPct val="80000"/>
              </a:lnSpc>
              <a:spcBef>
                <a:spcPts val="580"/>
              </a:spcBef>
              <a:spcAft>
                <a:spcPts val="0"/>
              </a:spcAft>
              <a:buClr>
                <a:schemeClr val="accent1"/>
              </a:buClr>
              <a:buSzPts val="2042"/>
              <a:buFont typeface="Noto Sans Symbols"/>
              <a:buNone/>
            </a:pPr>
            <a:r>
              <a:rPr lang="en-IN" sz="2402" b="0" i="0" u="none" strike="noStrike" cap="none">
                <a:solidFill>
                  <a:schemeClr val="dk2"/>
                </a:solidFill>
                <a:latin typeface="Libre Baskerville"/>
                <a:ea typeface="Libre Baskerville"/>
                <a:cs typeface="Libre Baskerville"/>
                <a:sym typeface="Libre Baskerville"/>
              </a:rPr>
              <a:t>Ishan Khedkar</a:t>
            </a:r>
            <a:endParaRPr sz="2402" b="0" i="0" u="none" strike="noStrike" cap="none">
              <a:solidFill>
                <a:schemeClr val="dk2"/>
              </a:solidFill>
              <a:latin typeface="Libre Baskerville"/>
              <a:ea typeface="Libre Baskerville"/>
              <a:cs typeface="Libre Baskerville"/>
              <a:sym typeface="Libre Baskerville"/>
            </a:endParaRPr>
          </a:p>
          <a:p>
            <a:pPr marL="0" marR="0" lvl="0" indent="0" algn="ctr" rtl="0">
              <a:lnSpc>
                <a:spcPct val="80000"/>
              </a:lnSpc>
              <a:spcBef>
                <a:spcPts val="580"/>
              </a:spcBef>
              <a:spcAft>
                <a:spcPts val="0"/>
              </a:spcAft>
              <a:buClr>
                <a:schemeClr val="accent1"/>
              </a:buClr>
              <a:buSzPts val="2042"/>
              <a:buFont typeface="Noto Sans Symbols"/>
              <a:buNone/>
            </a:pPr>
            <a:r>
              <a:rPr lang="en-IN" sz="2402" b="0" i="0" u="none" strike="noStrike" cap="none">
                <a:solidFill>
                  <a:schemeClr val="dk2"/>
                </a:solidFill>
                <a:latin typeface="Libre Baskerville"/>
                <a:ea typeface="Libre Baskerville"/>
                <a:cs typeface="Libre Baskerville"/>
                <a:sym typeface="Libre Baskerville"/>
              </a:rPr>
              <a:t>Yash Kantharia</a:t>
            </a:r>
            <a:endParaRPr sz="2402" b="0" i="0" u="none" strike="noStrike" cap="none">
              <a:solidFill>
                <a:schemeClr val="dk2"/>
              </a:solidFill>
              <a:latin typeface="Libre Baskerville"/>
              <a:ea typeface="Libre Baskerville"/>
              <a:cs typeface="Libre Baskerville"/>
              <a:sym typeface="Libre Baskerville"/>
            </a:endParaRPr>
          </a:p>
          <a:p>
            <a:pPr marL="0" marR="0" lvl="0" indent="0" algn="ctr" rtl="0">
              <a:lnSpc>
                <a:spcPct val="80000"/>
              </a:lnSpc>
              <a:spcBef>
                <a:spcPts val="580"/>
              </a:spcBef>
              <a:spcAft>
                <a:spcPts val="0"/>
              </a:spcAft>
              <a:buClr>
                <a:schemeClr val="accent1"/>
              </a:buClr>
              <a:buSzPts val="2042"/>
              <a:buFont typeface="Noto Sans Symbols"/>
              <a:buNone/>
            </a:pPr>
            <a:r>
              <a:rPr lang="en-IN" sz="2402" b="0" i="0" u="none" strike="noStrike" cap="none">
                <a:solidFill>
                  <a:schemeClr val="dk2"/>
                </a:solidFill>
                <a:latin typeface="Libre Baskerville"/>
                <a:ea typeface="Libre Baskerville"/>
                <a:cs typeface="Libre Baskerville"/>
                <a:sym typeface="Libre Baskerville"/>
              </a:rPr>
              <a:t>Shubham Joshi</a:t>
            </a:r>
            <a:endParaRPr sz="2402" b="0" i="1" u="none" strike="noStrike" cap="none">
              <a:solidFill>
                <a:schemeClr val="dk2"/>
              </a:solidFill>
              <a:latin typeface="Libre Baskerville"/>
              <a:ea typeface="Libre Baskerville"/>
              <a:cs typeface="Libre Baskerville"/>
              <a:sym typeface="Libre Baskerville"/>
            </a:endParaRPr>
          </a:p>
          <a:p>
            <a:pPr marL="0" marR="0" lvl="0" indent="0" algn="ctr" rtl="0">
              <a:lnSpc>
                <a:spcPct val="80000"/>
              </a:lnSpc>
              <a:spcBef>
                <a:spcPts val="580"/>
              </a:spcBef>
              <a:spcAft>
                <a:spcPts val="0"/>
              </a:spcAft>
              <a:buClr>
                <a:schemeClr val="accent1"/>
              </a:buClr>
              <a:buSzPts val="1713"/>
              <a:buFont typeface="Noto Sans Symbols"/>
              <a:buNone/>
            </a:pPr>
            <a:endParaRPr sz="2015" b="0" i="1" u="none" strike="noStrike" cap="none">
              <a:solidFill>
                <a:schemeClr val="dk2"/>
              </a:solidFill>
              <a:latin typeface="Libre Baskerville"/>
              <a:ea typeface="Libre Baskerville"/>
              <a:cs typeface="Libre Baskerville"/>
              <a:sym typeface="Libre Baskerville"/>
            </a:endParaRPr>
          </a:p>
          <a:p>
            <a:pPr marL="0" marR="0" lvl="0" indent="0" algn="ctr" rtl="0">
              <a:lnSpc>
                <a:spcPct val="80000"/>
              </a:lnSpc>
              <a:spcBef>
                <a:spcPts val="580"/>
              </a:spcBef>
              <a:spcAft>
                <a:spcPts val="0"/>
              </a:spcAft>
              <a:buClr>
                <a:schemeClr val="accent1"/>
              </a:buClr>
              <a:buSzPts val="1713"/>
              <a:buFont typeface="Noto Sans Symbols"/>
              <a:buNone/>
            </a:pPr>
            <a:endParaRPr sz="2015" b="0" i="1" u="none" strike="noStrike" cap="none">
              <a:solidFill>
                <a:schemeClr val="dk2"/>
              </a:solidFill>
              <a:latin typeface="Libre Baskerville"/>
              <a:ea typeface="Libre Baskerville"/>
              <a:cs typeface="Libre Baskerville"/>
              <a:sym typeface="Libre Baskerville"/>
            </a:endParaRPr>
          </a:p>
          <a:p>
            <a:pPr marL="0" marR="0" lvl="0" indent="0" algn="ctr" rtl="0">
              <a:lnSpc>
                <a:spcPct val="80000"/>
              </a:lnSpc>
              <a:spcBef>
                <a:spcPts val="580"/>
              </a:spcBef>
              <a:spcAft>
                <a:spcPts val="0"/>
              </a:spcAft>
              <a:buClr>
                <a:schemeClr val="accent1"/>
              </a:buClr>
              <a:buSzPts val="1713"/>
              <a:buFont typeface="Noto Sans Symbols"/>
              <a:buNone/>
            </a:pPr>
            <a:r>
              <a:rPr lang="en-IN" sz="2015" b="0" i="1" u="none" strike="noStrike" cap="none">
                <a:solidFill>
                  <a:schemeClr val="dk2"/>
                </a:solidFill>
                <a:latin typeface="Libre Baskerville"/>
                <a:ea typeface="Libre Baskerville"/>
                <a:cs typeface="Libre Baskerville"/>
                <a:sym typeface="Libre Baskerville"/>
              </a:rPr>
              <a:t>Department of Information Technology</a:t>
            </a:r>
            <a:r>
              <a:rPr lang="en-IN" sz="2015" b="0" i="0" u="none" strike="noStrike" cap="none">
                <a:solidFill>
                  <a:schemeClr val="dk2"/>
                </a:solidFill>
                <a:latin typeface="Libre Baskerville"/>
                <a:ea typeface="Libre Baskerville"/>
                <a:cs typeface="Libre Baskerville"/>
                <a:sym typeface="Libre Baskerville"/>
              </a:rPr>
              <a:t>, </a:t>
            </a:r>
            <a:endParaRPr sz="2015" b="0" i="0" u="none" strike="noStrike" cap="none">
              <a:solidFill>
                <a:schemeClr val="dk2"/>
              </a:solidFill>
              <a:latin typeface="Libre Baskerville"/>
              <a:ea typeface="Libre Baskerville"/>
              <a:cs typeface="Libre Baskerville"/>
              <a:sym typeface="Libre Baskerville"/>
            </a:endParaRPr>
          </a:p>
          <a:p>
            <a:pPr marL="0" marR="0" lvl="0" indent="0" algn="ctr" rtl="0">
              <a:lnSpc>
                <a:spcPct val="80000"/>
              </a:lnSpc>
              <a:spcBef>
                <a:spcPts val="580"/>
              </a:spcBef>
              <a:spcAft>
                <a:spcPts val="0"/>
              </a:spcAft>
              <a:buClr>
                <a:schemeClr val="accent1"/>
              </a:buClr>
              <a:buSzPts val="1713"/>
              <a:buFont typeface="Noto Sans Symbols"/>
              <a:buNone/>
            </a:pPr>
            <a:r>
              <a:rPr lang="en-IN" sz="2015" b="0" i="0" u="none" strike="noStrike" cap="none">
                <a:solidFill>
                  <a:schemeClr val="dk2"/>
                </a:solidFill>
                <a:latin typeface="Libre Baskerville"/>
                <a:ea typeface="Libre Baskerville"/>
                <a:cs typeface="Libre Baskerville"/>
                <a:sym typeface="Libre Baskerville"/>
              </a:rPr>
              <a:t>St. Francis Institute of Technology</a:t>
            </a:r>
            <a:endParaRPr/>
          </a:p>
          <a:p>
            <a:pPr marL="0" marR="0" lvl="0" indent="0" algn="ctr" rtl="0">
              <a:lnSpc>
                <a:spcPct val="80000"/>
              </a:lnSpc>
              <a:spcBef>
                <a:spcPts val="580"/>
              </a:spcBef>
              <a:spcAft>
                <a:spcPts val="0"/>
              </a:spcAft>
              <a:buClr>
                <a:schemeClr val="accent1"/>
              </a:buClr>
              <a:buSzPts val="1713"/>
              <a:buFont typeface="Noto Sans Symbols"/>
              <a:buNone/>
            </a:pPr>
            <a:endParaRPr sz="2015" b="0" i="0" u="none" strike="noStrike" cap="none">
              <a:solidFill>
                <a:schemeClr val="dk2"/>
              </a:solidFill>
              <a:latin typeface="Libre Baskerville"/>
              <a:ea typeface="Libre Baskerville"/>
              <a:cs typeface="Libre Baskerville"/>
              <a:sym typeface="Libre Baskerville"/>
            </a:endParaRPr>
          </a:p>
        </p:txBody>
      </p:sp>
      <p:sp>
        <p:nvSpPr>
          <p:cNvPr id="107" name="Google Shape;107;p13"/>
          <p:cNvSpPr txBox="1">
            <a:spLocks noGrp="1"/>
          </p:cNvSpPr>
          <p:nvPr>
            <p:ph type="ctrTitle"/>
          </p:nvPr>
        </p:nvSpPr>
        <p:spPr>
          <a:xfrm>
            <a:off x="762000" y="1295400"/>
            <a:ext cx="7772400" cy="2057400"/>
          </a:xfrm>
          <a:prstGeom prst="rect">
            <a:avLst/>
          </a:prstGeom>
          <a:noFill/>
          <a:ln>
            <a:noFill/>
          </a:ln>
        </p:spPr>
        <p:txBody>
          <a:bodyPr spcFirstLastPara="1" wrap="square" lIns="91425" tIns="45700" rIns="91425" bIns="91425" anchor="ctr" anchorCtr="0">
            <a:noAutofit/>
          </a:bodyPr>
          <a:lstStyle/>
          <a:p>
            <a:pPr marL="0" marR="0" lvl="0" indent="0" algn="ctr" rtl="0">
              <a:spcBef>
                <a:spcPts val="0"/>
              </a:spcBef>
              <a:spcAft>
                <a:spcPts val="0"/>
              </a:spcAft>
              <a:buClr>
                <a:srgbClr val="FFFFFF"/>
              </a:buClr>
              <a:buSzPts val="4000"/>
              <a:buFont typeface="Source Sans Pro"/>
              <a:buNone/>
            </a:pPr>
            <a:r>
              <a:rPr lang="en-IN" sz="4000" b="0" i="0" u="none" strike="noStrike" cap="none" dirty="0">
                <a:solidFill>
                  <a:srgbClr val="FFFFFF"/>
                </a:solidFill>
                <a:latin typeface="Source Sans Pro"/>
                <a:ea typeface="Source Sans Pro"/>
                <a:cs typeface="Source Sans Pro"/>
                <a:sym typeface="Source Sans Pro"/>
              </a:rPr>
              <a:t>Kickstarter </a:t>
            </a:r>
            <a:r>
              <a:rPr lang="en-IN" sz="4000" b="0" i="0" u="none" strike="noStrike" cap="none" dirty="0" smtClean="0">
                <a:solidFill>
                  <a:srgbClr val="FFFFFF"/>
                </a:solidFill>
                <a:latin typeface="Source Sans Pro"/>
                <a:ea typeface="Source Sans Pro"/>
                <a:cs typeface="Source Sans Pro"/>
                <a:sym typeface="Source Sans Pro"/>
              </a:rPr>
              <a:t>Success </a:t>
            </a:r>
            <a:r>
              <a:rPr lang="en-IN" sz="4000" b="0" i="0" u="none" strike="noStrike" cap="none" dirty="0">
                <a:solidFill>
                  <a:srgbClr val="FFFFFF"/>
                </a:solidFill>
                <a:latin typeface="Source Sans Pro"/>
                <a:ea typeface="Source Sans Pro"/>
                <a:cs typeface="Source Sans Pro"/>
                <a:sym typeface="Source Sans Pro"/>
              </a:rPr>
              <a:t>Predictor</a:t>
            </a:r>
            <a:endParaRPr sz="4000" b="0" i="0" u="none" strike="noStrike" cap="none" dirty="0">
              <a:solidFill>
                <a:srgbClr val="FFFFFF"/>
              </a:solidFill>
              <a:latin typeface="Source Sans Pro"/>
              <a:ea typeface="Source Sans Pro"/>
              <a:cs typeface="Source Sans Pro"/>
              <a:sym typeface="Source Sans Pro"/>
            </a:endParaRPr>
          </a:p>
        </p:txBody>
      </p:sp>
      <p:pic>
        <p:nvPicPr>
          <p:cNvPr id="108" name="Google Shape;108;p13"/>
          <p:cNvPicPr preferRelativeResize="0"/>
          <p:nvPr/>
        </p:nvPicPr>
        <p:blipFill rotWithShape="1">
          <a:blip r:embed="rId3">
            <a:alphaModFix/>
          </a:blip>
          <a:srcRect/>
          <a:stretch/>
        </p:blipFill>
        <p:spPr>
          <a:xfrm>
            <a:off x="8382000" y="6096000"/>
            <a:ext cx="522288"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marR="0" lvl="0" indent="0" algn="l" rtl="0">
              <a:spcBef>
                <a:spcPts val="0"/>
              </a:spcBef>
              <a:spcAft>
                <a:spcPts val="0"/>
              </a:spcAft>
              <a:buClr>
                <a:schemeClr val="dk2"/>
              </a:buClr>
              <a:buSzPts val="4000"/>
              <a:buFont typeface="Source Sans Pro"/>
              <a:buNone/>
            </a:pPr>
            <a:r>
              <a:rPr lang="en-IN" sz="4000" b="0" i="0" u="none" strike="noStrike" cap="none">
                <a:solidFill>
                  <a:schemeClr val="dk2"/>
                </a:solidFill>
                <a:latin typeface="Source Sans Pro"/>
                <a:ea typeface="Source Sans Pro"/>
                <a:cs typeface="Source Sans Pro"/>
                <a:sym typeface="Source Sans Pro"/>
              </a:rPr>
              <a:t>Future Scope</a:t>
            </a:r>
            <a:endParaRPr sz="4000" b="0" i="0" u="none" strike="noStrike" cap="none">
              <a:solidFill>
                <a:schemeClr val="dk2"/>
              </a:solidFill>
              <a:latin typeface="Source Sans Pro"/>
              <a:ea typeface="Source Sans Pro"/>
              <a:cs typeface="Source Sans Pro"/>
              <a:sym typeface="Source Sans Pro"/>
            </a:endParaRPr>
          </a:p>
        </p:txBody>
      </p:sp>
      <p:sp>
        <p:nvSpPr>
          <p:cNvPr id="170" name="Google Shape;170;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10</a:t>
            </a:fld>
            <a:endParaRPr sz="1400" b="0" i="0" u="none" strike="noStrike" cap="none">
              <a:solidFill>
                <a:srgbClr val="FFFFFF"/>
              </a:solidFill>
              <a:latin typeface="Source Sans Pro"/>
              <a:ea typeface="Source Sans Pro"/>
              <a:cs typeface="Source Sans Pro"/>
              <a:sym typeface="Source Sans Pro"/>
            </a:endParaRPr>
          </a:p>
        </p:txBody>
      </p:sp>
      <p:sp>
        <p:nvSpPr>
          <p:cNvPr id="171" name="Google Shape;171;p2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Using social-media posts and references to study impact on the success rate of a </a:t>
            </a:r>
            <a:r>
              <a:rPr lang="en-IN" sz="2600" b="0" i="0" u="none" strike="noStrike" cap="none" dirty="0" smtClean="0">
                <a:solidFill>
                  <a:schemeClr val="dk1"/>
                </a:solidFill>
                <a:latin typeface="Libre Baskerville"/>
                <a:ea typeface="Libre Baskerville"/>
                <a:cs typeface="Libre Baskerville"/>
                <a:sym typeface="Libre Baskerville"/>
              </a:rPr>
              <a:t>campaign.</a:t>
            </a:r>
            <a:endParaRPr dirty="0"/>
          </a:p>
          <a:p>
            <a:pPr marL="274320" marR="0" lvl="0" indent="-274320" algn="l" rtl="0">
              <a:spcBef>
                <a:spcPts val="58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Understanding inflation in success rate w.r.t the advertising campaign of a </a:t>
            </a:r>
            <a:r>
              <a:rPr lang="en-IN" sz="2600" b="0" i="0" u="none" strike="noStrike" cap="none" dirty="0" smtClean="0">
                <a:solidFill>
                  <a:schemeClr val="dk1"/>
                </a:solidFill>
                <a:latin typeface="Libre Baskerville"/>
                <a:ea typeface="Libre Baskerville"/>
                <a:cs typeface="Libre Baskerville"/>
                <a:sym typeface="Libre Baskerville"/>
              </a:rPr>
              <a:t>project.</a:t>
            </a:r>
            <a:endParaRPr dirty="0"/>
          </a:p>
          <a:p>
            <a:pPr marL="274320" marR="0" lvl="0" indent="-274320" algn="l" rtl="0">
              <a:spcBef>
                <a:spcPts val="58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Including the Cancelled and Suspended category of campaigns for better understanding of the </a:t>
            </a:r>
            <a:r>
              <a:rPr lang="en-IN" sz="2600" b="0" i="0" u="none" strike="noStrike" cap="none" dirty="0" smtClean="0">
                <a:solidFill>
                  <a:schemeClr val="dk1"/>
                </a:solidFill>
                <a:latin typeface="Libre Baskerville"/>
                <a:ea typeface="Libre Baskerville"/>
                <a:cs typeface="Libre Baskerville"/>
                <a:sym typeface="Libre Baskerville"/>
              </a:rPr>
              <a:t>market.</a:t>
            </a:r>
            <a:endParaRPr dirty="0"/>
          </a:p>
          <a:p>
            <a:pPr marL="274320" marR="0" lvl="0" indent="-133985" algn="l" rtl="0">
              <a:spcBef>
                <a:spcPts val="580"/>
              </a:spcBef>
              <a:spcAft>
                <a:spcPts val="0"/>
              </a:spcAft>
              <a:buClr>
                <a:schemeClr val="accent1"/>
              </a:buClr>
              <a:buSzPts val="2210"/>
              <a:buFont typeface="Noto Sans Symbols"/>
              <a:buNone/>
            </a:pPr>
            <a:endParaRPr sz="2600" b="0" i="0" u="none" strike="noStrike" cap="none" dirty="0">
              <a:solidFill>
                <a:schemeClr val="dk1"/>
              </a:solidFill>
              <a:latin typeface="Libre Baskerville"/>
              <a:ea typeface="Libre Baskerville"/>
              <a:cs typeface="Libre Baskerville"/>
              <a:sym typeface="Libre Baskerville"/>
            </a:endParaRPr>
          </a:p>
        </p:txBody>
      </p:sp>
      <p:pic>
        <p:nvPicPr>
          <p:cNvPr id="173" name="Google Shape;173;p20"/>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marR="0" lvl="0" indent="0" algn="l" rtl="0">
              <a:spcBef>
                <a:spcPts val="0"/>
              </a:spcBef>
              <a:spcAft>
                <a:spcPts val="0"/>
              </a:spcAft>
              <a:buClr>
                <a:schemeClr val="dk2"/>
              </a:buClr>
              <a:buSzPts val="4000"/>
              <a:buFont typeface="Source Sans Pro"/>
              <a:buNone/>
            </a:pPr>
            <a:r>
              <a:rPr lang="en-IN" sz="4000" b="0" i="0" u="none" strike="noStrike" cap="none">
                <a:solidFill>
                  <a:schemeClr val="dk2"/>
                </a:solidFill>
                <a:latin typeface="Source Sans Pro"/>
                <a:ea typeface="Source Sans Pro"/>
                <a:cs typeface="Source Sans Pro"/>
                <a:sym typeface="Source Sans Pro"/>
              </a:rPr>
              <a:t>Hardware &amp; software requirements</a:t>
            </a:r>
            <a:endParaRPr sz="4000" b="0" i="0" u="none" strike="noStrike" cap="none">
              <a:solidFill>
                <a:schemeClr val="dk2"/>
              </a:solidFill>
              <a:latin typeface="Source Sans Pro"/>
              <a:ea typeface="Source Sans Pro"/>
              <a:cs typeface="Source Sans Pro"/>
              <a:sym typeface="Source Sans Pro"/>
            </a:endParaRPr>
          </a:p>
        </p:txBody>
      </p:sp>
      <p:sp>
        <p:nvSpPr>
          <p:cNvPr id="188" name="Google Shape;188;p2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11</a:t>
            </a:fld>
            <a:endParaRPr sz="1400" b="0" i="0" u="none" strike="noStrike" cap="none">
              <a:solidFill>
                <a:srgbClr val="FFFFFF"/>
              </a:solidFill>
              <a:latin typeface="Source Sans Pro"/>
              <a:ea typeface="Source Sans Pro"/>
              <a:cs typeface="Source Sans Pro"/>
              <a:sym typeface="Source Sans Pro"/>
            </a:endParaRPr>
          </a:p>
        </p:txBody>
      </p:sp>
      <p:sp>
        <p:nvSpPr>
          <p:cNvPr id="189" name="Google Shape;189;p22"/>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Hardware</a:t>
            </a:r>
            <a:endParaRPr dirty="0"/>
          </a:p>
          <a:p>
            <a:pPr marL="548640" marR="0" lvl="1" indent="-228600" algn="l" rtl="0">
              <a:spcBef>
                <a:spcPts val="370"/>
              </a:spcBef>
              <a:spcAft>
                <a:spcPts val="0"/>
              </a:spcAft>
              <a:buClr>
                <a:schemeClr val="accent2"/>
              </a:buClr>
              <a:buSzPts val="2040"/>
              <a:buFont typeface="Noto Sans Symbols"/>
              <a:buChar char="●"/>
            </a:pPr>
            <a:r>
              <a:rPr lang="en-IN" sz="2400" b="0" i="0" u="none" strike="noStrike" cap="none" dirty="0">
                <a:solidFill>
                  <a:schemeClr val="dk1"/>
                </a:solidFill>
                <a:latin typeface="Libre Baskerville"/>
                <a:ea typeface="Libre Baskerville"/>
                <a:cs typeface="Libre Baskerville"/>
                <a:sym typeface="Libre Baskerville"/>
              </a:rPr>
              <a:t>A PC with 8/16Gb RAM and a graphics card</a:t>
            </a:r>
            <a:endParaRPr dirty="0"/>
          </a:p>
          <a:p>
            <a:pPr marL="274320" marR="0" lvl="0" indent="-274320" algn="l" rtl="0">
              <a:spcBef>
                <a:spcPts val="58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Software</a:t>
            </a:r>
            <a:endParaRPr dirty="0"/>
          </a:p>
          <a:p>
            <a:pPr marL="548640" marR="0" lvl="1" indent="-228600" algn="l" rtl="0">
              <a:spcBef>
                <a:spcPts val="370"/>
              </a:spcBef>
              <a:spcAft>
                <a:spcPts val="0"/>
              </a:spcAft>
              <a:buClr>
                <a:schemeClr val="accent2"/>
              </a:buClr>
              <a:buSzPts val="2040"/>
              <a:buFont typeface="Noto Sans Symbols"/>
              <a:buChar char="●"/>
            </a:pPr>
            <a:r>
              <a:rPr lang="en-IN" sz="2400" b="0" i="0" u="none" strike="noStrike" cap="none" dirty="0">
                <a:solidFill>
                  <a:schemeClr val="dk1"/>
                </a:solidFill>
                <a:latin typeface="Libre Baskerville"/>
                <a:ea typeface="Libre Baskerville"/>
                <a:cs typeface="Libre Baskerville"/>
                <a:sym typeface="Libre Baskerville"/>
              </a:rPr>
              <a:t>1. Python </a:t>
            </a:r>
            <a:r>
              <a:rPr lang="en-IN" sz="2400" b="0" i="0" u="none" strike="noStrike" cap="none" dirty="0" smtClean="0">
                <a:solidFill>
                  <a:schemeClr val="dk1"/>
                </a:solidFill>
                <a:latin typeface="Libre Baskerville"/>
                <a:ea typeface="Libre Baskerville"/>
                <a:cs typeface="Libre Baskerville"/>
                <a:sym typeface="Libre Baskerville"/>
              </a:rPr>
              <a:t>(IDE: </a:t>
            </a:r>
            <a:r>
              <a:rPr lang="en-IN" sz="2400" b="0" i="0" u="none" strike="noStrike" cap="none" dirty="0" err="1">
                <a:solidFill>
                  <a:schemeClr val="dk1"/>
                </a:solidFill>
                <a:latin typeface="Libre Baskerville"/>
                <a:ea typeface="Libre Baskerville"/>
                <a:cs typeface="Libre Baskerville"/>
                <a:sym typeface="Libre Baskerville"/>
              </a:rPr>
              <a:t>Spyder</a:t>
            </a:r>
            <a:r>
              <a:rPr lang="en-IN" sz="2400" b="0" i="0" u="none" strike="noStrike" cap="none" dirty="0">
                <a:solidFill>
                  <a:schemeClr val="dk1"/>
                </a:solidFill>
                <a:latin typeface="Libre Baskerville"/>
                <a:ea typeface="Libre Baskerville"/>
                <a:cs typeface="Libre Baskerville"/>
                <a:sym typeface="Libre Baskerville"/>
              </a:rPr>
              <a:t>) 			 </a:t>
            </a:r>
            <a:endParaRPr dirty="0"/>
          </a:p>
          <a:p>
            <a:pPr marL="548640" marR="0" lvl="1" indent="-228600" algn="l" rtl="0">
              <a:spcBef>
                <a:spcPts val="370"/>
              </a:spcBef>
              <a:spcAft>
                <a:spcPts val="0"/>
              </a:spcAft>
              <a:buClr>
                <a:schemeClr val="accent2"/>
              </a:buClr>
              <a:buSzPts val="2040"/>
              <a:buFont typeface="Noto Sans Symbols"/>
              <a:buChar char="●"/>
            </a:pPr>
            <a:r>
              <a:rPr lang="en-IN" sz="2400" b="0" i="0" u="none" strike="noStrike" cap="none" dirty="0">
                <a:solidFill>
                  <a:schemeClr val="dk1"/>
                </a:solidFill>
                <a:latin typeface="Libre Baskerville"/>
                <a:ea typeface="Libre Baskerville"/>
                <a:cs typeface="Libre Baskerville"/>
                <a:sym typeface="Libre Baskerville"/>
              </a:rPr>
              <a:t>2. R </a:t>
            </a:r>
            <a:r>
              <a:rPr lang="en-IN" sz="2400" b="0" i="0" u="none" strike="noStrike" cap="none" dirty="0" smtClean="0">
                <a:solidFill>
                  <a:schemeClr val="dk1"/>
                </a:solidFill>
                <a:latin typeface="Libre Baskerville"/>
                <a:ea typeface="Libre Baskerville"/>
                <a:cs typeface="Libre Baskerville"/>
                <a:sym typeface="Libre Baskerville"/>
              </a:rPr>
              <a:t>(IDE:  </a:t>
            </a:r>
            <a:r>
              <a:rPr lang="en-IN" sz="2400" b="0" i="0" u="none" strike="noStrike" cap="none" dirty="0">
                <a:solidFill>
                  <a:schemeClr val="dk1"/>
                </a:solidFill>
                <a:latin typeface="Libre Baskerville"/>
                <a:ea typeface="Libre Baskerville"/>
                <a:cs typeface="Libre Baskerville"/>
                <a:sym typeface="Libre Baskerville"/>
              </a:rPr>
              <a:t>R studio) 				</a:t>
            </a:r>
            <a:endParaRPr lang="en-IN" dirty="0"/>
          </a:p>
          <a:p>
            <a:pPr marL="320040" marR="0" lvl="1" indent="0" algn="l" rtl="0">
              <a:spcBef>
                <a:spcPts val="370"/>
              </a:spcBef>
              <a:spcAft>
                <a:spcPts val="0"/>
              </a:spcAft>
              <a:buClr>
                <a:schemeClr val="accent2"/>
              </a:buClr>
              <a:buSzPts val="2040"/>
              <a:buNone/>
            </a:pPr>
            <a:endParaRPr sz="2400" b="0" i="0" u="none" strike="noStrike" cap="none" dirty="0">
              <a:solidFill>
                <a:schemeClr val="dk1"/>
              </a:solidFill>
              <a:latin typeface="Libre Baskerville"/>
              <a:ea typeface="Libre Baskerville"/>
              <a:cs typeface="Libre Baskerville"/>
              <a:sym typeface="Libre Baskerville"/>
            </a:endParaRPr>
          </a:p>
          <a:p>
            <a:pPr marL="274320" marR="0" lvl="0" indent="-274320" algn="l" rtl="0">
              <a:spcBef>
                <a:spcPts val="58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Dataset to be used:</a:t>
            </a:r>
            <a:endParaRPr dirty="0"/>
          </a:p>
          <a:p>
            <a:pPr marL="548640" marR="0" lvl="1" indent="-228600" algn="l" rtl="0">
              <a:spcBef>
                <a:spcPts val="370"/>
              </a:spcBef>
              <a:spcAft>
                <a:spcPts val="0"/>
              </a:spcAft>
              <a:buClr>
                <a:schemeClr val="accent2"/>
              </a:buClr>
              <a:buSzPts val="2040"/>
              <a:buFont typeface="Noto Sans Symbols"/>
              <a:buChar char="●"/>
            </a:pPr>
            <a:r>
              <a:rPr lang="en-IN" sz="2400" b="0" i="0" u="none" strike="noStrike" cap="none" dirty="0" err="1">
                <a:solidFill>
                  <a:schemeClr val="dk1"/>
                </a:solidFill>
                <a:latin typeface="Libre Baskerville"/>
                <a:ea typeface="Libre Baskerville"/>
                <a:cs typeface="Libre Baskerville"/>
                <a:sym typeface="Libre Baskerville"/>
              </a:rPr>
              <a:t>Kaggle</a:t>
            </a:r>
            <a:r>
              <a:rPr lang="en-IN" sz="2400" b="0" i="0" u="none" strike="noStrike" cap="none" dirty="0">
                <a:solidFill>
                  <a:schemeClr val="dk1"/>
                </a:solidFill>
                <a:latin typeface="Libre Baskerville"/>
                <a:ea typeface="Libre Baskerville"/>
                <a:cs typeface="Libre Baskerville"/>
                <a:sym typeface="Libre Baskerville"/>
              </a:rPr>
              <a:t> - Dataset:    Kickstarter Projects </a:t>
            </a:r>
            <a:r>
              <a:rPr lang="en-IN" sz="2400" b="0" i="0" u="none" strike="noStrike" cap="none" dirty="0" smtClean="0">
                <a:solidFill>
                  <a:schemeClr val="dk1"/>
                </a:solidFill>
                <a:latin typeface="Libre Baskerville"/>
                <a:ea typeface="Libre Baskerville"/>
                <a:cs typeface="Libre Baskerville"/>
                <a:sym typeface="Libre Baskerville"/>
              </a:rPr>
              <a:t>https</a:t>
            </a:r>
            <a:r>
              <a:rPr lang="en-IN" sz="2400" b="0" i="0" u="none" strike="noStrike" cap="none" dirty="0">
                <a:solidFill>
                  <a:schemeClr val="dk1"/>
                </a:solidFill>
                <a:latin typeface="Libre Baskerville"/>
                <a:ea typeface="Libre Baskerville"/>
                <a:cs typeface="Libre Baskerville"/>
                <a:sym typeface="Libre Baskerville"/>
              </a:rPr>
              <a:t>://www.kaggle.com/kemical/kickstarter-projects</a:t>
            </a:r>
            <a:endParaRPr dirty="0"/>
          </a:p>
          <a:p>
            <a:pPr marL="548640" marR="0" lvl="1" indent="-99059" algn="l" rtl="0">
              <a:spcBef>
                <a:spcPts val="370"/>
              </a:spcBef>
              <a:spcAft>
                <a:spcPts val="0"/>
              </a:spcAft>
              <a:buClr>
                <a:schemeClr val="accent2"/>
              </a:buClr>
              <a:buSzPts val="2040"/>
              <a:buFont typeface="Noto Sans Symbols"/>
              <a:buNone/>
            </a:pPr>
            <a:endParaRPr sz="2400" b="0" i="0" u="none" strike="noStrike" cap="none" dirty="0">
              <a:solidFill>
                <a:schemeClr val="dk1"/>
              </a:solidFill>
              <a:latin typeface="Libre Baskerville"/>
              <a:ea typeface="Libre Baskerville"/>
              <a:cs typeface="Libre Baskerville"/>
              <a:sym typeface="Libre Baskerville"/>
            </a:endParaRPr>
          </a:p>
          <a:p>
            <a:pPr marL="274320" marR="0" lvl="0" indent="-133985" algn="l" rtl="0">
              <a:spcBef>
                <a:spcPts val="580"/>
              </a:spcBef>
              <a:spcAft>
                <a:spcPts val="0"/>
              </a:spcAft>
              <a:buClr>
                <a:schemeClr val="accent1"/>
              </a:buClr>
              <a:buSzPts val="2210"/>
              <a:buFont typeface="Noto Sans Symbols"/>
              <a:buNone/>
            </a:pPr>
            <a:endParaRPr sz="2600" b="0" i="0" u="none" strike="noStrike" cap="none" dirty="0">
              <a:solidFill>
                <a:schemeClr val="dk1"/>
              </a:solidFill>
              <a:latin typeface="Libre Baskerville"/>
              <a:ea typeface="Libre Baskerville"/>
              <a:cs typeface="Libre Baskerville"/>
              <a:sym typeface="Libre Baskerville"/>
            </a:endParaRPr>
          </a:p>
        </p:txBody>
      </p:sp>
      <p:pic>
        <p:nvPicPr>
          <p:cNvPr id="191" name="Google Shape;191;p22"/>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57022"/>
          </a:xfrm>
        </p:spPr>
        <p:txBody>
          <a:bodyPr/>
          <a:lstStyle/>
          <a:p>
            <a:r>
              <a:rPr lang="en-US" dirty="0" smtClean="0"/>
              <a:t>Project Block Diagram</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12</a:t>
            </a:fld>
            <a:endParaRPr lang="en-IN"/>
          </a:p>
        </p:txBody>
      </p:sp>
      <p:sp>
        <p:nvSpPr>
          <p:cNvPr id="6" name="TextBox 5"/>
          <p:cNvSpPr txBox="1"/>
          <p:nvPr/>
        </p:nvSpPr>
        <p:spPr>
          <a:xfrm>
            <a:off x="2228762" y="5900978"/>
            <a:ext cx="4312399" cy="307777"/>
          </a:xfrm>
          <a:prstGeom prst="rect">
            <a:avLst/>
          </a:prstGeom>
          <a:noFill/>
        </p:spPr>
        <p:txBody>
          <a:bodyPr wrap="none" rtlCol="0">
            <a:spAutoFit/>
          </a:bodyPr>
          <a:lstStyle/>
          <a:p>
            <a:r>
              <a:rPr lang="en-US" dirty="0" smtClean="0"/>
              <a:t>Fig 1. Block diagram for project development stages</a:t>
            </a:r>
          </a:p>
        </p:txBody>
      </p:sp>
      <p:pic>
        <p:nvPicPr>
          <p:cNvPr id="8" name="Google Shape;227;p26"/>
          <p:cNvPicPr preferRelativeResize="0"/>
          <p:nvPr/>
        </p:nvPicPr>
        <p:blipFill rotWithShape="1">
          <a:blip r:embed="rId2">
            <a:alphaModFix/>
          </a:blip>
          <a:srcRect/>
          <a:stretch/>
        </p:blipFill>
        <p:spPr>
          <a:xfrm>
            <a:off x="8305800" y="6172200"/>
            <a:ext cx="533400" cy="524282"/>
          </a:xfrm>
          <a:prstGeom prst="rect">
            <a:avLst/>
          </a:prstGeom>
          <a:noFill/>
          <a:ln>
            <a:noFill/>
          </a:ln>
        </p:spPr>
      </p:pic>
      <p:sp>
        <p:nvSpPr>
          <p:cNvPr id="9"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926" y="1207474"/>
            <a:ext cx="6705600" cy="4693504"/>
          </a:xfrm>
          <a:prstGeom prst="rect">
            <a:avLst/>
          </a:prstGeom>
        </p:spPr>
      </p:pic>
    </p:spTree>
    <p:extLst>
      <p:ext uri="{BB962C8B-B14F-4D97-AF65-F5344CB8AC3E}">
        <p14:creationId xmlns:p14="http://schemas.microsoft.com/office/powerpoint/2010/main" val="60173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(GUI)</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13</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43" y="2073159"/>
            <a:ext cx="3922914" cy="2942186"/>
          </a:xfrm>
          <a:prstGeom prst="rect">
            <a:avLst/>
          </a:prstGeom>
        </p:spPr>
      </p:pic>
      <p:sp>
        <p:nvSpPr>
          <p:cNvPr id="7" name="TextBox 6"/>
          <p:cNvSpPr txBox="1"/>
          <p:nvPr/>
        </p:nvSpPr>
        <p:spPr>
          <a:xfrm>
            <a:off x="3852091" y="5015345"/>
            <a:ext cx="1489510" cy="307777"/>
          </a:xfrm>
          <a:prstGeom prst="rect">
            <a:avLst/>
          </a:prstGeom>
          <a:noFill/>
        </p:spPr>
        <p:txBody>
          <a:bodyPr wrap="none" rtlCol="0">
            <a:spAutoFit/>
          </a:bodyPr>
          <a:lstStyle/>
          <a:p>
            <a:r>
              <a:rPr lang="en-US" dirty="0" smtClean="0"/>
              <a:t>Fig 2. Basic GUI</a:t>
            </a:r>
            <a:endParaRPr lang="en-US" dirty="0"/>
          </a:p>
        </p:txBody>
      </p:sp>
      <p:pic>
        <p:nvPicPr>
          <p:cNvPr id="10" name="Google Shape;227;p26"/>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11"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extLst>
      <p:ext uri="{BB962C8B-B14F-4D97-AF65-F5344CB8AC3E}">
        <p14:creationId xmlns:p14="http://schemas.microsoft.com/office/powerpoint/2010/main" val="190614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(GUI)</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14</a:t>
            </a:fld>
            <a:endParaRPr lang="en-IN"/>
          </a:p>
        </p:txBody>
      </p:sp>
      <p:sp>
        <p:nvSpPr>
          <p:cNvPr id="7" name="TextBox 6"/>
          <p:cNvSpPr txBox="1"/>
          <p:nvPr/>
        </p:nvSpPr>
        <p:spPr>
          <a:xfrm>
            <a:off x="3433154" y="5127567"/>
            <a:ext cx="2034531" cy="307777"/>
          </a:xfrm>
          <a:prstGeom prst="rect">
            <a:avLst/>
          </a:prstGeom>
          <a:noFill/>
        </p:spPr>
        <p:txBody>
          <a:bodyPr wrap="none" rtlCol="0">
            <a:spAutoFit/>
          </a:bodyPr>
          <a:lstStyle/>
          <a:p>
            <a:r>
              <a:rPr lang="en-US" dirty="0" smtClean="0"/>
              <a:t>Fig 3. List of categories</a:t>
            </a:r>
            <a:endParaRPr lang="en-US" dirty="0"/>
          </a:p>
        </p:txBody>
      </p:sp>
      <p:pic>
        <p:nvPicPr>
          <p:cNvPr id="10" name="Google Shape;227;p26"/>
          <p:cNvPicPr preferRelativeResize="0"/>
          <p:nvPr/>
        </p:nvPicPr>
        <p:blipFill rotWithShape="1">
          <a:blip r:embed="rId2">
            <a:alphaModFix/>
          </a:blip>
          <a:srcRect/>
          <a:stretch/>
        </p:blipFill>
        <p:spPr>
          <a:xfrm>
            <a:off x="8305800" y="6172200"/>
            <a:ext cx="533400" cy="524282"/>
          </a:xfrm>
          <a:prstGeom prst="rect">
            <a:avLst/>
          </a:prstGeom>
          <a:noFill/>
          <a:ln>
            <a:no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102" y="1823813"/>
            <a:ext cx="4267796" cy="3210373"/>
          </a:xfrm>
          <a:prstGeom prst="rect">
            <a:avLst/>
          </a:prstGeom>
        </p:spPr>
      </p:pic>
      <p:sp>
        <p:nvSpPr>
          <p:cNvPr id="8"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extLst>
      <p:ext uri="{BB962C8B-B14F-4D97-AF65-F5344CB8AC3E}">
        <p14:creationId xmlns:p14="http://schemas.microsoft.com/office/powerpoint/2010/main" val="199102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(GUI)</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15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770" y="2217420"/>
            <a:ext cx="4671060" cy="5181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470" y="4361411"/>
            <a:ext cx="4137660" cy="868680"/>
          </a:xfrm>
          <a:prstGeom prst="rect">
            <a:avLst/>
          </a:prstGeom>
        </p:spPr>
      </p:pic>
      <p:sp>
        <p:nvSpPr>
          <p:cNvPr id="8" name="TextBox 7"/>
          <p:cNvSpPr txBox="1"/>
          <p:nvPr/>
        </p:nvSpPr>
        <p:spPr>
          <a:xfrm>
            <a:off x="2909724" y="5361710"/>
            <a:ext cx="2840842" cy="307777"/>
          </a:xfrm>
          <a:prstGeom prst="rect">
            <a:avLst/>
          </a:prstGeom>
          <a:noFill/>
        </p:spPr>
        <p:txBody>
          <a:bodyPr wrap="none" rtlCol="0">
            <a:spAutoFit/>
          </a:bodyPr>
          <a:lstStyle/>
          <a:p>
            <a:r>
              <a:rPr lang="en-US" dirty="0" smtClean="0"/>
              <a:t>Fig 5. Suggestions for given input</a:t>
            </a:r>
            <a:endParaRPr lang="en-US" dirty="0"/>
          </a:p>
        </p:txBody>
      </p:sp>
      <p:sp>
        <p:nvSpPr>
          <p:cNvPr id="9" name="TextBox 8"/>
          <p:cNvSpPr txBox="1"/>
          <p:nvPr/>
        </p:nvSpPr>
        <p:spPr>
          <a:xfrm>
            <a:off x="2765455" y="2921128"/>
            <a:ext cx="3129383" cy="307777"/>
          </a:xfrm>
          <a:prstGeom prst="rect">
            <a:avLst/>
          </a:prstGeom>
          <a:noFill/>
        </p:spPr>
        <p:txBody>
          <a:bodyPr wrap="none" rtlCol="0">
            <a:spAutoFit/>
          </a:bodyPr>
          <a:lstStyle/>
          <a:p>
            <a:r>
              <a:rPr lang="en-US" dirty="0" smtClean="0"/>
              <a:t>Fig 4. Disadvantages for given inputs</a:t>
            </a:r>
            <a:endParaRPr lang="en-US" dirty="0"/>
          </a:p>
        </p:txBody>
      </p:sp>
      <p:pic>
        <p:nvPicPr>
          <p:cNvPr id="11" name="Google Shape;227;p26"/>
          <p:cNvPicPr preferRelativeResize="0"/>
          <p:nvPr/>
        </p:nvPicPr>
        <p:blipFill rotWithShape="1">
          <a:blip r:embed="rId4">
            <a:alphaModFix/>
          </a:blip>
          <a:srcRect/>
          <a:stretch/>
        </p:blipFill>
        <p:spPr>
          <a:xfrm>
            <a:off x="8305800" y="6172200"/>
            <a:ext cx="533400" cy="524282"/>
          </a:xfrm>
          <a:prstGeom prst="rect">
            <a:avLst/>
          </a:prstGeom>
          <a:noFill/>
          <a:ln>
            <a:noFill/>
          </a:ln>
        </p:spPr>
      </p:pic>
      <p:sp>
        <p:nvSpPr>
          <p:cNvPr id="12"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extLst>
      <p:ext uri="{BB962C8B-B14F-4D97-AF65-F5344CB8AC3E}">
        <p14:creationId xmlns:p14="http://schemas.microsoft.com/office/powerpoint/2010/main" val="3431716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xfrm>
            <a:off x="838200" y="4114800"/>
            <a:ext cx="7772400" cy="1143000"/>
          </a:xfrm>
          <a:prstGeom prst="rect">
            <a:avLst/>
          </a:prstGeom>
          <a:noFill/>
          <a:ln>
            <a:noFill/>
          </a:ln>
        </p:spPr>
        <p:txBody>
          <a:bodyPr spcFirstLastPara="1" wrap="square" lIns="91425" tIns="45700" rIns="91425" bIns="91425" anchor="b" anchorCtr="0">
            <a:noAutofit/>
          </a:bodyPr>
          <a:lstStyle/>
          <a:p>
            <a:pPr marL="0" marR="0" lvl="0" indent="0" algn="l" rtl="0">
              <a:spcBef>
                <a:spcPts val="0"/>
              </a:spcBef>
              <a:spcAft>
                <a:spcPts val="0"/>
              </a:spcAft>
              <a:buClr>
                <a:schemeClr val="dk2"/>
              </a:buClr>
              <a:buSzPts val="4000"/>
              <a:buFont typeface="Source Sans Pro"/>
              <a:buNone/>
            </a:pPr>
            <a:r>
              <a:rPr lang="en-IN" sz="4000" b="0" i="0" u="none" strike="noStrike" cap="none" dirty="0">
                <a:solidFill>
                  <a:schemeClr val="dk2"/>
                </a:solidFill>
                <a:latin typeface="Source Sans Pro"/>
                <a:ea typeface="Source Sans Pro"/>
                <a:cs typeface="Source Sans Pro"/>
                <a:sym typeface="Source Sans Pro"/>
              </a:rPr>
              <a:t>Thank You</a:t>
            </a:r>
            <a:endParaRPr sz="4000" b="0" i="0" u="none" strike="noStrike" cap="none" dirty="0">
              <a:solidFill>
                <a:schemeClr val="dk2"/>
              </a:solidFill>
              <a:latin typeface="Source Sans Pro"/>
              <a:ea typeface="Source Sans Pro"/>
              <a:cs typeface="Source Sans Pro"/>
              <a:sym typeface="Source Sans Pro"/>
            </a:endParaRPr>
          </a:p>
        </p:txBody>
      </p:sp>
      <p:sp>
        <p:nvSpPr>
          <p:cNvPr id="225" name="Google Shape;225;p2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16</a:t>
            </a:fld>
            <a:endParaRPr sz="1400" b="0" i="0" u="none" strike="noStrike" cap="none">
              <a:solidFill>
                <a:srgbClr val="FFFFFF"/>
              </a:solidFill>
              <a:latin typeface="Source Sans Pro"/>
              <a:ea typeface="Source Sans Pro"/>
              <a:cs typeface="Source Sans Pro"/>
              <a:sym typeface="Source Sans Pro"/>
            </a:endParaRPr>
          </a:p>
        </p:txBody>
      </p:sp>
      <p:pic>
        <p:nvPicPr>
          <p:cNvPr id="227" name="Google Shape;227;p26"/>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914400" y="274638"/>
            <a:ext cx="7772400" cy="792162"/>
          </a:xfrm>
          <a:prstGeom prst="rect">
            <a:avLst/>
          </a:prstGeom>
          <a:noFill/>
          <a:ln>
            <a:noFill/>
          </a:ln>
        </p:spPr>
        <p:txBody>
          <a:bodyPr spcFirstLastPara="1" wrap="square" lIns="91425" tIns="45700" rIns="91425" bIns="91425" anchor="b" anchorCtr="0">
            <a:noAutofit/>
          </a:bodyPr>
          <a:lstStyle/>
          <a:p>
            <a:pPr marL="0" marR="0" lvl="0" indent="0" algn="l" rtl="0">
              <a:spcBef>
                <a:spcPts val="0"/>
              </a:spcBef>
              <a:spcAft>
                <a:spcPts val="0"/>
              </a:spcAft>
              <a:buClr>
                <a:schemeClr val="dk2"/>
              </a:buClr>
              <a:buSzPts val="4000"/>
              <a:buFont typeface="Source Sans Pro"/>
              <a:buNone/>
            </a:pPr>
            <a:r>
              <a:rPr lang="en-IN" sz="4000" b="0" i="0" u="none" strike="noStrike" cap="none">
                <a:solidFill>
                  <a:schemeClr val="dk2"/>
                </a:solidFill>
                <a:latin typeface="Source Sans Pro"/>
                <a:ea typeface="Source Sans Pro"/>
                <a:cs typeface="Source Sans Pro"/>
                <a:sym typeface="Source Sans Pro"/>
              </a:rPr>
              <a:t>Contents</a:t>
            </a:r>
            <a:endParaRPr sz="4000" b="0" i="0" u="none" strike="noStrike" cap="none">
              <a:solidFill>
                <a:schemeClr val="dk2"/>
              </a:solidFill>
              <a:latin typeface="Source Sans Pro"/>
              <a:ea typeface="Source Sans Pro"/>
              <a:cs typeface="Source Sans Pro"/>
              <a:sym typeface="Source Sans Pro"/>
            </a:endParaRPr>
          </a:p>
        </p:txBody>
      </p:sp>
      <p:sp>
        <p:nvSpPr>
          <p:cNvPr id="115"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
        <p:nvSpPr>
          <p:cNvPr id="116" name="Google Shape;116;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2</a:t>
            </a:fld>
            <a:endParaRPr sz="1400" b="0" i="0" u="none" strike="noStrike" cap="none">
              <a:solidFill>
                <a:srgbClr val="FFFFFF"/>
              </a:solidFill>
              <a:latin typeface="Source Sans Pro"/>
              <a:ea typeface="Source Sans Pro"/>
              <a:cs typeface="Source Sans Pro"/>
              <a:sym typeface="Source Sans Pro"/>
            </a:endParaRPr>
          </a:p>
        </p:txBody>
      </p:sp>
      <p:sp>
        <p:nvSpPr>
          <p:cNvPr id="117" name="Google Shape;117;p14"/>
          <p:cNvSpPr txBox="1">
            <a:spLocks noGrp="1"/>
          </p:cNvSpPr>
          <p:nvPr>
            <p:ph type="body" idx="1"/>
          </p:nvPr>
        </p:nvSpPr>
        <p:spPr>
          <a:xfrm>
            <a:off x="765266" y="1447800"/>
            <a:ext cx="7772400" cy="2895600"/>
          </a:xfrm>
          <a:prstGeom prst="rect">
            <a:avLst/>
          </a:prstGeom>
          <a:noFill/>
          <a:ln>
            <a:noFill/>
          </a:ln>
        </p:spPr>
        <p:txBody>
          <a:bodyPr spcFirstLastPara="1" wrap="square" lIns="91425" tIns="45700" rIns="91425" bIns="45700" anchor="t" anchorCtr="0">
            <a:noAutofit/>
          </a:bodyPr>
          <a:lstStyle/>
          <a:p>
            <a:pPr marL="274320" indent="-274320">
              <a:lnSpc>
                <a:spcPct val="90000"/>
              </a:lnSpc>
              <a:spcBef>
                <a:spcPts val="0"/>
              </a:spcBef>
              <a:buSzPts val="2044"/>
            </a:pPr>
            <a:r>
              <a:rPr lang="en-IN" sz="2405" b="0" i="0" u="none" strike="noStrike" cap="none" dirty="0">
                <a:solidFill>
                  <a:schemeClr val="dk1"/>
                </a:solidFill>
                <a:latin typeface="Libre Baskerville"/>
                <a:ea typeface="Libre Baskerville"/>
                <a:cs typeface="Libre Baskerville"/>
                <a:sym typeface="Libre Baskerville"/>
              </a:rPr>
              <a:t>Introduction </a:t>
            </a:r>
            <a:endParaRPr lang="en-IN" sz="2405" b="0" i="0" u="none" strike="noStrike" cap="none" dirty="0" smtClean="0">
              <a:solidFill>
                <a:schemeClr val="dk1"/>
              </a:solidFill>
              <a:latin typeface="Libre Baskerville"/>
              <a:ea typeface="Libre Baskerville"/>
              <a:cs typeface="Libre Baskerville"/>
              <a:sym typeface="Libre Baskerville"/>
            </a:endParaRPr>
          </a:p>
          <a:p>
            <a:pPr marL="274320" indent="-274320">
              <a:lnSpc>
                <a:spcPct val="90000"/>
              </a:lnSpc>
              <a:spcBef>
                <a:spcPts val="0"/>
              </a:spcBef>
              <a:buSzPts val="2044"/>
            </a:pPr>
            <a:r>
              <a:rPr lang="en-IN" sz="2405" dirty="0" smtClean="0"/>
              <a:t>Review </a:t>
            </a:r>
            <a:r>
              <a:rPr lang="en-IN" sz="2405" dirty="0"/>
              <a:t>of </a:t>
            </a:r>
            <a:r>
              <a:rPr lang="en-IN" sz="2405" dirty="0" smtClean="0"/>
              <a:t>literature</a:t>
            </a:r>
            <a:endParaRPr dirty="0"/>
          </a:p>
          <a:p>
            <a:pPr marL="274320" marR="0" lvl="0" indent="-274320" algn="l" rtl="0">
              <a:lnSpc>
                <a:spcPct val="90000"/>
              </a:lnSpc>
              <a:spcBef>
                <a:spcPts val="580"/>
              </a:spcBef>
              <a:spcAft>
                <a:spcPts val="0"/>
              </a:spcAft>
              <a:buClr>
                <a:schemeClr val="accent1"/>
              </a:buClr>
              <a:buSzPts val="2044"/>
              <a:buFont typeface="Noto Sans Symbols"/>
              <a:buChar char="●"/>
            </a:pPr>
            <a:r>
              <a:rPr lang="en-IN" sz="2405" b="0" i="0" u="none" strike="noStrike" cap="none" dirty="0">
                <a:solidFill>
                  <a:schemeClr val="dk1"/>
                </a:solidFill>
                <a:latin typeface="Libre Baskerville"/>
                <a:ea typeface="Libre Baskerville"/>
                <a:cs typeface="Libre Baskerville"/>
                <a:sym typeface="Libre Baskerville"/>
              </a:rPr>
              <a:t>Problem definition </a:t>
            </a:r>
            <a:endParaRPr dirty="0"/>
          </a:p>
          <a:p>
            <a:pPr marL="274320" marR="0" lvl="0" indent="-274320" algn="l" rtl="0">
              <a:lnSpc>
                <a:spcPct val="90000"/>
              </a:lnSpc>
              <a:spcBef>
                <a:spcPts val="580"/>
              </a:spcBef>
              <a:spcAft>
                <a:spcPts val="0"/>
              </a:spcAft>
              <a:buClr>
                <a:schemeClr val="accent1"/>
              </a:buClr>
              <a:buSzPts val="2044"/>
              <a:buFont typeface="Noto Sans Symbols"/>
              <a:buChar char="●"/>
            </a:pPr>
            <a:r>
              <a:rPr lang="en-IN" sz="2405" b="0" i="0" u="none" strike="noStrike" cap="none" dirty="0">
                <a:solidFill>
                  <a:schemeClr val="dk1"/>
                </a:solidFill>
                <a:latin typeface="Libre Baskerville"/>
                <a:ea typeface="Libre Baskerville"/>
                <a:cs typeface="Libre Baskerville"/>
                <a:sym typeface="Libre Baskerville"/>
              </a:rPr>
              <a:t>Proposed solution</a:t>
            </a:r>
            <a:endParaRPr dirty="0"/>
          </a:p>
          <a:p>
            <a:pPr marL="274320" marR="0" lvl="0" indent="-274320" algn="l" rtl="0">
              <a:lnSpc>
                <a:spcPct val="90000"/>
              </a:lnSpc>
              <a:spcBef>
                <a:spcPts val="580"/>
              </a:spcBef>
              <a:spcAft>
                <a:spcPts val="0"/>
              </a:spcAft>
              <a:buClr>
                <a:schemeClr val="accent1"/>
              </a:buClr>
              <a:buSzPts val="2044"/>
              <a:buFont typeface="Noto Sans Symbols"/>
              <a:buChar char="●"/>
            </a:pPr>
            <a:r>
              <a:rPr lang="en-IN" sz="2405" b="0" i="0" u="none" strike="noStrike" cap="none" dirty="0">
                <a:solidFill>
                  <a:schemeClr val="dk1"/>
                </a:solidFill>
                <a:latin typeface="Libre Baskerville"/>
                <a:ea typeface="Libre Baskerville"/>
                <a:cs typeface="Libre Baskerville"/>
                <a:sym typeface="Libre Baskerville"/>
              </a:rPr>
              <a:t>Scope of project</a:t>
            </a:r>
            <a:endParaRPr dirty="0"/>
          </a:p>
          <a:p>
            <a:pPr marL="274320" lvl="0" indent="-274320">
              <a:lnSpc>
                <a:spcPct val="90000"/>
              </a:lnSpc>
              <a:buSzPts val="2044"/>
            </a:pPr>
            <a:r>
              <a:rPr lang="en-US" sz="2405" dirty="0" smtClean="0"/>
              <a:t>Hardware </a:t>
            </a:r>
            <a:r>
              <a:rPr lang="en-US" sz="2405" dirty="0"/>
              <a:t>&amp; software requirements</a:t>
            </a:r>
            <a:endParaRPr lang="en-IN" sz="2405" b="0" i="0" u="none" strike="noStrike" cap="none" dirty="0" smtClean="0">
              <a:solidFill>
                <a:schemeClr val="dk1"/>
              </a:solidFill>
              <a:latin typeface="Libre Baskerville"/>
              <a:ea typeface="Libre Baskerville"/>
              <a:cs typeface="Libre Baskerville"/>
              <a:sym typeface="Libre Baskerville"/>
            </a:endParaRPr>
          </a:p>
          <a:p>
            <a:pPr marL="274320" marR="0" lvl="0" indent="-274320" algn="l" rtl="0">
              <a:lnSpc>
                <a:spcPct val="90000"/>
              </a:lnSpc>
              <a:spcBef>
                <a:spcPts val="580"/>
              </a:spcBef>
              <a:spcAft>
                <a:spcPts val="0"/>
              </a:spcAft>
              <a:buClr>
                <a:schemeClr val="accent1"/>
              </a:buClr>
              <a:buSzPts val="2044"/>
              <a:buFont typeface="Noto Sans Symbols"/>
              <a:buChar char="●"/>
            </a:pPr>
            <a:r>
              <a:rPr lang="en-IN" sz="2405" dirty="0" smtClean="0"/>
              <a:t>Project block diagram</a:t>
            </a:r>
          </a:p>
          <a:p>
            <a:pPr marL="274320" marR="0" lvl="0" indent="-274320" algn="l" rtl="0">
              <a:lnSpc>
                <a:spcPct val="90000"/>
              </a:lnSpc>
              <a:spcBef>
                <a:spcPts val="580"/>
              </a:spcBef>
              <a:spcAft>
                <a:spcPts val="0"/>
              </a:spcAft>
              <a:buClr>
                <a:schemeClr val="accent1"/>
              </a:buClr>
              <a:buSzPts val="2044"/>
              <a:buFont typeface="Noto Sans Symbols"/>
              <a:buChar char="●"/>
            </a:pPr>
            <a:r>
              <a:rPr lang="en-US" dirty="0" smtClean="0"/>
              <a:t>Implementation (GUI)</a:t>
            </a:r>
          </a:p>
        </p:txBody>
      </p:sp>
      <p:pic>
        <p:nvPicPr>
          <p:cNvPr id="118" name="Google Shape;118;p14"/>
          <p:cNvPicPr preferRelativeResize="0"/>
          <p:nvPr/>
        </p:nvPicPr>
        <p:blipFill rotWithShape="1">
          <a:blip r:embed="rId3">
            <a:alphaModFix/>
          </a:blip>
          <a:srcRect/>
          <a:stretch/>
        </p:blipFill>
        <p:spPr>
          <a:xfrm>
            <a:off x="8305800" y="6172200"/>
            <a:ext cx="533400" cy="5242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marR="0" lvl="0" indent="0" algn="l" rtl="0">
              <a:spcBef>
                <a:spcPts val="0"/>
              </a:spcBef>
              <a:spcAft>
                <a:spcPts val="0"/>
              </a:spcAft>
              <a:buClr>
                <a:schemeClr val="dk2"/>
              </a:buClr>
              <a:buSzPts val="4000"/>
              <a:buFont typeface="Source Sans Pro"/>
              <a:buNone/>
            </a:pPr>
            <a:r>
              <a:rPr lang="en-IN" sz="4000" b="0" i="0" u="none" strike="noStrike" cap="none">
                <a:solidFill>
                  <a:schemeClr val="dk2"/>
                </a:solidFill>
                <a:latin typeface="Source Sans Pro"/>
                <a:ea typeface="Source Sans Pro"/>
                <a:cs typeface="Source Sans Pro"/>
                <a:sym typeface="Source Sans Pro"/>
              </a:rPr>
              <a:t>Introduction </a:t>
            </a:r>
            <a:endParaRPr sz="4000" b="0" i="0" u="none" strike="noStrike" cap="none">
              <a:solidFill>
                <a:schemeClr val="dk2"/>
              </a:solidFill>
              <a:latin typeface="Source Sans Pro"/>
              <a:ea typeface="Source Sans Pro"/>
              <a:cs typeface="Source Sans Pro"/>
              <a:sym typeface="Source Sans Pro"/>
            </a:endParaRPr>
          </a:p>
        </p:txBody>
      </p:sp>
      <p:sp>
        <p:nvSpPr>
          <p:cNvPr id="125" name="Google Shape;125;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3</a:t>
            </a:fld>
            <a:endParaRPr sz="1400" b="0" i="0" u="none" strike="noStrike" cap="none">
              <a:solidFill>
                <a:srgbClr val="FFFFFF"/>
              </a:solidFill>
              <a:latin typeface="Source Sans Pro"/>
              <a:ea typeface="Source Sans Pro"/>
              <a:cs typeface="Source Sans Pro"/>
              <a:sym typeface="Source Sans Pro"/>
            </a:endParaRPr>
          </a:p>
        </p:txBody>
      </p:sp>
      <p:sp>
        <p:nvSpPr>
          <p:cNvPr id="126" name="Google Shape;126;p15"/>
          <p:cNvSpPr txBox="1">
            <a:spLocks noGrp="1"/>
          </p:cNvSpPr>
          <p:nvPr>
            <p:ph type="body" idx="1"/>
          </p:nvPr>
        </p:nvSpPr>
        <p:spPr>
          <a:xfrm>
            <a:off x="914400" y="1260764"/>
            <a:ext cx="7772400" cy="4664076"/>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Kickstarter is one of the most popular a crowdfunding platforms on the internet. </a:t>
            </a:r>
            <a:endParaRPr sz="2600" b="0" i="0" u="none" strike="noStrike" cap="none" dirty="0">
              <a:solidFill>
                <a:schemeClr val="dk1"/>
              </a:solidFill>
              <a:latin typeface="Libre Baskerville"/>
              <a:ea typeface="Libre Baskerville"/>
              <a:cs typeface="Libre Baskerville"/>
              <a:sym typeface="Libre Baskerville"/>
            </a:endParaRPr>
          </a:p>
          <a:p>
            <a:pPr marL="274320" marR="0" lvl="0" indent="-274320" algn="l" rtl="0">
              <a:spcBef>
                <a:spcPts val="58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The main purpose of the project is to generate the closest and most accurate probability for a Kickstarter crowd-funding campaign before it starts its funding. </a:t>
            </a:r>
            <a:endParaRPr sz="2600" b="0" i="0" u="none" strike="noStrike" cap="none" dirty="0">
              <a:solidFill>
                <a:schemeClr val="dk1"/>
              </a:solidFill>
              <a:latin typeface="Libre Baskerville"/>
              <a:ea typeface="Libre Baskerville"/>
              <a:cs typeface="Libre Baskerville"/>
              <a:sym typeface="Libre Baskerville"/>
            </a:endParaRPr>
          </a:p>
          <a:p>
            <a:pPr marL="274320" marR="0" lvl="0" indent="-274320" algn="l" rtl="0">
              <a:spcBef>
                <a:spcPts val="58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The basis for our work was drawn from a paper by three students from UCSD, on Prediction of success rate of a campaign based on their Kickstarter dataset consisting of 1,30,000 campaign’s data.</a:t>
            </a:r>
            <a:endParaRPr sz="2600" b="0" i="0" u="none" strike="noStrike" cap="none" dirty="0">
              <a:solidFill>
                <a:schemeClr val="dk1"/>
              </a:solidFill>
              <a:latin typeface="Libre Baskerville"/>
              <a:ea typeface="Libre Baskerville"/>
              <a:cs typeface="Libre Baskerville"/>
              <a:sym typeface="Libre Baskerville"/>
            </a:endParaRPr>
          </a:p>
        </p:txBody>
      </p:sp>
      <p:pic>
        <p:nvPicPr>
          <p:cNvPr id="127" name="Google Shape;127;p15"/>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914400" y="274638"/>
            <a:ext cx="7772400" cy="639762"/>
          </a:xfrm>
          <a:prstGeom prst="rect">
            <a:avLst/>
          </a:prstGeom>
          <a:noFill/>
          <a:ln>
            <a:noFill/>
          </a:ln>
        </p:spPr>
        <p:txBody>
          <a:bodyPr spcFirstLastPara="1" wrap="square" lIns="91425" tIns="45700" rIns="91425" bIns="91425" anchor="b" anchorCtr="0">
            <a:noAutofit/>
          </a:bodyPr>
          <a:lstStyle/>
          <a:p>
            <a:pPr marL="0" marR="0" lvl="0" indent="0" algn="l" rtl="0">
              <a:spcBef>
                <a:spcPts val="0"/>
              </a:spcBef>
              <a:spcAft>
                <a:spcPts val="0"/>
              </a:spcAft>
              <a:buClr>
                <a:schemeClr val="dk2"/>
              </a:buClr>
              <a:buSzPts val="4000"/>
              <a:buFont typeface="Source Sans Pro"/>
              <a:buNone/>
            </a:pPr>
            <a:r>
              <a:rPr lang="en-IN" sz="4000" b="0" i="0" u="none" strike="noStrike" cap="none" dirty="0">
                <a:solidFill>
                  <a:schemeClr val="dk2"/>
                </a:solidFill>
                <a:latin typeface="Source Sans Pro"/>
                <a:ea typeface="Source Sans Pro"/>
                <a:cs typeface="Source Sans Pro"/>
                <a:sym typeface="Source Sans Pro"/>
              </a:rPr>
              <a:t>Review of literature</a:t>
            </a:r>
            <a:endParaRPr sz="4000" b="0" i="0" u="none" strike="noStrike" cap="none" dirty="0">
              <a:solidFill>
                <a:schemeClr val="dk2"/>
              </a:solidFill>
              <a:latin typeface="Source Sans Pro"/>
              <a:ea typeface="Source Sans Pro"/>
              <a:cs typeface="Source Sans Pro"/>
              <a:sym typeface="Source Sans Pro"/>
            </a:endParaRPr>
          </a:p>
        </p:txBody>
      </p:sp>
      <p:sp>
        <p:nvSpPr>
          <p:cNvPr id="179" name="Google Shape;179;p2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4</a:t>
            </a:fld>
            <a:endParaRPr sz="1400" b="0" i="0" u="none" strike="noStrike" cap="none">
              <a:solidFill>
                <a:srgbClr val="FFFFFF"/>
              </a:solidFill>
              <a:latin typeface="Source Sans Pro"/>
              <a:ea typeface="Source Sans Pro"/>
              <a:cs typeface="Source Sans Pro"/>
              <a:sym typeface="Source Sans Pro"/>
            </a:endParaRPr>
          </a:p>
        </p:txBody>
      </p:sp>
      <p:pic>
        <p:nvPicPr>
          <p:cNvPr id="181" name="Google Shape;181;p21"/>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Title 1"/>
          <p:cNvSpPr txBox="1">
            <a:spLocks/>
          </p:cNvSpPr>
          <p:nvPr/>
        </p:nvSpPr>
        <p:spPr>
          <a:xfrm>
            <a:off x="0" y="4274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1" i="0" u="none" strike="noStrike" kern="1200" cap="none" spc="0" normalizeH="0" baseline="0" noProof="0" dirty="0" smtClean="0">
              <a:ln>
                <a:noFill/>
              </a:ln>
              <a:solidFill>
                <a:sysClr val="windowText" lastClr="000000"/>
              </a:solidFill>
              <a:effectLst/>
              <a:uLnTx/>
              <a:uFillTx/>
              <a:latin typeface="Calibri Light" panose="020F0302020204030204"/>
              <a:ea typeface="+mj-ea"/>
              <a:cs typeface="+mj-cs"/>
            </a:endParaRPr>
          </a:p>
        </p:txBody>
      </p:sp>
      <p:graphicFrame>
        <p:nvGraphicFramePr>
          <p:cNvPr id="8" name="Content Placeholder 3"/>
          <p:cNvGraphicFramePr>
            <a:graphicFrameLocks/>
          </p:cNvGraphicFramePr>
          <p:nvPr>
            <p:extLst>
              <p:ext uri="{D42A27DB-BD31-4B8C-83A1-F6EECF244321}">
                <p14:modId xmlns:p14="http://schemas.microsoft.com/office/powerpoint/2010/main" val="391672383"/>
              </p:ext>
            </p:extLst>
          </p:nvPr>
        </p:nvGraphicFramePr>
        <p:xfrm>
          <a:off x="146304" y="765356"/>
          <a:ext cx="8756072" cy="5371284"/>
        </p:xfrm>
        <a:graphic>
          <a:graphicData uri="http://schemas.openxmlformats.org/drawingml/2006/table">
            <a:tbl>
              <a:tblPr firstRow="1" bandRow="1"/>
              <a:tblGrid>
                <a:gridCol w="449441">
                  <a:extLst>
                    <a:ext uri="{9D8B030D-6E8A-4147-A177-3AD203B41FA5}">
                      <a16:colId xmlns:a16="http://schemas.microsoft.com/office/drawing/2014/main" val="3286514043"/>
                    </a:ext>
                  </a:extLst>
                </a:gridCol>
                <a:gridCol w="4389318">
                  <a:extLst>
                    <a:ext uri="{9D8B030D-6E8A-4147-A177-3AD203B41FA5}">
                      <a16:colId xmlns:a16="http://schemas.microsoft.com/office/drawing/2014/main" val="3758932161"/>
                    </a:ext>
                  </a:extLst>
                </a:gridCol>
                <a:gridCol w="3917313">
                  <a:extLst>
                    <a:ext uri="{9D8B030D-6E8A-4147-A177-3AD203B41FA5}">
                      <a16:colId xmlns:a16="http://schemas.microsoft.com/office/drawing/2014/main" val="1923011412"/>
                    </a:ext>
                  </a:extLst>
                </a:gridCol>
              </a:tblGrid>
              <a:tr h="194087">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r>
                        <a:rPr lang="en-US" sz="1600" dirty="0" smtClean="0"/>
                        <a:t>#</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r>
                        <a:rPr lang="en-US" sz="1600" dirty="0" smtClean="0"/>
                        <a:t>Paper</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r>
                        <a:rPr lang="en-US" sz="1600" dirty="0" smtClean="0"/>
                        <a:t>Description</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3972573330"/>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rtl="0"/>
                      <a:r>
                        <a:rPr lang="en-US" sz="1600" dirty="0" smtClean="0"/>
                        <a:t>[1]</a:t>
                      </a:r>
                      <a:endParaRPr 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rtl="0"/>
                      <a:r>
                        <a:rPr lang="en-US" sz="1600" b="1" i="0" u="none" strike="noStrike" kern="1200" dirty="0" smtClean="0">
                          <a:solidFill>
                            <a:schemeClr val="dk1"/>
                          </a:solidFill>
                          <a:effectLst/>
                          <a:latin typeface="+mn-lt"/>
                          <a:ea typeface="+mn-ea"/>
                          <a:cs typeface="+mn-cs"/>
                        </a:rPr>
                        <a:t>N. Hussain, K. </a:t>
                      </a:r>
                      <a:r>
                        <a:rPr lang="en-US" sz="1600" b="1" i="0" u="none" strike="noStrike" kern="1200" dirty="0" err="1" smtClean="0">
                          <a:solidFill>
                            <a:schemeClr val="dk1"/>
                          </a:solidFill>
                          <a:effectLst/>
                          <a:latin typeface="+mn-lt"/>
                          <a:ea typeface="+mn-ea"/>
                          <a:cs typeface="+mn-cs"/>
                        </a:rPr>
                        <a:t>Kamel</a:t>
                      </a:r>
                      <a:r>
                        <a:rPr lang="en-US" sz="1600" b="1" i="0" u="none" strike="noStrike" kern="1200" dirty="0" smtClean="0">
                          <a:solidFill>
                            <a:schemeClr val="dk1"/>
                          </a:solidFill>
                          <a:effectLst/>
                          <a:latin typeface="+mn-lt"/>
                          <a:ea typeface="+mn-ea"/>
                          <a:cs typeface="+mn-cs"/>
                        </a:rPr>
                        <a:t> and A. </a:t>
                      </a:r>
                      <a:r>
                        <a:rPr lang="en-US" sz="1600" b="1" i="0" u="none" strike="noStrike" kern="1200" dirty="0" err="1" smtClean="0">
                          <a:solidFill>
                            <a:schemeClr val="dk1"/>
                          </a:solidFill>
                          <a:effectLst/>
                          <a:latin typeface="+mn-lt"/>
                          <a:ea typeface="+mn-ea"/>
                          <a:cs typeface="+mn-cs"/>
                        </a:rPr>
                        <a:t>Radhakrishna</a:t>
                      </a:r>
                      <a:r>
                        <a:rPr lang="en-US" sz="1600" b="0" i="0" u="none" strike="noStrike" kern="1200" dirty="0" smtClean="0">
                          <a:solidFill>
                            <a:schemeClr val="dk1"/>
                          </a:solidFill>
                          <a:effectLst/>
                          <a:latin typeface="+mn-lt"/>
                          <a:ea typeface="+mn-ea"/>
                          <a:cs typeface="+mn-cs"/>
                        </a:rPr>
                        <a:t>.      </a:t>
                      </a:r>
                      <a:r>
                        <a:rPr lang="en-US" sz="1600" b="0" i="1" u="none" strike="noStrike" kern="1200" dirty="0" smtClean="0">
                          <a:solidFill>
                            <a:schemeClr val="dk1"/>
                          </a:solidFill>
                          <a:effectLst/>
                          <a:latin typeface="+mn-lt"/>
                          <a:ea typeface="+mn-ea"/>
                          <a:cs typeface="+mn-cs"/>
                        </a:rPr>
                        <a:t>”Predicting the success of Kickstarter cam-</a:t>
                      </a:r>
                      <a:endParaRPr lang="en-US" sz="1600" b="0" i="1" dirty="0" smtClean="0">
                        <a:effectLst/>
                      </a:endParaRPr>
                    </a:p>
                    <a:p>
                      <a:pPr rtl="0"/>
                      <a:r>
                        <a:rPr lang="en-US" sz="1600" b="0" i="1" u="none" strike="noStrike" kern="1200" dirty="0" err="1" smtClean="0">
                          <a:solidFill>
                            <a:schemeClr val="dk1"/>
                          </a:solidFill>
                          <a:effectLst/>
                          <a:latin typeface="+mn-lt"/>
                          <a:ea typeface="+mn-ea"/>
                          <a:cs typeface="+mn-cs"/>
                        </a:rPr>
                        <a:t>paigns</a:t>
                      </a:r>
                      <a:r>
                        <a:rPr lang="en-US" sz="1600" b="0" i="1" u="none" strike="noStrike" kern="1200" dirty="0" smtClean="0">
                          <a:solidFill>
                            <a:schemeClr val="dk1"/>
                          </a:solidFill>
                          <a:effectLst/>
                          <a:latin typeface="+mn-lt"/>
                          <a:ea typeface="+mn-ea"/>
                          <a:cs typeface="+mn-cs"/>
                        </a:rPr>
                        <a:t>”</a:t>
                      </a:r>
                      <a:r>
                        <a:rPr lang="en-US" sz="1600" b="0" i="0" u="none" strike="noStrike" kern="1200" dirty="0" smtClean="0">
                          <a:solidFill>
                            <a:schemeClr val="dk1"/>
                          </a:solidFill>
                          <a:effectLst/>
                          <a:latin typeface="+mn-lt"/>
                          <a:ea typeface="+mn-ea"/>
                          <a:cs typeface="+mn-cs"/>
                        </a:rPr>
                        <a:t>, Cseweb.ucsd.edu, 2018. </a:t>
                      </a:r>
                      <a:r>
                        <a:rPr lang="en-US" sz="1600" dirty="0" smtClean="0"/>
                        <a:t/>
                      </a:r>
                      <a:br>
                        <a:rPr lang="en-US" sz="1600" dirty="0" smtClean="0"/>
                      </a:br>
                      <a:endParaRPr 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Hussain, </a:t>
                      </a:r>
                      <a:r>
                        <a:rPr lang="en-US" sz="1600" dirty="0" err="1" smtClean="0"/>
                        <a:t>Kamel</a:t>
                      </a:r>
                      <a:r>
                        <a:rPr lang="en-US" sz="1600" dirty="0" smtClean="0"/>
                        <a:t> and </a:t>
                      </a:r>
                      <a:r>
                        <a:rPr lang="en-US" sz="1600" dirty="0" err="1" smtClean="0"/>
                        <a:t>Radhakrishna</a:t>
                      </a:r>
                      <a:r>
                        <a:rPr lang="en-US" sz="1600" dirty="0" smtClean="0"/>
                        <a:t> used various types of algorithm on complex and simple features to divide parameters. They also suggested that any boosting method will improve accuracy.</a:t>
                      </a:r>
                    </a:p>
                    <a:p>
                      <a:endParaRPr 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2160213650"/>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r>
                        <a:rPr lang="en-US" sz="1600" dirty="0" smtClean="0"/>
                        <a:t>[2]</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r>
                        <a:rPr lang="en-US" sz="1600" b="1" i="0" u="none" strike="noStrike" kern="1200" dirty="0" smtClean="0">
                          <a:solidFill>
                            <a:schemeClr val="dk1"/>
                          </a:solidFill>
                          <a:effectLst/>
                          <a:latin typeface="+mn-lt"/>
                          <a:ea typeface="+mn-ea"/>
                          <a:cs typeface="+mn-cs"/>
                        </a:rPr>
                        <a:t>Li, Rakesh &amp; Reddy. </a:t>
                      </a:r>
                      <a:r>
                        <a:rPr lang="en-US" sz="1600" b="0" i="1" u="none" strike="noStrike" kern="1200" dirty="0" smtClean="0">
                          <a:solidFill>
                            <a:schemeClr val="dk1"/>
                          </a:solidFill>
                          <a:effectLst/>
                          <a:latin typeface="+mn-lt"/>
                          <a:ea typeface="+mn-ea"/>
                          <a:cs typeface="+mn-cs"/>
                        </a:rPr>
                        <a:t>”Project Success Prediction in Crowdfunding Environments”</a:t>
                      </a:r>
                      <a:r>
                        <a:rPr lang="en-US" sz="1600" b="0" i="0" u="none" strike="noStrike" kern="1200" dirty="0" smtClean="0">
                          <a:solidFill>
                            <a:schemeClr val="dk1"/>
                          </a:solidFill>
                          <a:effectLst/>
                          <a:latin typeface="+mn-lt"/>
                          <a:ea typeface="+mn-ea"/>
                          <a:cs typeface="+mn-cs"/>
                        </a:rPr>
                        <a:t>. Ninth ACM International Conference on Web Search and Data Mining, pp. 247-256, CA, USA. (c) (2016)ACM.</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Li, Rakesh and Reddy used both classification and regression. They conclude that log logistic method is more accurate approach and also stated that overall run of project depends on first three days of its funding stage.</a:t>
                      </a:r>
                    </a:p>
                    <a:p>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2855063784"/>
                  </a:ext>
                </a:extLst>
              </a:tr>
              <a:tr h="168320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r>
                        <a:rPr lang="en-US" sz="1600" dirty="0" smtClean="0"/>
                        <a:t>[3]</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r>
                        <a:rPr lang="en-US" sz="1600" b="1" i="0" u="none" strike="noStrike" kern="1200" dirty="0" smtClean="0">
                          <a:solidFill>
                            <a:schemeClr val="dk1"/>
                          </a:solidFill>
                          <a:effectLst/>
                          <a:latin typeface="+mn-lt"/>
                          <a:ea typeface="+mn-ea"/>
                          <a:cs typeface="+mn-cs"/>
                        </a:rPr>
                        <a:t>R. Kamath and R. </a:t>
                      </a:r>
                      <a:r>
                        <a:rPr lang="en-US" sz="1600" b="1" i="0" u="none" strike="noStrike" kern="1200" dirty="0" err="1" smtClean="0">
                          <a:solidFill>
                            <a:schemeClr val="dk1"/>
                          </a:solidFill>
                          <a:effectLst/>
                          <a:latin typeface="+mn-lt"/>
                          <a:ea typeface="+mn-ea"/>
                          <a:cs typeface="+mn-cs"/>
                        </a:rPr>
                        <a:t>Kamat</a:t>
                      </a:r>
                      <a:r>
                        <a:rPr lang="en-US" sz="1600" b="0" i="0" u="none" strike="noStrike" kern="1200" dirty="0" smtClean="0">
                          <a:solidFill>
                            <a:schemeClr val="dk1"/>
                          </a:solidFill>
                          <a:effectLst/>
                          <a:latin typeface="+mn-lt"/>
                          <a:ea typeface="+mn-ea"/>
                          <a:cs typeface="+mn-cs"/>
                        </a:rPr>
                        <a:t>.</a:t>
                      </a:r>
                      <a:r>
                        <a:rPr lang="en-US" sz="1600" b="0" i="1" u="none" strike="noStrike" kern="1200" dirty="0" smtClean="0">
                          <a:solidFill>
                            <a:schemeClr val="dk1"/>
                          </a:solidFill>
                          <a:effectLst/>
                          <a:latin typeface="+mn-lt"/>
                          <a:ea typeface="+mn-ea"/>
                          <a:cs typeface="+mn-cs"/>
                        </a:rPr>
                        <a:t> ”Supervised Learning Model For Kickstarter Campaigns With R Mining”</a:t>
                      </a:r>
                      <a:r>
                        <a:rPr lang="en-US" sz="1600" b="0" i="0" u="none" strike="noStrike" kern="1200" dirty="0" smtClean="0">
                          <a:solidFill>
                            <a:schemeClr val="dk1"/>
                          </a:solidFill>
                          <a:effectLst/>
                          <a:latin typeface="+mn-lt"/>
                          <a:ea typeface="+mn-ea"/>
                          <a:cs typeface="+mn-cs"/>
                        </a:rPr>
                        <a:t>, International Journal of Information Technology, Modeling and Computing (IJITMC) Vol. 4, No.1,17-28, February 2016.</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Kamath and </a:t>
                      </a:r>
                      <a:r>
                        <a:rPr lang="en-US" sz="1600" dirty="0" err="1" smtClean="0"/>
                        <a:t>Kamat</a:t>
                      </a:r>
                      <a:r>
                        <a:rPr lang="en-US" sz="1600" dirty="0" smtClean="0"/>
                        <a:t> used R libraries and different classifier models and concluded that neural network and Naïve Bayes gives improved accuracy up to 94%.</a:t>
                      </a:r>
                    </a:p>
                    <a:p>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100275943"/>
                  </a:ext>
                </a:extLst>
              </a:tr>
            </a:tbl>
          </a:graphicData>
        </a:graphic>
      </p:graphicFrame>
      <p:sp>
        <p:nvSpPr>
          <p:cNvPr id="9"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marR="0" lvl="0" indent="0" algn="l" rtl="0">
              <a:spcBef>
                <a:spcPts val="0"/>
              </a:spcBef>
              <a:spcAft>
                <a:spcPts val="0"/>
              </a:spcAft>
              <a:buClr>
                <a:schemeClr val="dk2"/>
              </a:buClr>
              <a:buSzPts val="4000"/>
              <a:buFont typeface="Source Sans Pro"/>
              <a:buNone/>
            </a:pPr>
            <a:r>
              <a:rPr lang="en-IN" sz="4000" b="0" i="0" u="none" strike="noStrike" cap="none">
                <a:solidFill>
                  <a:schemeClr val="dk2"/>
                </a:solidFill>
                <a:latin typeface="Source Sans Pro"/>
                <a:ea typeface="Source Sans Pro"/>
                <a:cs typeface="Source Sans Pro"/>
                <a:sym typeface="Source Sans Pro"/>
              </a:rPr>
              <a:t>Problem definition </a:t>
            </a:r>
            <a:endParaRPr sz="4000" b="0" i="0" u="none" strike="noStrike" cap="none">
              <a:solidFill>
                <a:schemeClr val="dk2"/>
              </a:solidFill>
              <a:latin typeface="Source Sans Pro"/>
              <a:ea typeface="Source Sans Pro"/>
              <a:cs typeface="Source Sans Pro"/>
              <a:sym typeface="Source Sans Pro"/>
            </a:endParaRPr>
          </a:p>
        </p:txBody>
      </p:sp>
      <p:sp>
        <p:nvSpPr>
          <p:cNvPr id="134" name="Google Shape;134;p1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5</a:t>
            </a:fld>
            <a:endParaRPr sz="1400" b="0" i="0" u="none" strike="noStrike" cap="none">
              <a:solidFill>
                <a:srgbClr val="FFFFFF"/>
              </a:solidFill>
              <a:latin typeface="Source Sans Pro"/>
              <a:ea typeface="Source Sans Pro"/>
              <a:cs typeface="Source Sans Pro"/>
              <a:sym typeface="Source Sans Pro"/>
            </a:endParaRPr>
          </a:p>
        </p:txBody>
      </p:sp>
      <p:sp>
        <p:nvSpPr>
          <p:cNvPr id="135" name="Google Shape;135;p1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2210"/>
              <a:buFont typeface="Noto Sans Symbols"/>
              <a:buChar char="●"/>
            </a:pPr>
            <a:r>
              <a:rPr lang="en-IN" sz="2600" b="0" i="0" u="none" strike="noStrike" cap="none" dirty="0" smtClean="0">
                <a:solidFill>
                  <a:schemeClr val="dk1"/>
                </a:solidFill>
                <a:latin typeface="Libre Baskerville"/>
                <a:ea typeface="Libre Baskerville"/>
                <a:cs typeface="Libre Baskerville"/>
                <a:sym typeface="Libre Baskerville"/>
              </a:rPr>
              <a:t>It is very difficult to predict the </a:t>
            </a:r>
            <a:r>
              <a:rPr lang="en-IN" dirty="0" smtClean="0"/>
              <a:t>future of a project, and often very time consuming. Without any proper measures for probability of success it becomes difficult for investors to trust the Kickstarter campaign and invest in them. The failure of any project can be due to inefficient planning or on the market conditions.</a:t>
            </a:r>
            <a:endParaRPr dirty="0"/>
          </a:p>
        </p:txBody>
      </p:sp>
      <p:pic>
        <p:nvPicPr>
          <p:cNvPr id="137" name="Google Shape;137;p16"/>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marR="0" lvl="0" indent="0" algn="l" rtl="0">
              <a:spcBef>
                <a:spcPts val="0"/>
              </a:spcBef>
              <a:spcAft>
                <a:spcPts val="0"/>
              </a:spcAft>
              <a:buClr>
                <a:schemeClr val="dk2"/>
              </a:buClr>
              <a:buSzPts val="4000"/>
              <a:buFont typeface="Source Sans Pro"/>
              <a:buNone/>
            </a:pPr>
            <a:r>
              <a:rPr lang="en-IN" sz="4000" b="0" i="0" u="none" strike="noStrike" cap="none" dirty="0">
                <a:solidFill>
                  <a:schemeClr val="dk2"/>
                </a:solidFill>
                <a:latin typeface="Source Sans Pro"/>
                <a:ea typeface="Source Sans Pro"/>
                <a:cs typeface="Source Sans Pro"/>
                <a:sym typeface="Source Sans Pro"/>
              </a:rPr>
              <a:t>Proposed solution</a:t>
            </a:r>
            <a:endParaRPr sz="4000" b="0" i="0" u="none" strike="noStrike" cap="none" dirty="0">
              <a:solidFill>
                <a:schemeClr val="dk2"/>
              </a:solidFill>
              <a:latin typeface="Source Sans Pro"/>
              <a:ea typeface="Source Sans Pro"/>
              <a:cs typeface="Source Sans Pro"/>
              <a:sym typeface="Source Sans Pro"/>
            </a:endParaRPr>
          </a:p>
        </p:txBody>
      </p:sp>
      <p:sp>
        <p:nvSpPr>
          <p:cNvPr id="143" name="Google Shape;143;p1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6</a:t>
            </a:fld>
            <a:endParaRPr sz="1400" b="0" i="0" u="none" strike="noStrike" cap="none">
              <a:solidFill>
                <a:srgbClr val="FFFFFF"/>
              </a:solidFill>
              <a:latin typeface="Source Sans Pro"/>
              <a:ea typeface="Source Sans Pro"/>
              <a:cs typeface="Source Sans Pro"/>
              <a:sym typeface="Source Sans Pro"/>
            </a:endParaRPr>
          </a:p>
        </p:txBody>
      </p:sp>
      <p:sp>
        <p:nvSpPr>
          <p:cNvPr id="144" name="Google Shape;144;p17"/>
          <p:cNvSpPr txBox="1">
            <a:spLocks noGrp="1"/>
          </p:cNvSpPr>
          <p:nvPr>
            <p:ph type="body" idx="1"/>
          </p:nvPr>
        </p:nvSpPr>
        <p:spPr>
          <a:xfrm>
            <a:off x="800100" y="1279093"/>
            <a:ext cx="7772400" cy="4602162"/>
          </a:xfrm>
          <a:prstGeom prst="rect">
            <a:avLst/>
          </a:prstGeom>
          <a:noFill/>
          <a:ln>
            <a:noFill/>
          </a:ln>
        </p:spPr>
        <p:txBody>
          <a:bodyPr spcFirstLastPara="1" wrap="square" lIns="91425" tIns="45700" rIns="91425" bIns="45700" anchor="t" anchorCtr="0">
            <a:noAutofit/>
          </a:bodyPr>
          <a:lstStyle/>
          <a:p>
            <a:pPr marL="274320" lvl="0" indent="-274320">
              <a:spcBef>
                <a:spcPts val="0"/>
              </a:spcBef>
            </a:pPr>
            <a:r>
              <a:rPr lang="en-IN" dirty="0"/>
              <a:t>There are multiple </a:t>
            </a:r>
            <a:r>
              <a:rPr lang="en-IN" dirty="0" smtClean="0"/>
              <a:t>factors </a:t>
            </a:r>
            <a:r>
              <a:rPr lang="en-IN" dirty="0"/>
              <a:t>by which success of a Kickstarter campaign could be </a:t>
            </a:r>
            <a:r>
              <a:rPr lang="en-IN" dirty="0" smtClean="0"/>
              <a:t>interpreted. </a:t>
            </a:r>
          </a:p>
          <a:p>
            <a:pPr marL="274320" lvl="0" indent="-274320">
              <a:spcBef>
                <a:spcPts val="0"/>
              </a:spcBef>
            </a:pPr>
            <a:r>
              <a:rPr lang="en-IN" dirty="0" smtClean="0"/>
              <a:t>We propose to develop a machine learning model which can predict the probability of success of any Kickstarter campaign with various features as input and success rate along with some insights (suggestions and disadvantages) obtained from the model as output.</a:t>
            </a:r>
          </a:p>
          <a:p>
            <a:pPr marL="274320" lvl="0" indent="-274320">
              <a:spcBef>
                <a:spcPts val="0"/>
              </a:spcBef>
            </a:pPr>
            <a:r>
              <a:rPr lang="en-IN" dirty="0" smtClean="0"/>
              <a:t>Kickstarter </a:t>
            </a:r>
            <a:r>
              <a:rPr lang="en-IN" dirty="0"/>
              <a:t>dataset available from </a:t>
            </a:r>
            <a:r>
              <a:rPr lang="en-IN" dirty="0" err="1" smtClean="0"/>
              <a:t>Kaggle</a:t>
            </a:r>
            <a:r>
              <a:rPr lang="en-IN" dirty="0" smtClean="0"/>
              <a:t> would </a:t>
            </a:r>
            <a:r>
              <a:rPr lang="en-IN" dirty="0"/>
              <a:t>be used for all operations</a:t>
            </a:r>
            <a:r>
              <a:rPr lang="en-IN" dirty="0" smtClean="0"/>
              <a:t>.</a:t>
            </a:r>
            <a:endParaRPr lang="en-IN" sz="2600" b="0" i="0" u="none" strike="noStrike" cap="none" dirty="0" smtClean="0">
              <a:solidFill>
                <a:schemeClr val="dk1"/>
              </a:solidFill>
              <a:latin typeface="Libre Baskerville"/>
              <a:ea typeface="Libre Baskerville"/>
              <a:cs typeface="Libre Baskerville"/>
              <a:sym typeface="Libre Baskerville"/>
            </a:endParaRPr>
          </a:p>
        </p:txBody>
      </p:sp>
      <p:pic>
        <p:nvPicPr>
          <p:cNvPr id="146" name="Google Shape;146;p17"/>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IN" smtClean="0"/>
              <a:t>7</a:t>
            </a:fld>
            <a:endParaRPr lang="en-IN"/>
          </a:p>
        </p:txBody>
      </p:sp>
      <p:sp>
        <p:nvSpPr>
          <p:cNvPr id="4" name="Text Placeholder 3"/>
          <p:cNvSpPr>
            <a:spLocks noGrp="1"/>
          </p:cNvSpPr>
          <p:nvPr>
            <p:ph type="body" idx="1"/>
          </p:nvPr>
        </p:nvSpPr>
        <p:spPr>
          <a:xfrm>
            <a:off x="914400" y="692727"/>
            <a:ext cx="7772400" cy="5327073"/>
          </a:xfrm>
        </p:spPr>
        <p:txBody>
          <a:bodyPr/>
          <a:lstStyle/>
          <a:p>
            <a:r>
              <a:rPr lang="en-IN" dirty="0"/>
              <a:t>The solution will revolve around certain features:</a:t>
            </a:r>
          </a:p>
          <a:p>
            <a:pPr lvl="1"/>
            <a:r>
              <a:rPr lang="en-IN" dirty="0"/>
              <a:t>Duration</a:t>
            </a:r>
          </a:p>
          <a:p>
            <a:pPr lvl="1"/>
            <a:r>
              <a:rPr lang="en-IN" dirty="0"/>
              <a:t>Goal in USD</a:t>
            </a:r>
          </a:p>
          <a:p>
            <a:pPr lvl="1"/>
            <a:r>
              <a:rPr lang="en-IN" dirty="0"/>
              <a:t>Category</a:t>
            </a:r>
          </a:p>
          <a:p>
            <a:r>
              <a:rPr lang="en-IN" dirty="0" smtClean="0"/>
              <a:t>The </a:t>
            </a:r>
            <a:r>
              <a:rPr lang="en-IN" dirty="0"/>
              <a:t>solution will be broken down into four parts:</a:t>
            </a:r>
          </a:p>
          <a:p>
            <a:pPr lvl="1"/>
            <a:r>
              <a:rPr lang="en-IN" dirty="0"/>
              <a:t>Regression</a:t>
            </a:r>
          </a:p>
          <a:p>
            <a:pPr lvl="1"/>
            <a:r>
              <a:rPr lang="en-IN" dirty="0"/>
              <a:t>Classification</a:t>
            </a:r>
          </a:p>
          <a:p>
            <a:pPr lvl="1"/>
            <a:r>
              <a:rPr lang="en-IN" dirty="0"/>
              <a:t>Boosting</a:t>
            </a:r>
          </a:p>
          <a:p>
            <a:pPr lvl="1"/>
            <a:r>
              <a:rPr lang="en-IN" dirty="0"/>
              <a:t>Association (if found useful)</a:t>
            </a:r>
          </a:p>
          <a:p>
            <a:endParaRPr lang="en-IN" dirty="0"/>
          </a:p>
        </p:txBody>
      </p:sp>
    </p:spTree>
    <p:extLst>
      <p:ext uri="{BB962C8B-B14F-4D97-AF65-F5344CB8AC3E}">
        <p14:creationId xmlns:p14="http://schemas.microsoft.com/office/powerpoint/2010/main" val="302237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8</a:t>
            </a:fld>
            <a:endParaRPr sz="1400" b="0" i="0" u="none" strike="noStrike" cap="none">
              <a:solidFill>
                <a:srgbClr val="FFFFFF"/>
              </a:solidFill>
              <a:latin typeface="Source Sans Pro"/>
              <a:ea typeface="Source Sans Pro"/>
              <a:cs typeface="Source Sans Pro"/>
              <a:sym typeface="Source Sans Pro"/>
            </a:endParaRPr>
          </a:p>
        </p:txBody>
      </p:sp>
      <p:sp>
        <p:nvSpPr>
          <p:cNvPr id="152" name="Google Shape;152;p18"/>
          <p:cNvSpPr txBox="1">
            <a:spLocks noGrp="1"/>
          </p:cNvSpPr>
          <p:nvPr>
            <p:ph type="body" idx="1"/>
          </p:nvPr>
        </p:nvSpPr>
        <p:spPr>
          <a:xfrm>
            <a:off x="914400" y="381000"/>
            <a:ext cx="7772400" cy="5638800"/>
          </a:xfrm>
          <a:prstGeom prst="rect">
            <a:avLst/>
          </a:prstGeom>
          <a:noFill/>
          <a:ln>
            <a:noFill/>
          </a:ln>
        </p:spPr>
        <p:txBody>
          <a:bodyPr spcFirstLastPara="1" wrap="square" lIns="91425" tIns="45700" rIns="91425" bIns="45700" anchor="t" anchorCtr="0">
            <a:noAutofit/>
          </a:bodyPr>
          <a:lstStyle/>
          <a:p>
            <a:pPr marL="274320" marR="0" lvl="0" indent="-123190" algn="l" rtl="0">
              <a:spcBef>
                <a:spcPts val="0"/>
              </a:spcBef>
              <a:spcAft>
                <a:spcPts val="0"/>
              </a:spcAft>
              <a:buClr>
                <a:schemeClr val="accent1"/>
              </a:buClr>
              <a:buSzPts val="2380"/>
              <a:buFont typeface="Noto Sans Symbols"/>
              <a:buNone/>
            </a:pPr>
            <a:endParaRPr sz="2800" b="0" i="0" u="none" strike="noStrike" cap="none" dirty="0">
              <a:solidFill>
                <a:schemeClr val="dk1"/>
              </a:solidFill>
              <a:latin typeface="Libre Baskerville"/>
              <a:ea typeface="Libre Baskerville"/>
              <a:cs typeface="Libre Baskerville"/>
              <a:sym typeface="Libre Baskerville"/>
            </a:endParaRPr>
          </a:p>
          <a:p>
            <a:pPr marL="274320" marR="0" lvl="0" indent="-274320" algn="l" rtl="0">
              <a:spcBef>
                <a:spcPts val="580"/>
              </a:spcBef>
              <a:spcAft>
                <a:spcPts val="0"/>
              </a:spcAft>
              <a:buClr>
                <a:schemeClr val="accent1"/>
              </a:buClr>
              <a:buSzPts val="2380"/>
              <a:buFont typeface="Noto Sans Symbols"/>
              <a:buChar char="●"/>
            </a:pPr>
            <a:r>
              <a:rPr lang="en-IN" sz="2800" b="0" i="0" u="none" strike="noStrike" cap="none" dirty="0">
                <a:solidFill>
                  <a:schemeClr val="dk1"/>
                </a:solidFill>
                <a:latin typeface="Libre Baskerville"/>
                <a:ea typeface="Libre Baskerville"/>
                <a:cs typeface="Libre Baskerville"/>
                <a:sym typeface="Libre Baskerville"/>
              </a:rPr>
              <a:t>Regression:</a:t>
            </a:r>
            <a:endParaRPr dirty="0"/>
          </a:p>
          <a:p>
            <a:pPr marL="548640" marR="0" lvl="1" indent="-228600" algn="l" rtl="0">
              <a:spcBef>
                <a:spcPts val="370"/>
              </a:spcBef>
              <a:spcAft>
                <a:spcPts val="0"/>
              </a:spcAft>
              <a:buClr>
                <a:schemeClr val="accent2"/>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Support Vector</a:t>
            </a:r>
            <a:endParaRPr dirty="0"/>
          </a:p>
          <a:p>
            <a:pPr marL="548640" marR="0" lvl="1" indent="-228600" algn="l" rtl="0">
              <a:spcBef>
                <a:spcPts val="370"/>
              </a:spcBef>
              <a:spcAft>
                <a:spcPts val="0"/>
              </a:spcAft>
              <a:buClr>
                <a:schemeClr val="accent2"/>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Random Forest</a:t>
            </a:r>
            <a:endParaRPr dirty="0"/>
          </a:p>
          <a:p>
            <a:pPr marL="548640" marR="0" lvl="1" indent="-228600" algn="l" rtl="0">
              <a:spcBef>
                <a:spcPts val="370"/>
              </a:spcBef>
              <a:spcAft>
                <a:spcPts val="0"/>
              </a:spcAft>
              <a:buClr>
                <a:schemeClr val="accent2"/>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Tobit</a:t>
            </a:r>
            <a:endParaRPr dirty="0"/>
          </a:p>
          <a:p>
            <a:pPr marL="548640" marR="0" lvl="1" indent="-88265" algn="l" rtl="0">
              <a:spcBef>
                <a:spcPts val="370"/>
              </a:spcBef>
              <a:spcAft>
                <a:spcPts val="0"/>
              </a:spcAft>
              <a:buClr>
                <a:schemeClr val="accent2"/>
              </a:buClr>
              <a:buSzPts val="2210"/>
              <a:buFont typeface="Noto Sans Symbols"/>
              <a:buNone/>
            </a:pPr>
            <a:endParaRPr sz="2600" b="0" i="0" u="none" strike="noStrike" cap="none" dirty="0">
              <a:solidFill>
                <a:schemeClr val="dk1"/>
              </a:solidFill>
              <a:latin typeface="Libre Baskerville"/>
              <a:ea typeface="Libre Baskerville"/>
              <a:cs typeface="Libre Baskerville"/>
              <a:sym typeface="Libre Baskerville"/>
            </a:endParaRPr>
          </a:p>
          <a:p>
            <a:pPr marL="274320" marR="0" lvl="0" indent="-274320" algn="l" rtl="0">
              <a:spcBef>
                <a:spcPts val="580"/>
              </a:spcBef>
              <a:spcAft>
                <a:spcPts val="0"/>
              </a:spcAft>
              <a:buClr>
                <a:schemeClr val="accent1"/>
              </a:buClr>
              <a:buSzPts val="2380"/>
              <a:buFont typeface="Noto Sans Symbols"/>
              <a:buChar char="●"/>
            </a:pPr>
            <a:r>
              <a:rPr lang="en-IN" sz="2800" b="0" i="0" u="none" strike="noStrike" cap="none" dirty="0">
                <a:solidFill>
                  <a:schemeClr val="dk1"/>
                </a:solidFill>
                <a:latin typeface="Libre Baskerville"/>
                <a:ea typeface="Libre Baskerville"/>
                <a:cs typeface="Libre Baskerville"/>
                <a:sym typeface="Libre Baskerville"/>
              </a:rPr>
              <a:t>Classification:</a:t>
            </a:r>
            <a:endParaRPr dirty="0"/>
          </a:p>
          <a:p>
            <a:pPr marL="548640" marR="0" lvl="1" indent="-228600" algn="l" rtl="0">
              <a:spcBef>
                <a:spcPts val="370"/>
              </a:spcBef>
              <a:spcAft>
                <a:spcPts val="0"/>
              </a:spcAft>
              <a:buClr>
                <a:schemeClr val="accent2"/>
              </a:buClr>
              <a:buSzPts val="2210"/>
              <a:buFont typeface="Noto Sans Symbols"/>
              <a:buChar char="●"/>
            </a:pPr>
            <a:r>
              <a:rPr lang="en-IN" sz="2600" b="0" i="0" u="none" strike="noStrike" cap="none" dirty="0" smtClean="0">
                <a:solidFill>
                  <a:schemeClr val="dk1"/>
                </a:solidFill>
                <a:latin typeface="Libre Baskerville"/>
                <a:ea typeface="Libre Baskerville"/>
                <a:cs typeface="Libre Baskerville"/>
                <a:sym typeface="Libre Baskerville"/>
              </a:rPr>
              <a:t>Logistic </a:t>
            </a:r>
            <a:r>
              <a:rPr lang="en-IN" sz="2600" b="0" i="0" u="none" strike="noStrike" cap="none" dirty="0">
                <a:solidFill>
                  <a:schemeClr val="dk1"/>
                </a:solidFill>
                <a:latin typeface="Libre Baskerville"/>
                <a:ea typeface="Libre Baskerville"/>
                <a:cs typeface="Libre Baskerville"/>
                <a:sym typeface="Libre Baskerville"/>
              </a:rPr>
              <a:t>Regression</a:t>
            </a:r>
            <a:endParaRPr dirty="0"/>
          </a:p>
          <a:p>
            <a:pPr marL="548640" marR="0" lvl="1" indent="-228600" algn="l" rtl="0">
              <a:spcBef>
                <a:spcPts val="370"/>
              </a:spcBef>
              <a:spcAft>
                <a:spcPts val="0"/>
              </a:spcAft>
              <a:buClr>
                <a:schemeClr val="accent2"/>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Support Vector</a:t>
            </a:r>
            <a:endParaRPr dirty="0"/>
          </a:p>
          <a:p>
            <a:pPr marL="548640" marR="0" lvl="1" indent="-228600" algn="l" rtl="0">
              <a:spcBef>
                <a:spcPts val="370"/>
              </a:spcBef>
              <a:spcAft>
                <a:spcPts val="0"/>
              </a:spcAft>
              <a:buClr>
                <a:schemeClr val="accent2"/>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Random Forest</a:t>
            </a:r>
            <a:endParaRPr sz="2600" b="0" i="0" u="none" strike="noStrike" cap="none" dirty="0">
              <a:solidFill>
                <a:schemeClr val="dk1"/>
              </a:solidFill>
              <a:latin typeface="Libre Baskerville"/>
              <a:ea typeface="Libre Baskerville"/>
              <a:cs typeface="Libre Baskerville"/>
              <a:sym typeface="Libre Baskerville"/>
            </a:endParaRPr>
          </a:p>
        </p:txBody>
      </p:sp>
      <p:sp>
        <p:nvSpPr>
          <p:cNvPr id="153" name="Google Shape;153;p18"/>
          <p:cNvSpPr/>
          <p:nvPr/>
        </p:nvSpPr>
        <p:spPr>
          <a:xfrm>
            <a:off x="4918364" y="914400"/>
            <a:ext cx="4260469" cy="3134191"/>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rgbClr val="4F81BD"/>
              </a:buClr>
              <a:buSzPts val="2380"/>
              <a:buFont typeface="Noto Sans Symbols"/>
              <a:buChar char="●"/>
            </a:pPr>
            <a:r>
              <a:rPr lang="en-IN" sz="2800" b="0" i="0" u="none" strike="noStrike" cap="none" dirty="0" smtClean="0">
                <a:solidFill>
                  <a:srgbClr val="000000"/>
                </a:solidFill>
                <a:latin typeface="Libre Baskerville"/>
                <a:ea typeface="Libre Baskerville"/>
                <a:cs typeface="Libre Baskerville"/>
                <a:sym typeface="Libre Baskerville"/>
              </a:rPr>
              <a:t>Association:</a:t>
            </a:r>
            <a:endParaRPr sz="2600" b="0" i="0" u="none" strike="noStrike" cap="none" dirty="0">
              <a:solidFill>
                <a:srgbClr val="000000"/>
              </a:solidFill>
              <a:latin typeface="Libre Baskerville"/>
              <a:ea typeface="Libre Baskerville"/>
              <a:cs typeface="Libre Baskerville"/>
              <a:sym typeface="Libre Baskerville"/>
            </a:endParaRPr>
          </a:p>
          <a:p>
            <a:pPr marL="548640" marR="0" lvl="1" indent="-228600" algn="l" rtl="0">
              <a:spcBef>
                <a:spcPts val="370"/>
              </a:spcBef>
              <a:spcAft>
                <a:spcPts val="0"/>
              </a:spcAft>
              <a:buClr>
                <a:srgbClr val="C0504D"/>
              </a:buClr>
              <a:buSzPts val="2040"/>
              <a:buFont typeface="Noto Sans Symbols"/>
              <a:buChar char="●"/>
            </a:pPr>
            <a:r>
              <a:rPr lang="en-IN" sz="2400" b="0" i="0" u="none" strike="noStrike" cap="none" dirty="0" err="1">
                <a:solidFill>
                  <a:srgbClr val="000000"/>
                </a:solidFill>
                <a:latin typeface="Libre Baskerville"/>
                <a:ea typeface="Libre Baskerville"/>
                <a:cs typeface="Libre Baskerville"/>
                <a:sym typeface="Libre Baskerville"/>
              </a:rPr>
              <a:t>Appriori</a:t>
            </a:r>
            <a:r>
              <a:rPr lang="en-IN" sz="2400" b="0" i="0" u="none" strike="noStrike" cap="none" dirty="0">
                <a:solidFill>
                  <a:srgbClr val="000000"/>
                </a:solidFill>
                <a:latin typeface="Libre Baskerville"/>
                <a:ea typeface="Libre Baskerville"/>
                <a:cs typeface="Libre Baskerville"/>
                <a:sym typeface="Libre Baskerville"/>
              </a:rPr>
              <a:t> OR</a:t>
            </a:r>
            <a:endParaRPr dirty="0"/>
          </a:p>
          <a:p>
            <a:pPr marL="548640" marR="0" lvl="1" indent="-228600" algn="l" rtl="0">
              <a:spcBef>
                <a:spcPts val="370"/>
              </a:spcBef>
              <a:spcAft>
                <a:spcPts val="0"/>
              </a:spcAft>
              <a:buClr>
                <a:srgbClr val="C0504D"/>
              </a:buClr>
              <a:buSzPts val="2040"/>
              <a:buFont typeface="Noto Sans Symbols"/>
              <a:buChar char="●"/>
            </a:pPr>
            <a:r>
              <a:rPr lang="en-IN" sz="2400" b="0" i="0" u="none" strike="noStrike" cap="none" dirty="0" err="1">
                <a:solidFill>
                  <a:srgbClr val="000000"/>
                </a:solidFill>
                <a:latin typeface="Libre Baskerville"/>
                <a:ea typeface="Libre Baskerville"/>
                <a:cs typeface="Libre Baskerville"/>
                <a:sym typeface="Libre Baskerville"/>
              </a:rPr>
              <a:t>Eclat</a:t>
            </a:r>
            <a:endParaRPr sz="2400" b="0" i="0" u="none" strike="noStrike" cap="none" dirty="0">
              <a:solidFill>
                <a:srgbClr val="000000"/>
              </a:solidFill>
              <a:latin typeface="Libre Baskerville"/>
              <a:ea typeface="Libre Baskerville"/>
              <a:cs typeface="Libre Baskerville"/>
              <a:sym typeface="Libre Baskerville"/>
            </a:endParaRPr>
          </a:p>
          <a:p>
            <a:pPr marL="548640" marR="0" lvl="1" indent="-99059" algn="l" rtl="0">
              <a:spcBef>
                <a:spcPts val="370"/>
              </a:spcBef>
              <a:spcAft>
                <a:spcPts val="0"/>
              </a:spcAft>
              <a:buClr>
                <a:srgbClr val="C0504D"/>
              </a:buClr>
              <a:buSzPts val="2040"/>
              <a:buFont typeface="Noto Sans Symbols"/>
              <a:buNone/>
            </a:pPr>
            <a:endParaRPr sz="2400" b="0" i="0" u="none" strike="noStrike" cap="none" dirty="0">
              <a:solidFill>
                <a:srgbClr val="000000"/>
              </a:solidFill>
              <a:latin typeface="Libre Baskerville"/>
              <a:ea typeface="Libre Baskerville"/>
              <a:cs typeface="Libre Baskerville"/>
              <a:sym typeface="Libre Baskerville"/>
            </a:endParaRPr>
          </a:p>
          <a:p>
            <a:pPr marL="548640" marR="0" lvl="1" indent="-99059" algn="l" rtl="0">
              <a:spcBef>
                <a:spcPts val="370"/>
              </a:spcBef>
              <a:spcAft>
                <a:spcPts val="0"/>
              </a:spcAft>
              <a:buClr>
                <a:srgbClr val="C0504D"/>
              </a:buClr>
              <a:buSzPts val="2040"/>
              <a:buFont typeface="Noto Sans Symbols"/>
              <a:buNone/>
            </a:pPr>
            <a:endParaRPr sz="2400" b="0" i="0" u="none" strike="noStrike" cap="none" dirty="0">
              <a:solidFill>
                <a:srgbClr val="000000"/>
              </a:solidFill>
              <a:latin typeface="Libre Baskerville"/>
              <a:ea typeface="Libre Baskerville"/>
              <a:cs typeface="Libre Baskerville"/>
              <a:sym typeface="Libre Baskerville"/>
            </a:endParaRPr>
          </a:p>
          <a:p>
            <a:pPr marL="274320" marR="0" lvl="0" indent="-274320" algn="l" rtl="0">
              <a:spcBef>
                <a:spcPts val="580"/>
              </a:spcBef>
              <a:spcAft>
                <a:spcPts val="0"/>
              </a:spcAft>
              <a:buClr>
                <a:srgbClr val="4F81BD"/>
              </a:buClr>
              <a:buSzPts val="2380"/>
              <a:buFont typeface="Noto Sans Symbols"/>
              <a:buChar char="●"/>
            </a:pPr>
            <a:r>
              <a:rPr lang="en-IN" sz="2800" b="0" i="0" u="none" strike="noStrike" cap="none" dirty="0" smtClean="0">
                <a:solidFill>
                  <a:srgbClr val="000000"/>
                </a:solidFill>
                <a:latin typeface="Libre Baskerville"/>
                <a:ea typeface="Libre Baskerville"/>
                <a:cs typeface="Libre Baskerville"/>
                <a:sym typeface="Libre Baskerville"/>
              </a:rPr>
              <a:t>Boosting:</a:t>
            </a:r>
            <a:endParaRPr sz="2600" b="0" i="0" u="none" strike="noStrike" cap="none" dirty="0">
              <a:solidFill>
                <a:srgbClr val="000000"/>
              </a:solidFill>
              <a:latin typeface="Libre Baskerville"/>
              <a:ea typeface="Libre Baskerville"/>
              <a:cs typeface="Libre Baskerville"/>
              <a:sym typeface="Libre Baskerville"/>
            </a:endParaRPr>
          </a:p>
          <a:p>
            <a:pPr marL="548640" marR="0" lvl="1" indent="-228600" algn="l" rtl="0">
              <a:spcBef>
                <a:spcPts val="370"/>
              </a:spcBef>
              <a:spcAft>
                <a:spcPts val="0"/>
              </a:spcAft>
              <a:buClr>
                <a:srgbClr val="C0504D"/>
              </a:buClr>
              <a:buSzPts val="2040"/>
              <a:buFont typeface="Noto Sans Symbols"/>
              <a:buChar char="●"/>
            </a:pPr>
            <a:r>
              <a:rPr lang="en-IN" sz="2400" b="0" i="0" u="none" strike="noStrike" cap="none" dirty="0" err="1">
                <a:solidFill>
                  <a:srgbClr val="000000"/>
                </a:solidFill>
                <a:latin typeface="Libre Baskerville"/>
                <a:ea typeface="Libre Baskerville"/>
                <a:cs typeface="Libre Baskerville"/>
                <a:sym typeface="Libre Baskerville"/>
              </a:rPr>
              <a:t>XGBoost</a:t>
            </a:r>
            <a:endParaRPr sz="2400" b="0" i="0" u="none" strike="noStrike" cap="none" dirty="0">
              <a:solidFill>
                <a:srgbClr val="000000"/>
              </a:solidFill>
              <a:latin typeface="Libre Baskerville"/>
              <a:ea typeface="Libre Baskerville"/>
              <a:cs typeface="Libre Baskerville"/>
              <a:sym typeface="Libre Baskerville"/>
            </a:endParaRPr>
          </a:p>
        </p:txBody>
      </p:sp>
      <p:pic>
        <p:nvPicPr>
          <p:cNvPr id="155" name="Google Shape;155;p18"/>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marR="0" lvl="0" indent="0" algn="l" rtl="0">
              <a:spcBef>
                <a:spcPts val="0"/>
              </a:spcBef>
              <a:spcAft>
                <a:spcPts val="0"/>
              </a:spcAft>
              <a:buClr>
                <a:schemeClr val="dk2"/>
              </a:buClr>
              <a:buSzPts val="4000"/>
              <a:buFont typeface="Source Sans Pro"/>
              <a:buNone/>
            </a:pPr>
            <a:r>
              <a:rPr lang="en-IN" sz="4000" b="0" i="0" u="none" strike="noStrike" cap="none" dirty="0">
                <a:solidFill>
                  <a:schemeClr val="dk2"/>
                </a:solidFill>
                <a:latin typeface="Source Sans Pro"/>
                <a:ea typeface="Source Sans Pro"/>
                <a:cs typeface="Source Sans Pro"/>
                <a:sym typeface="Source Sans Pro"/>
              </a:rPr>
              <a:t>Scope of project</a:t>
            </a:r>
            <a:endParaRPr sz="4000" b="0" i="0" u="none" strike="noStrike" cap="none" dirty="0">
              <a:solidFill>
                <a:schemeClr val="dk2"/>
              </a:solidFill>
              <a:latin typeface="Source Sans Pro"/>
              <a:ea typeface="Source Sans Pro"/>
              <a:cs typeface="Source Sans Pro"/>
              <a:sym typeface="Source Sans Pro"/>
            </a:endParaRPr>
          </a:p>
        </p:txBody>
      </p:sp>
      <p:sp>
        <p:nvSpPr>
          <p:cNvPr id="161" name="Google Shape;161;p1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spcBef>
                <a:spcPts val="0"/>
              </a:spcBef>
              <a:spcAft>
                <a:spcPts val="0"/>
              </a:spcAft>
              <a:buNone/>
            </a:pPr>
            <a:fld id="{00000000-1234-1234-1234-123412341234}" type="slidenum">
              <a:rPr lang="en-IN" sz="1400" b="0" i="0" u="none" strike="noStrike" cap="none">
                <a:solidFill>
                  <a:srgbClr val="FFFFFF"/>
                </a:solidFill>
                <a:latin typeface="Source Sans Pro"/>
                <a:ea typeface="Source Sans Pro"/>
                <a:cs typeface="Source Sans Pro"/>
                <a:sym typeface="Source Sans Pro"/>
              </a:rPr>
              <a:t>9</a:t>
            </a:fld>
            <a:endParaRPr sz="1400" b="0" i="0" u="none" strike="noStrike" cap="none">
              <a:solidFill>
                <a:srgbClr val="FFFFFF"/>
              </a:solidFill>
              <a:latin typeface="Source Sans Pro"/>
              <a:ea typeface="Source Sans Pro"/>
              <a:cs typeface="Source Sans Pro"/>
              <a:sym typeface="Source Sans Pro"/>
            </a:endParaRPr>
          </a:p>
        </p:txBody>
      </p:sp>
      <p:sp>
        <p:nvSpPr>
          <p:cNvPr id="162" name="Google Shape;162;p1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4320" marR="0" lvl="0" indent="-274320" algn="l" rtl="0">
              <a:spcBef>
                <a:spcPts val="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The results will be available as statistical analysis for the public to </a:t>
            </a:r>
            <a:r>
              <a:rPr lang="en-IN" sz="2600" b="0" i="0" u="none" strike="noStrike" cap="none" dirty="0" smtClean="0">
                <a:solidFill>
                  <a:schemeClr val="dk1"/>
                </a:solidFill>
                <a:latin typeface="Libre Baskerville"/>
                <a:ea typeface="Libre Baskerville"/>
                <a:cs typeface="Libre Baskerville"/>
                <a:sym typeface="Libre Baskerville"/>
              </a:rPr>
              <a:t>view.</a:t>
            </a:r>
            <a:endParaRPr dirty="0"/>
          </a:p>
          <a:p>
            <a:pPr marL="274320" marR="0" lvl="0" indent="-274320" algn="l" rtl="0">
              <a:spcBef>
                <a:spcPts val="580"/>
              </a:spcBef>
              <a:spcAft>
                <a:spcPts val="0"/>
              </a:spcAft>
              <a:buClr>
                <a:schemeClr val="accent1"/>
              </a:buClr>
              <a:buSzPts val="2210"/>
              <a:buFont typeface="Noto Sans Symbols"/>
              <a:buChar char="●"/>
            </a:pPr>
            <a:r>
              <a:rPr lang="en-IN" sz="2600" b="0" i="0" u="none" strike="noStrike" cap="none" dirty="0">
                <a:solidFill>
                  <a:schemeClr val="dk1"/>
                </a:solidFill>
                <a:latin typeface="Libre Baskerville"/>
                <a:ea typeface="Libre Baskerville"/>
                <a:cs typeface="Libre Baskerville"/>
                <a:sym typeface="Libre Baskerville"/>
              </a:rPr>
              <a:t>Also a new project can be entered by an user of the statistics model to predict its probability for success within its </a:t>
            </a:r>
            <a:r>
              <a:rPr lang="en-IN" sz="2600" b="0" i="0" u="none" strike="noStrike" cap="none" dirty="0" smtClean="0">
                <a:solidFill>
                  <a:schemeClr val="dk1"/>
                </a:solidFill>
                <a:latin typeface="Libre Baskerville"/>
                <a:ea typeface="Libre Baskerville"/>
                <a:cs typeface="Libre Baskerville"/>
                <a:sym typeface="Libre Baskerville"/>
              </a:rPr>
              <a:t>duration.</a:t>
            </a:r>
            <a:endParaRPr sz="2600" b="0" i="0" u="none" strike="noStrike" cap="none" dirty="0">
              <a:solidFill>
                <a:schemeClr val="dk1"/>
              </a:solidFill>
              <a:latin typeface="Libre Baskerville"/>
              <a:ea typeface="Libre Baskerville"/>
              <a:cs typeface="Libre Baskerville"/>
              <a:sym typeface="Libre Baskerville"/>
            </a:endParaRPr>
          </a:p>
        </p:txBody>
      </p:sp>
      <p:pic>
        <p:nvPicPr>
          <p:cNvPr id="164" name="Google Shape;164;p19"/>
          <p:cNvPicPr preferRelativeResize="0"/>
          <p:nvPr/>
        </p:nvPicPr>
        <p:blipFill rotWithShape="1">
          <a:blip r:embed="rId3">
            <a:alphaModFix/>
          </a:blip>
          <a:srcRect/>
          <a:stretch/>
        </p:blipFill>
        <p:spPr>
          <a:xfrm>
            <a:off x="8305800" y="6172200"/>
            <a:ext cx="533400" cy="524282"/>
          </a:xfrm>
          <a:prstGeom prst="rect">
            <a:avLst/>
          </a:prstGeom>
          <a:noFill/>
          <a:ln>
            <a:noFill/>
          </a:ln>
        </p:spPr>
      </p:pic>
      <p:sp>
        <p:nvSpPr>
          <p:cNvPr id="7" name="Google Shape;115;p14"/>
          <p:cNvSpPr txBox="1">
            <a:spLocks noGrp="1"/>
          </p:cNvSpPr>
          <p:nvPr>
            <p:ph type="ftr" idx="11"/>
          </p:nvPr>
        </p:nvSpPr>
        <p:spPr>
          <a:xfrm>
            <a:off x="914399" y="6172200"/>
            <a:ext cx="6941127"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400" b="0" i="0" u="none" strike="noStrike" cap="none" dirty="0">
                <a:solidFill>
                  <a:schemeClr val="dk2"/>
                </a:solidFill>
                <a:latin typeface="Libre Baskerville"/>
                <a:ea typeface="Libre Baskerville"/>
                <a:cs typeface="Libre Baskerville"/>
                <a:sym typeface="Libre Baskerville"/>
              </a:rPr>
              <a:t>SFIT- IT department                     Kickstarter </a:t>
            </a:r>
            <a:r>
              <a:rPr lang="en-IN" sz="1400" b="0" i="0" u="none" strike="noStrike" cap="none" dirty="0" smtClean="0">
                <a:solidFill>
                  <a:schemeClr val="dk2"/>
                </a:solidFill>
                <a:latin typeface="Libre Baskerville"/>
                <a:ea typeface="Libre Baskerville"/>
                <a:cs typeface="Libre Baskerville"/>
                <a:sym typeface="Libre Baskerville"/>
              </a:rPr>
              <a:t>Success </a:t>
            </a:r>
            <a:r>
              <a:rPr lang="en-IN" sz="1400" b="0" i="0" u="none" strike="noStrike" cap="none" dirty="0">
                <a:solidFill>
                  <a:schemeClr val="dk2"/>
                </a:solidFill>
                <a:latin typeface="Libre Baskerville"/>
                <a:ea typeface="Libre Baskerville"/>
                <a:cs typeface="Libre Baskerville"/>
                <a:sym typeface="Libre Baskerville"/>
              </a:rPr>
              <a:t>Predictor</a:t>
            </a:r>
            <a:endParaRPr sz="1400" b="0" i="0" u="none" strike="noStrike" cap="none" dirty="0">
              <a:solidFill>
                <a:schemeClr val="dk2"/>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784</Words>
  <Application>Microsoft Office PowerPoint</Application>
  <PresentationFormat>On-screen Show (4:3)</PresentationFormat>
  <Paragraphs>127</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Noto Sans Symbols</vt:lpstr>
      <vt:lpstr>Source Sans Pro</vt:lpstr>
      <vt:lpstr>Libre Baskerville</vt:lpstr>
      <vt:lpstr>Calibri Light</vt:lpstr>
      <vt:lpstr>Arial</vt:lpstr>
      <vt:lpstr>Calibri</vt:lpstr>
      <vt:lpstr>Equity</vt:lpstr>
      <vt:lpstr>Kickstarter Success Predictor</vt:lpstr>
      <vt:lpstr>Contents</vt:lpstr>
      <vt:lpstr>Introduction </vt:lpstr>
      <vt:lpstr>Review of literature</vt:lpstr>
      <vt:lpstr>Problem definition </vt:lpstr>
      <vt:lpstr>Proposed solution</vt:lpstr>
      <vt:lpstr>PowerPoint Presentation</vt:lpstr>
      <vt:lpstr>PowerPoint Presentation</vt:lpstr>
      <vt:lpstr>Scope of project</vt:lpstr>
      <vt:lpstr>Future Scope</vt:lpstr>
      <vt:lpstr>Hardware &amp; software requirements</vt:lpstr>
      <vt:lpstr>Project Block Diagram</vt:lpstr>
      <vt:lpstr>Implementation (GUI)</vt:lpstr>
      <vt:lpstr>Implementation (GUI)</vt:lpstr>
      <vt:lpstr>Implementation (GUI)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Kickstarter Campaign Success Predictor</dc:title>
  <dc:creator>Yash</dc:creator>
  <cp:lastModifiedBy>Yash</cp:lastModifiedBy>
  <cp:revision>23</cp:revision>
  <dcterms:modified xsi:type="dcterms:W3CDTF">2018-11-02T15:21:21Z</dcterms:modified>
</cp:coreProperties>
</file>