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8fd27c4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8fd27c4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8fd27c4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8fd27c4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e8fd27c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e8fd27c4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e8fd27c4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e8fd27c4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73100" y="1006232"/>
            <a:ext cx="121500" cy="135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+mn-lt"/>
            </a:endParaRPr>
          </a:p>
        </p:txBody>
      </p:sp>
      <p:cxnSp>
        <p:nvCxnSpPr>
          <p:cNvPr id="55" name="Google Shape;55;p13"/>
          <p:cNvCxnSpPr>
            <a:stCxn id="54" idx="4"/>
          </p:cNvCxnSpPr>
          <p:nvPr/>
        </p:nvCxnSpPr>
        <p:spPr>
          <a:xfrm>
            <a:off x="1233850" y="1141532"/>
            <a:ext cx="6900" cy="24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 rot="10800000">
            <a:off x="1233850" y="1141532"/>
            <a:ext cx="945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>
            <a:stCxn id="54" idx="4"/>
          </p:cNvCxnSpPr>
          <p:nvPr/>
        </p:nvCxnSpPr>
        <p:spPr>
          <a:xfrm flipH="1">
            <a:off x="1146250" y="1141532"/>
            <a:ext cx="876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1139500" y="1357232"/>
            <a:ext cx="101100" cy="9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1254100" y="1370732"/>
            <a:ext cx="94500" cy="8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1019904" y="1383465"/>
            <a:ext cx="705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User</a:t>
            </a:r>
            <a:endParaRPr sz="900" dirty="0">
              <a:latin typeface="+mn-l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176550" y="1698932"/>
            <a:ext cx="121500" cy="28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42450" y="1977207"/>
            <a:ext cx="121500" cy="26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243550" y="1181157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CustomerGUI</a:t>
            </a:r>
            <a:endParaRPr sz="900" dirty="0">
              <a:latin typeface="+mn-lt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1298050" y="2242032"/>
            <a:ext cx="14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 flipH="1">
            <a:off x="859800" y="3209132"/>
            <a:ext cx="4364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2866575" y="2471207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2940875" y="2598057"/>
            <a:ext cx="1159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+mn-lt"/>
            </a:endParaRPr>
          </a:p>
        </p:txBody>
      </p:sp>
      <p:cxnSp>
        <p:nvCxnSpPr>
          <p:cNvPr id="69" name="Google Shape;69;p13"/>
          <p:cNvCxnSpPr>
            <a:stCxn id="64" idx="2"/>
            <a:endCxn id="63" idx="0"/>
          </p:cNvCxnSpPr>
          <p:nvPr/>
        </p:nvCxnSpPr>
        <p:spPr>
          <a:xfrm>
            <a:off x="2803200" y="1519857"/>
            <a:ext cx="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2878450" y="3566132"/>
            <a:ext cx="130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1318825" y="3948657"/>
            <a:ext cx="1412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72" name="Google Shape;72;p13"/>
          <p:cNvSpPr txBox="1"/>
          <p:nvPr/>
        </p:nvSpPr>
        <p:spPr>
          <a:xfrm>
            <a:off x="3271099" y="3292357"/>
            <a:ext cx="6119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error()</a:t>
            </a:r>
            <a:endParaRPr sz="900" dirty="0">
              <a:latin typeface="+mn-l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67072" y="3685407"/>
            <a:ext cx="11193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+mn-lt"/>
              </a:rPr>
              <a:t>display_error()</a:t>
            </a:r>
            <a:endParaRPr sz="900" dirty="0">
              <a:latin typeface="+mn-l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996250" y="1201575"/>
            <a:ext cx="27189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u="sng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Use Case Scenario</a:t>
            </a:r>
            <a:endParaRPr sz="1000" b="1" u="sng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1. This Use case begins when the</a:t>
            </a:r>
            <a:r>
              <a:rPr lang="en" sz="1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user tries to create an Account.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2. System validates the user entered fields email, password, zip code and phone number. 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3. System checks if the Actor</a:t>
            </a:r>
            <a:r>
              <a:rPr lang="en" sz="1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already has an account and if he doesn’t have an</a:t>
            </a:r>
            <a:r>
              <a:rPr lang="en" sz="1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account already it will let the</a:t>
            </a:r>
            <a:r>
              <a:rPr lang="en" sz="1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user create an Account and logs the user in.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3.It will display a failure message</a:t>
            </a:r>
            <a:r>
              <a:rPr lang="en" sz="10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in case it gets an error.</a:t>
            </a:r>
            <a:endParaRPr sz="1000" dirty="0">
              <a:latin typeface="+mn-lt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2878325" y="3049460"/>
            <a:ext cx="13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2945275" y="2822012"/>
            <a:ext cx="1229488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+mn-lt"/>
              </a:rPr>
              <a:t>success_message</a:t>
            </a:r>
            <a:r>
              <a:rPr lang="en" sz="900" dirty="0">
                <a:latin typeface="+mn-lt"/>
              </a:rPr>
              <a:t>()</a:t>
            </a:r>
            <a:endParaRPr sz="900" dirty="0">
              <a:latin typeface="+mn-lt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863938" y="2199307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validate_user_info()</a:t>
            </a:r>
            <a:endParaRPr sz="900">
              <a:latin typeface="+mn-lt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2873627" y="2745626"/>
            <a:ext cx="1257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/>
          <p:nvPr/>
        </p:nvCxnSpPr>
        <p:spPr>
          <a:xfrm>
            <a:off x="2894850" y="2227545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2849435" y="2494114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check_account_exists()</a:t>
            </a:r>
            <a:endParaRPr sz="900" dirty="0">
              <a:latin typeface="+mn-lt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3675875" y="1195407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+mn-lt"/>
              </a:rPr>
              <a:t>Customer</a:t>
            </a:r>
            <a:endParaRPr sz="900">
              <a:latin typeface="+mn-lt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4174763" y="2131557"/>
            <a:ext cx="121500" cy="23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cxnSp>
        <p:nvCxnSpPr>
          <p:cNvPr id="85" name="Google Shape;85;p13"/>
          <p:cNvCxnSpPr>
            <a:stCxn id="83" idx="2"/>
            <a:endCxn id="84" idx="0"/>
          </p:cNvCxnSpPr>
          <p:nvPr/>
        </p:nvCxnSpPr>
        <p:spPr>
          <a:xfrm>
            <a:off x="4235525" y="1534107"/>
            <a:ext cx="0" cy="5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" name="Google Shape;86;p13"/>
          <p:cNvSpPr txBox="1"/>
          <p:nvPr/>
        </p:nvSpPr>
        <p:spPr>
          <a:xfrm>
            <a:off x="3042000" y="112475"/>
            <a:ext cx="2812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n-lt"/>
              </a:rPr>
              <a:t>Sequence Diagram - Team 5: Circular Pie</a:t>
            </a:r>
          </a:p>
          <a:p>
            <a:pPr algn="ctr"/>
            <a:r>
              <a:rPr lang="en-US" sz="1000" dirty="0">
                <a:latin typeface="+mn-lt"/>
              </a:rPr>
              <a:t>Use Case - 01.01 Create an account</a:t>
            </a:r>
            <a:endParaRPr lang="en" sz="1000" dirty="0">
              <a:latin typeface="+mn-l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24125" y="1980290"/>
            <a:ext cx="1053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+mn-lt"/>
              </a:rPr>
              <a:t>create_account</a:t>
            </a:r>
            <a:r>
              <a:rPr lang="en" sz="900" dirty="0">
                <a:latin typeface="+mn-lt"/>
              </a:rPr>
              <a:t>()</a:t>
            </a:r>
            <a:endParaRPr sz="900" dirty="0">
              <a:latin typeface="+mn-l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76264" y="1971187"/>
            <a:ext cx="105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+mn-lt"/>
              </a:rPr>
              <a:t>create_account</a:t>
            </a:r>
            <a:r>
              <a:rPr lang="en" sz="900" dirty="0">
                <a:latin typeface="+mn-lt"/>
              </a:rPr>
              <a:t>()</a:t>
            </a:r>
            <a:endParaRPr sz="900" dirty="0">
              <a:latin typeface="+mn-lt"/>
            </a:endParaRPr>
          </a:p>
        </p:txBody>
      </p:sp>
      <p:sp>
        <p:nvSpPr>
          <p:cNvPr id="2" name="Google Shape;123;p14">
            <a:extLst>
              <a:ext uri="{FF2B5EF4-FFF2-40B4-BE49-F238E27FC236}">
                <a16:creationId xmlns:a16="http://schemas.microsoft.com/office/drawing/2014/main" id="{553E560E-83DE-78B9-993A-20BF5CA305CF}"/>
              </a:ext>
            </a:extLst>
          </p:cNvPr>
          <p:cNvSpPr txBox="1"/>
          <p:nvPr/>
        </p:nvSpPr>
        <p:spPr>
          <a:xfrm>
            <a:off x="1454696" y="2919108"/>
            <a:ext cx="1533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success_message()</a:t>
            </a:r>
            <a:endParaRPr sz="900" dirty="0"/>
          </a:p>
        </p:txBody>
      </p:sp>
      <p:cxnSp>
        <p:nvCxnSpPr>
          <p:cNvPr id="3" name="Google Shape;76;p13">
            <a:extLst>
              <a:ext uri="{FF2B5EF4-FFF2-40B4-BE49-F238E27FC236}">
                <a16:creationId xmlns:a16="http://schemas.microsoft.com/office/drawing/2014/main" id="{DFDC0663-5FAC-A33B-D444-19B585AC19F9}"/>
              </a:ext>
            </a:extLst>
          </p:cNvPr>
          <p:cNvCxnSpPr/>
          <p:nvPr/>
        </p:nvCxnSpPr>
        <p:spPr>
          <a:xfrm rot="10800000">
            <a:off x="1313894" y="3151434"/>
            <a:ext cx="1424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1024450" y="884787"/>
            <a:ext cx="121500" cy="135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94" name="Google Shape;94;p14"/>
          <p:cNvCxnSpPr>
            <a:stCxn id="93" idx="4"/>
          </p:cNvCxnSpPr>
          <p:nvPr/>
        </p:nvCxnSpPr>
        <p:spPr>
          <a:xfrm>
            <a:off x="1085200" y="1020087"/>
            <a:ext cx="6900" cy="24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/>
          <p:nvPr/>
        </p:nvCxnSpPr>
        <p:spPr>
          <a:xfrm rot="10800000">
            <a:off x="1085200" y="1020087"/>
            <a:ext cx="945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4"/>
          <p:cNvCxnSpPr>
            <a:stCxn id="93" idx="4"/>
          </p:cNvCxnSpPr>
          <p:nvPr/>
        </p:nvCxnSpPr>
        <p:spPr>
          <a:xfrm flipH="1">
            <a:off x="997600" y="1020087"/>
            <a:ext cx="876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990850" y="1235787"/>
            <a:ext cx="101100" cy="9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1105450" y="1249287"/>
            <a:ext cx="94500" cy="8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4"/>
          <p:cNvSpPr txBox="1"/>
          <p:nvPr/>
        </p:nvSpPr>
        <p:spPr>
          <a:xfrm>
            <a:off x="868550" y="1278771"/>
            <a:ext cx="705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/>
              <a:t>User</a:t>
            </a:r>
            <a:endParaRPr sz="900" dirty="0"/>
          </a:p>
        </p:txBody>
      </p:sp>
      <p:sp>
        <p:nvSpPr>
          <p:cNvPr id="100" name="Google Shape;100;p14"/>
          <p:cNvSpPr/>
          <p:nvPr/>
        </p:nvSpPr>
        <p:spPr>
          <a:xfrm>
            <a:off x="1027900" y="1577487"/>
            <a:ext cx="121500" cy="28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01" name="Google Shape;101;p14"/>
          <p:cNvSpPr/>
          <p:nvPr/>
        </p:nvSpPr>
        <p:spPr>
          <a:xfrm>
            <a:off x="2593800" y="1855762"/>
            <a:ext cx="121500" cy="26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02" name="Google Shape;102;p14"/>
          <p:cNvCxnSpPr/>
          <p:nvPr/>
        </p:nvCxnSpPr>
        <p:spPr>
          <a:xfrm>
            <a:off x="1149400" y="2120587"/>
            <a:ext cx="14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2717925" y="2502162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2716025" y="2248012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check_password()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05" name="Google Shape;105;p14"/>
          <p:cNvCxnSpPr>
            <a:cxnSpLocks/>
            <a:endCxn id="101" idx="0"/>
          </p:cNvCxnSpPr>
          <p:nvPr/>
        </p:nvCxnSpPr>
        <p:spPr>
          <a:xfrm>
            <a:off x="2654550" y="1398262"/>
            <a:ext cx="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2729800" y="3444687"/>
            <a:ext cx="130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 flipH="1">
            <a:off x="1170175" y="3827212"/>
            <a:ext cx="1412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3138625" y="3191789"/>
            <a:ext cx="62245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error</a:t>
            </a:r>
            <a:r>
              <a:rPr lang="en" sz="900" dirty="0"/>
              <a:t>()</a:t>
            </a:r>
            <a:endParaRPr sz="900"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1388750" y="3608362"/>
            <a:ext cx="11193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display_error()</a:t>
            </a:r>
            <a:endParaRPr sz="900" dirty="0"/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2729675" y="2928015"/>
            <a:ext cx="13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1155613" y="2968264"/>
            <a:ext cx="1424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13" name="Google Shape;113;p14"/>
          <p:cNvSpPr txBox="1"/>
          <p:nvPr/>
        </p:nvSpPr>
        <p:spPr>
          <a:xfrm>
            <a:off x="2796624" y="2700567"/>
            <a:ext cx="126570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success_message</a:t>
            </a:r>
            <a:r>
              <a:rPr lang="en" sz="900" dirty="0"/>
              <a:t>()</a:t>
            </a:r>
            <a:endParaRPr sz="900"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2715297" y="2230262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15" name="Google Shape;115;p14"/>
          <p:cNvCxnSpPr/>
          <p:nvPr/>
        </p:nvCxnSpPr>
        <p:spPr>
          <a:xfrm>
            <a:off x="2726050" y="2704137"/>
            <a:ext cx="1257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4"/>
          <p:cNvSpPr txBox="1"/>
          <p:nvPr/>
        </p:nvSpPr>
        <p:spPr>
          <a:xfrm>
            <a:off x="2796601" y="2452187"/>
            <a:ext cx="1306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allow_modification()</a:t>
            </a:r>
            <a:endParaRPr sz="900"/>
          </a:p>
        </p:txBody>
      </p:sp>
      <p:sp>
        <p:nvSpPr>
          <p:cNvPr id="117" name="Google Shape;117;p14"/>
          <p:cNvSpPr/>
          <p:nvPr/>
        </p:nvSpPr>
        <p:spPr>
          <a:xfrm>
            <a:off x="4026113" y="2010112"/>
            <a:ext cx="121500" cy="23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18" name="Google Shape;118;p14"/>
          <p:cNvCxnSpPr>
            <a:stCxn id="119" idx="2"/>
            <a:endCxn id="117" idx="0"/>
          </p:cNvCxnSpPr>
          <p:nvPr/>
        </p:nvCxnSpPr>
        <p:spPr>
          <a:xfrm>
            <a:off x="4086875" y="1374425"/>
            <a:ext cx="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221350" y="1893037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modify_account()</a:t>
            </a:r>
            <a:endParaRPr sz="900"/>
          </a:p>
        </p:txBody>
      </p:sp>
      <p:cxnSp>
        <p:nvCxnSpPr>
          <p:cNvPr id="122" name="Google Shape;122;p14"/>
          <p:cNvCxnSpPr/>
          <p:nvPr/>
        </p:nvCxnSpPr>
        <p:spPr>
          <a:xfrm rot="10800000" flipH="1">
            <a:off x="697750" y="3108162"/>
            <a:ext cx="4056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/>
          <p:nvPr/>
        </p:nvSpPr>
        <p:spPr>
          <a:xfrm>
            <a:off x="1191863" y="2743902"/>
            <a:ext cx="1533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success_message</a:t>
            </a:r>
            <a:r>
              <a:rPr lang="en-IN" sz="900" dirty="0"/>
              <a:t>()</a:t>
            </a:r>
          </a:p>
        </p:txBody>
      </p:sp>
      <p:sp>
        <p:nvSpPr>
          <p:cNvPr id="124" name="Google Shape;124;p14"/>
          <p:cNvSpPr txBox="1"/>
          <p:nvPr/>
        </p:nvSpPr>
        <p:spPr>
          <a:xfrm>
            <a:off x="5993213" y="1307500"/>
            <a:ext cx="27189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sz="1000" b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modify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 and if they want to modify the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/>
          </a:p>
        </p:txBody>
      </p:sp>
      <p:sp>
        <p:nvSpPr>
          <p:cNvPr id="126" name="Google Shape;126;p14"/>
          <p:cNvSpPr txBox="1"/>
          <p:nvPr/>
        </p:nvSpPr>
        <p:spPr>
          <a:xfrm>
            <a:off x="2821550" y="2045425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modify_account()</a:t>
            </a:r>
            <a:endParaRPr sz="900"/>
          </a:p>
        </p:txBody>
      </p:sp>
      <p:cxnSp>
        <p:nvCxnSpPr>
          <p:cNvPr id="127" name="Google Shape;127;p14"/>
          <p:cNvCxnSpPr/>
          <p:nvPr/>
        </p:nvCxnSpPr>
        <p:spPr>
          <a:xfrm>
            <a:off x="2717925" y="2273562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4"/>
          <p:cNvSpPr/>
          <p:nvPr/>
        </p:nvSpPr>
        <p:spPr>
          <a:xfrm>
            <a:off x="2094900" y="1059712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CustomerGUI</a:t>
            </a:r>
            <a:endParaRPr sz="900" dirty="0"/>
          </a:p>
        </p:txBody>
      </p:sp>
      <p:sp>
        <p:nvSpPr>
          <p:cNvPr id="119" name="Google Shape;119;p14"/>
          <p:cNvSpPr/>
          <p:nvPr/>
        </p:nvSpPr>
        <p:spPr>
          <a:xfrm>
            <a:off x="3527225" y="1035725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Customer</a:t>
            </a:r>
            <a:endParaRPr sz="900"/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FAAEFE67-5EDA-559C-BB63-43DA319DB216}"/>
              </a:ext>
            </a:extLst>
          </p:cNvPr>
          <p:cNvSpPr txBox="1"/>
          <p:nvPr/>
        </p:nvSpPr>
        <p:spPr>
          <a:xfrm>
            <a:off x="3032424" y="144632"/>
            <a:ext cx="2812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n-lt"/>
              </a:rPr>
              <a:t>Sequence Diagram - Team 5: Circular Pie</a:t>
            </a:r>
          </a:p>
          <a:p>
            <a:pPr algn="ctr"/>
            <a:r>
              <a:rPr lang="en-US" sz="1000" dirty="0">
                <a:latin typeface="+mn-lt"/>
              </a:rPr>
              <a:t>Use Case - 01.02 Modify an account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949925" y="995250"/>
            <a:ext cx="121500" cy="135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34" name="Google Shape;134;p15"/>
          <p:cNvCxnSpPr>
            <a:stCxn id="133" idx="4"/>
          </p:cNvCxnSpPr>
          <p:nvPr/>
        </p:nvCxnSpPr>
        <p:spPr>
          <a:xfrm>
            <a:off x="1010675" y="1130550"/>
            <a:ext cx="6900" cy="24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/>
          <p:nvPr/>
        </p:nvCxnSpPr>
        <p:spPr>
          <a:xfrm rot="10800000">
            <a:off x="1010675" y="1130550"/>
            <a:ext cx="945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5"/>
          <p:cNvCxnSpPr>
            <a:stCxn id="133" idx="4"/>
          </p:cNvCxnSpPr>
          <p:nvPr/>
        </p:nvCxnSpPr>
        <p:spPr>
          <a:xfrm flipH="1">
            <a:off x="923075" y="1130550"/>
            <a:ext cx="876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5"/>
          <p:cNvCxnSpPr/>
          <p:nvPr/>
        </p:nvCxnSpPr>
        <p:spPr>
          <a:xfrm flipH="1">
            <a:off x="916325" y="1346250"/>
            <a:ext cx="101100" cy="9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1030925" y="1359750"/>
            <a:ext cx="94500" cy="8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5"/>
          <p:cNvSpPr txBox="1"/>
          <p:nvPr/>
        </p:nvSpPr>
        <p:spPr>
          <a:xfrm>
            <a:off x="802975" y="1364814"/>
            <a:ext cx="705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User</a:t>
            </a:r>
            <a:endParaRPr sz="900" dirty="0"/>
          </a:p>
        </p:txBody>
      </p:sp>
      <p:sp>
        <p:nvSpPr>
          <p:cNvPr id="140" name="Google Shape;140;p15"/>
          <p:cNvSpPr/>
          <p:nvPr/>
        </p:nvSpPr>
        <p:spPr>
          <a:xfrm>
            <a:off x="953375" y="1687950"/>
            <a:ext cx="121500" cy="28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41" name="Google Shape;141;p15"/>
          <p:cNvSpPr/>
          <p:nvPr/>
        </p:nvSpPr>
        <p:spPr>
          <a:xfrm>
            <a:off x="2519275" y="1966225"/>
            <a:ext cx="121500" cy="26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42" name="Google Shape;142;p15"/>
          <p:cNvCxnSpPr/>
          <p:nvPr/>
        </p:nvCxnSpPr>
        <p:spPr>
          <a:xfrm>
            <a:off x="1074875" y="2231050"/>
            <a:ext cx="14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636625" y="3202050"/>
            <a:ext cx="3636900" cy="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2643400" y="2384025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2641500" y="2634700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check_password()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6" name="Google Shape;146;p15"/>
          <p:cNvCxnSpPr>
            <a:cxnSpLocks/>
            <a:endCxn id="141" idx="0"/>
          </p:cNvCxnSpPr>
          <p:nvPr/>
        </p:nvCxnSpPr>
        <p:spPr>
          <a:xfrm>
            <a:off x="2580025" y="1508725"/>
            <a:ext cx="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5"/>
          <p:cNvCxnSpPr/>
          <p:nvPr/>
        </p:nvCxnSpPr>
        <p:spPr>
          <a:xfrm rot="10800000">
            <a:off x="2655275" y="3555150"/>
            <a:ext cx="130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5"/>
          <p:cNvCxnSpPr/>
          <p:nvPr/>
        </p:nvCxnSpPr>
        <p:spPr>
          <a:xfrm flipH="1">
            <a:off x="1095650" y="3937675"/>
            <a:ext cx="1412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50" name="Google Shape;150;p15"/>
          <p:cNvSpPr txBox="1"/>
          <p:nvPr/>
        </p:nvSpPr>
        <p:spPr>
          <a:xfrm>
            <a:off x="2912599" y="3308975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error</a:t>
            </a:r>
            <a:r>
              <a:rPr lang="en" sz="900" dirty="0"/>
              <a:t>()</a:t>
            </a:r>
            <a:endParaRPr sz="900" dirty="0"/>
          </a:p>
        </p:txBody>
      </p:sp>
      <p:sp>
        <p:nvSpPr>
          <p:cNvPr id="151" name="Google Shape;151;p15"/>
          <p:cNvSpPr txBox="1"/>
          <p:nvPr/>
        </p:nvSpPr>
        <p:spPr>
          <a:xfrm>
            <a:off x="1314225" y="3718825"/>
            <a:ext cx="11193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display_error()</a:t>
            </a:r>
            <a:endParaRPr sz="900" dirty="0"/>
          </a:p>
        </p:txBody>
      </p:sp>
      <p:cxnSp>
        <p:nvCxnSpPr>
          <p:cNvPr id="152" name="Google Shape;152;p15"/>
          <p:cNvCxnSpPr/>
          <p:nvPr/>
        </p:nvCxnSpPr>
        <p:spPr>
          <a:xfrm rot="10800000">
            <a:off x="2655150" y="3131350"/>
            <a:ext cx="13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5"/>
          <p:cNvCxnSpPr/>
          <p:nvPr/>
        </p:nvCxnSpPr>
        <p:spPr>
          <a:xfrm rot="10800000">
            <a:off x="1095725" y="3130827"/>
            <a:ext cx="1424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54" name="Google Shape;154;p15"/>
          <p:cNvSpPr txBox="1"/>
          <p:nvPr/>
        </p:nvSpPr>
        <p:spPr>
          <a:xfrm>
            <a:off x="2805975" y="2868700"/>
            <a:ext cx="11592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login_account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</a:p>
        </p:txBody>
      </p:sp>
      <p:sp>
        <p:nvSpPr>
          <p:cNvPr id="155" name="Google Shape;155;p15"/>
          <p:cNvSpPr txBox="1"/>
          <p:nvPr/>
        </p:nvSpPr>
        <p:spPr>
          <a:xfrm>
            <a:off x="2462788" y="2150363"/>
            <a:ext cx="16146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login_account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</a:p>
        </p:txBody>
      </p:sp>
      <p:cxnSp>
        <p:nvCxnSpPr>
          <p:cNvPr id="156" name="Google Shape;156;p15"/>
          <p:cNvCxnSpPr/>
          <p:nvPr/>
        </p:nvCxnSpPr>
        <p:spPr>
          <a:xfrm>
            <a:off x="2651525" y="2605050"/>
            <a:ext cx="1257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>
            <a:cxnSpLocks/>
          </p:cNvCxnSpPr>
          <p:nvPr/>
        </p:nvCxnSpPr>
        <p:spPr>
          <a:xfrm flipV="1">
            <a:off x="2637375" y="2883663"/>
            <a:ext cx="1314213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2575600" y="2340900"/>
            <a:ext cx="166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check_account_exists()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3951588" y="2120575"/>
            <a:ext cx="121500" cy="23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60" name="Google Shape;160;p15"/>
          <p:cNvCxnSpPr>
            <a:stCxn id="161" idx="2"/>
            <a:endCxn id="159" idx="0"/>
          </p:cNvCxnSpPr>
          <p:nvPr/>
        </p:nvCxnSpPr>
        <p:spPr>
          <a:xfrm>
            <a:off x="4012350" y="1512600"/>
            <a:ext cx="0" cy="6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2" name="Google Shape;162;p15"/>
          <p:cNvSpPr txBox="1"/>
          <p:nvPr/>
        </p:nvSpPr>
        <p:spPr>
          <a:xfrm>
            <a:off x="1362350" y="2003488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latin typeface="+mn-lt"/>
              </a:rPr>
              <a:t>login_account</a:t>
            </a:r>
            <a:r>
              <a:rPr lang="en-IN" sz="900" dirty="0">
                <a:latin typeface="+mn-lt"/>
              </a:rPr>
              <a:t>()</a:t>
            </a:r>
          </a:p>
        </p:txBody>
      </p:sp>
      <p:sp>
        <p:nvSpPr>
          <p:cNvPr id="163" name="Google Shape;163;p15"/>
          <p:cNvSpPr txBox="1"/>
          <p:nvPr/>
        </p:nvSpPr>
        <p:spPr>
          <a:xfrm>
            <a:off x="1274849" y="2880090"/>
            <a:ext cx="108876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latin typeface="+mn-lt"/>
              </a:rPr>
              <a:t>login_account</a:t>
            </a:r>
            <a:r>
              <a:rPr lang="en-IN" sz="900" dirty="0">
                <a:latin typeface="+mn-lt"/>
              </a:rPr>
              <a:t>()</a:t>
            </a:r>
          </a:p>
        </p:txBody>
      </p:sp>
      <p:sp>
        <p:nvSpPr>
          <p:cNvPr id="165" name="Google Shape;165;p15"/>
          <p:cNvSpPr txBox="1"/>
          <p:nvPr/>
        </p:nvSpPr>
        <p:spPr>
          <a:xfrm>
            <a:off x="5996250" y="1201575"/>
            <a:ext cx="27189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sz="1000" b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login into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The system checks if the input password and email match with the records in the database if they match then they can login into the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4. 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/>
          </a:p>
        </p:txBody>
      </p:sp>
      <p:sp>
        <p:nvSpPr>
          <p:cNvPr id="167" name="Google Shape;167;p15"/>
          <p:cNvSpPr/>
          <p:nvPr/>
        </p:nvSpPr>
        <p:spPr>
          <a:xfrm>
            <a:off x="2020375" y="1170175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CustomerGUI</a:t>
            </a:r>
            <a:endParaRPr sz="900" dirty="0"/>
          </a:p>
        </p:txBody>
      </p:sp>
      <p:sp>
        <p:nvSpPr>
          <p:cNvPr id="161" name="Google Shape;161;p15"/>
          <p:cNvSpPr/>
          <p:nvPr/>
        </p:nvSpPr>
        <p:spPr>
          <a:xfrm>
            <a:off x="3452700" y="1173900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Customer</a:t>
            </a:r>
            <a:endParaRPr sz="900"/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F9641AA6-A1BC-F15B-D985-5DE617911E85}"/>
              </a:ext>
            </a:extLst>
          </p:cNvPr>
          <p:cNvSpPr txBox="1"/>
          <p:nvPr/>
        </p:nvSpPr>
        <p:spPr>
          <a:xfrm>
            <a:off x="3222924" y="117520"/>
            <a:ext cx="2812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n-lt"/>
              </a:rPr>
              <a:t>Sequence Diagram - Team 5: Circular Pie</a:t>
            </a:r>
          </a:p>
          <a:p>
            <a:pPr algn="ctr"/>
            <a:r>
              <a:rPr lang="en-US" sz="1000" dirty="0">
                <a:latin typeface="+mn-lt"/>
              </a:rPr>
              <a:t>Use Case - 01.03 Login into an account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5996250" y="1201575"/>
            <a:ext cx="27189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sz="1000" b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actor tries to delete an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2.System checks if the Actor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already has an account and if they do, the system will let them delete the account.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3.It will display a failure message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 case it gets an error.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4.The Use Case ends after this.</a:t>
            </a:r>
            <a:endParaRPr sz="1000"/>
          </a:p>
        </p:txBody>
      </p:sp>
      <p:sp>
        <p:nvSpPr>
          <p:cNvPr id="174" name="Google Shape;174;p16"/>
          <p:cNvSpPr/>
          <p:nvPr/>
        </p:nvSpPr>
        <p:spPr>
          <a:xfrm>
            <a:off x="1017306" y="956225"/>
            <a:ext cx="121500" cy="135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75" name="Google Shape;175;p16"/>
          <p:cNvCxnSpPr>
            <a:stCxn id="174" idx="4"/>
          </p:cNvCxnSpPr>
          <p:nvPr/>
        </p:nvCxnSpPr>
        <p:spPr>
          <a:xfrm>
            <a:off x="1078056" y="1091525"/>
            <a:ext cx="6900" cy="24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1078056" y="1091525"/>
            <a:ext cx="945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6"/>
          <p:cNvCxnSpPr>
            <a:stCxn id="174" idx="4"/>
          </p:cNvCxnSpPr>
          <p:nvPr/>
        </p:nvCxnSpPr>
        <p:spPr>
          <a:xfrm flipH="1">
            <a:off x="990456" y="1091525"/>
            <a:ext cx="876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6"/>
          <p:cNvCxnSpPr/>
          <p:nvPr/>
        </p:nvCxnSpPr>
        <p:spPr>
          <a:xfrm flipH="1">
            <a:off x="983706" y="1307225"/>
            <a:ext cx="101100" cy="9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1098306" y="1320725"/>
            <a:ext cx="94500" cy="8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6"/>
          <p:cNvSpPr txBox="1"/>
          <p:nvPr/>
        </p:nvSpPr>
        <p:spPr>
          <a:xfrm>
            <a:off x="860950" y="1318275"/>
            <a:ext cx="72147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User</a:t>
            </a:r>
            <a:endParaRPr sz="900" dirty="0"/>
          </a:p>
        </p:txBody>
      </p:sp>
      <p:sp>
        <p:nvSpPr>
          <p:cNvPr id="181" name="Google Shape;181;p16"/>
          <p:cNvSpPr/>
          <p:nvPr/>
        </p:nvSpPr>
        <p:spPr>
          <a:xfrm>
            <a:off x="1020756" y="1648925"/>
            <a:ext cx="121500" cy="28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2586656" y="1927200"/>
            <a:ext cx="121500" cy="26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16"/>
          <p:cNvCxnSpPr/>
          <p:nvPr/>
        </p:nvCxnSpPr>
        <p:spPr>
          <a:xfrm>
            <a:off x="1142256" y="2192025"/>
            <a:ext cx="14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704006" y="3163025"/>
            <a:ext cx="3636900" cy="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6"/>
          <p:cNvCxnSpPr/>
          <p:nvPr/>
        </p:nvCxnSpPr>
        <p:spPr>
          <a:xfrm>
            <a:off x="2710781" y="2118784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6"/>
          <p:cNvCxnSpPr>
            <a:cxnSpLocks/>
            <a:endCxn id="182" idx="0"/>
          </p:cNvCxnSpPr>
          <p:nvPr/>
        </p:nvCxnSpPr>
        <p:spPr>
          <a:xfrm>
            <a:off x="2647406" y="1469700"/>
            <a:ext cx="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6"/>
          <p:cNvCxnSpPr/>
          <p:nvPr/>
        </p:nvCxnSpPr>
        <p:spPr>
          <a:xfrm rot="10800000">
            <a:off x="2722656" y="3516125"/>
            <a:ext cx="130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6"/>
          <p:cNvCxnSpPr/>
          <p:nvPr/>
        </p:nvCxnSpPr>
        <p:spPr>
          <a:xfrm flipH="1">
            <a:off x="1163031" y="3898650"/>
            <a:ext cx="1412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90" name="Google Shape;190;p16"/>
          <p:cNvSpPr txBox="1"/>
          <p:nvPr/>
        </p:nvSpPr>
        <p:spPr>
          <a:xfrm>
            <a:off x="3057781" y="3270066"/>
            <a:ext cx="161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error</a:t>
            </a:r>
            <a:r>
              <a:rPr lang="en" sz="900" dirty="0"/>
              <a:t>()</a:t>
            </a:r>
            <a:endParaRPr sz="900" dirty="0"/>
          </a:p>
        </p:txBody>
      </p:sp>
      <p:sp>
        <p:nvSpPr>
          <p:cNvPr id="191" name="Google Shape;191;p16"/>
          <p:cNvSpPr txBox="1"/>
          <p:nvPr/>
        </p:nvSpPr>
        <p:spPr>
          <a:xfrm>
            <a:off x="1381606" y="3679800"/>
            <a:ext cx="11193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1"/>
                </a:solidFill>
              </a:rPr>
              <a:t>d</a:t>
            </a:r>
            <a:r>
              <a:rPr lang="en" sz="900" dirty="0">
                <a:solidFill>
                  <a:schemeClr val="dk1"/>
                </a:solidFill>
              </a:rPr>
              <a:t>isplay_error()</a:t>
            </a:r>
            <a:endParaRPr sz="900" dirty="0"/>
          </a:p>
        </p:txBody>
      </p:sp>
      <p:cxnSp>
        <p:nvCxnSpPr>
          <p:cNvPr id="192" name="Google Shape;192;p16"/>
          <p:cNvCxnSpPr/>
          <p:nvPr/>
        </p:nvCxnSpPr>
        <p:spPr>
          <a:xfrm rot="10800000">
            <a:off x="2722531" y="3075653"/>
            <a:ext cx="13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6"/>
          <p:cNvCxnSpPr/>
          <p:nvPr/>
        </p:nvCxnSpPr>
        <p:spPr>
          <a:xfrm rot="10800000">
            <a:off x="1163106" y="2827475"/>
            <a:ext cx="1424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94" name="Google Shape;194;p16"/>
          <p:cNvSpPr txBox="1"/>
          <p:nvPr/>
        </p:nvSpPr>
        <p:spPr>
          <a:xfrm>
            <a:off x="2773912" y="2849381"/>
            <a:ext cx="1300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1"/>
                </a:solidFill>
              </a:rPr>
              <a:t>s</a:t>
            </a:r>
            <a:r>
              <a:rPr lang="en" sz="900" dirty="0">
                <a:solidFill>
                  <a:schemeClr val="dk1"/>
                </a:solidFill>
              </a:rPr>
              <a:t>uccess_message()</a:t>
            </a:r>
            <a:endParaRPr sz="900" dirty="0"/>
          </a:p>
        </p:txBody>
      </p:sp>
      <p:sp>
        <p:nvSpPr>
          <p:cNvPr id="195" name="Google Shape;195;p16"/>
          <p:cNvSpPr txBox="1"/>
          <p:nvPr/>
        </p:nvSpPr>
        <p:spPr>
          <a:xfrm>
            <a:off x="2554656" y="1863650"/>
            <a:ext cx="16146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delete_account()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1429731" y="1964463"/>
            <a:ext cx="1300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delete_account()</a:t>
            </a:r>
            <a:endParaRPr sz="900"/>
          </a:p>
        </p:txBody>
      </p:sp>
      <p:sp>
        <p:nvSpPr>
          <p:cNvPr id="197" name="Google Shape;197;p16"/>
          <p:cNvSpPr txBox="1"/>
          <p:nvPr/>
        </p:nvSpPr>
        <p:spPr>
          <a:xfrm>
            <a:off x="1394606" y="2555167"/>
            <a:ext cx="1048789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delete_account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</a:p>
        </p:txBody>
      </p:sp>
      <p:cxnSp>
        <p:nvCxnSpPr>
          <p:cNvPr id="198" name="Google Shape;198;p16"/>
          <p:cNvCxnSpPr/>
          <p:nvPr/>
        </p:nvCxnSpPr>
        <p:spPr>
          <a:xfrm>
            <a:off x="704006" y="3163025"/>
            <a:ext cx="3636900" cy="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9" name="Google Shape;199;p16"/>
          <p:cNvSpPr txBox="1"/>
          <p:nvPr/>
        </p:nvSpPr>
        <p:spPr>
          <a:xfrm>
            <a:off x="2724608" y="2244885"/>
            <a:ext cx="115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check_password()</a:t>
            </a:r>
            <a:endParaRPr sz="900" dirty="0">
              <a:solidFill>
                <a:schemeClr val="dk1"/>
              </a:solidFill>
            </a:endParaRPr>
          </a:p>
        </p:txBody>
      </p:sp>
      <p:cxnSp>
        <p:nvCxnSpPr>
          <p:cNvPr id="200" name="Google Shape;200;p16"/>
          <p:cNvCxnSpPr/>
          <p:nvPr/>
        </p:nvCxnSpPr>
        <p:spPr>
          <a:xfrm>
            <a:off x="2718906" y="2304089"/>
            <a:ext cx="1257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2704756" y="2495629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6"/>
          <p:cNvSpPr txBox="1"/>
          <p:nvPr/>
        </p:nvSpPr>
        <p:spPr>
          <a:xfrm>
            <a:off x="2637881" y="2062831"/>
            <a:ext cx="166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check_account_exists()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970619" y="1929175"/>
            <a:ext cx="121500" cy="23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204" name="Google Shape;204;p16"/>
          <p:cNvCxnSpPr>
            <a:stCxn id="205" idx="2"/>
            <a:endCxn id="203" idx="0"/>
          </p:cNvCxnSpPr>
          <p:nvPr/>
        </p:nvCxnSpPr>
        <p:spPr>
          <a:xfrm>
            <a:off x="4031381" y="1468975"/>
            <a:ext cx="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2723806" y="2681363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16"/>
          <p:cNvSpPr txBox="1"/>
          <p:nvPr/>
        </p:nvSpPr>
        <p:spPr>
          <a:xfrm>
            <a:off x="2712508" y="2436235"/>
            <a:ext cx="121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validate_user_info()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2851417" y="2676086"/>
            <a:ext cx="121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delete_account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</a:p>
        </p:txBody>
      </p:sp>
      <p:cxnSp>
        <p:nvCxnSpPr>
          <p:cNvPr id="209" name="Google Shape;209;p16"/>
          <p:cNvCxnSpPr/>
          <p:nvPr/>
        </p:nvCxnSpPr>
        <p:spPr>
          <a:xfrm>
            <a:off x="2714281" y="2900438"/>
            <a:ext cx="12534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6"/>
          <p:cNvSpPr/>
          <p:nvPr/>
        </p:nvSpPr>
        <p:spPr>
          <a:xfrm>
            <a:off x="2087756" y="1131150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CustomerGUI</a:t>
            </a:r>
            <a:endParaRPr sz="900" dirty="0"/>
          </a:p>
        </p:txBody>
      </p:sp>
      <p:sp>
        <p:nvSpPr>
          <p:cNvPr id="205" name="Google Shape;205;p16"/>
          <p:cNvSpPr/>
          <p:nvPr/>
        </p:nvSpPr>
        <p:spPr>
          <a:xfrm>
            <a:off x="3471731" y="1130275"/>
            <a:ext cx="11193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Customer</a:t>
            </a:r>
            <a:endParaRPr sz="900"/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28E83233-08BD-D93A-A46F-1B4E5D24A0D1}"/>
              </a:ext>
            </a:extLst>
          </p:cNvPr>
          <p:cNvSpPr txBox="1"/>
          <p:nvPr/>
        </p:nvSpPr>
        <p:spPr>
          <a:xfrm>
            <a:off x="3385887" y="153022"/>
            <a:ext cx="2812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n-lt"/>
              </a:rPr>
              <a:t>Sequence Diagram - Team 5: Circular Pie</a:t>
            </a:r>
          </a:p>
          <a:p>
            <a:pPr algn="ctr"/>
            <a:r>
              <a:rPr lang="en-US" sz="1000" dirty="0">
                <a:latin typeface="+mn-lt"/>
              </a:rPr>
              <a:t>Use Case - 01.04 Delete an account</a:t>
            </a:r>
          </a:p>
        </p:txBody>
      </p:sp>
      <p:cxnSp>
        <p:nvCxnSpPr>
          <p:cNvPr id="3" name="Google Shape;112;p14">
            <a:extLst>
              <a:ext uri="{FF2B5EF4-FFF2-40B4-BE49-F238E27FC236}">
                <a16:creationId xmlns:a16="http://schemas.microsoft.com/office/drawing/2014/main" id="{C320A40D-F459-CC48-E3F9-0B2304EE2E08}"/>
              </a:ext>
            </a:extLst>
          </p:cNvPr>
          <p:cNvCxnSpPr/>
          <p:nvPr/>
        </p:nvCxnSpPr>
        <p:spPr>
          <a:xfrm rot="10800000">
            <a:off x="1149656" y="3104334"/>
            <a:ext cx="1424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4" name="Google Shape;123;p14">
            <a:extLst>
              <a:ext uri="{FF2B5EF4-FFF2-40B4-BE49-F238E27FC236}">
                <a16:creationId xmlns:a16="http://schemas.microsoft.com/office/drawing/2014/main" id="{2E7E1F32-B14B-DFBD-2D1B-01FB3FF974A4}"/>
              </a:ext>
            </a:extLst>
          </p:cNvPr>
          <p:cNvSpPr txBox="1"/>
          <p:nvPr/>
        </p:nvSpPr>
        <p:spPr>
          <a:xfrm>
            <a:off x="1185906" y="2879972"/>
            <a:ext cx="1533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success_message</a:t>
            </a:r>
            <a:r>
              <a:rPr lang="en-IN" sz="900" dirty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/>
        </p:nvSpPr>
        <p:spPr>
          <a:xfrm>
            <a:off x="5996250" y="1201575"/>
            <a:ext cx="27189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solidFill>
                  <a:schemeClr val="dk1"/>
                </a:solidFill>
                <a:highlight>
                  <a:srgbClr val="FFFFFF"/>
                </a:highlight>
              </a:rPr>
              <a:t>Use Case Scenario</a:t>
            </a:r>
            <a:endParaRPr sz="1000" b="1" u="sng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1. This Use case begins when the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actor tries to raise a query support through mail.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2. Customer support system makes a record of the query.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3. Customer Support Team can access the query and resolve the query.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>
            <a:off x="746414" y="978346"/>
            <a:ext cx="6900" cy="24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7"/>
          <p:cNvCxnSpPr/>
          <p:nvPr/>
        </p:nvCxnSpPr>
        <p:spPr>
          <a:xfrm rot="10800000">
            <a:off x="746414" y="978346"/>
            <a:ext cx="945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7"/>
          <p:cNvCxnSpPr/>
          <p:nvPr/>
        </p:nvCxnSpPr>
        <p:spPr>
          <a:xfrm flipH="1">
            <a:off x="658814" y="978346"/>
            <a:ext cx="876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7"/>
          <p:cNvCxnSpPr/>
          <p:nvPr/>
        </p:nvCxnSpPr>
        <p:spPr>
          <a:xfrm flipH="1">
            <a:off x="652064" y="1194046"/>
            <a:ext cx="101100" cy="9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7"/>
          <p:cNvCxnSpPr/>
          <p:nvPr/>
        </p:nvCxnSpPr>
        <p:spPr>
          <a:xfrm>
            <a:off x="766664" y="1207546"/>
            <a:ext cx="94500" cy="8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7"/>
          <p:cNvSpPr txBox="1"/>
          <p:nvPr/>
        </p:nvSpPr>
        <p:spPr>
          <a:xfrm>
            <a:off x="305557" y="1321992"/>
            <a:ext cx="85548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 dirty="0">
                <a:solidFill>
                  <a:schemeClr val="dk1"/>
                </a:solidFill>
              </a:rPr>
              <a:t>User</a:t>
            </a:r>
            <a:endParaRPr lang="en-IN" sz="900" dirty="0"/>
          </a:p>
        </p:txBody>
      </p:sp>
      <p:sp>
        <p:nvSpPr>
          <p:cNvPr id="225" name="Google Shape;225;p17"/>
          <p:cNvSpPr/>
          <p:nvPr/>
        </p:nvSpPr>
        <p:spPr>
          <a:xfrm>
            <a:off x="672506" y="1654551"/>
            <a:ext cx="116697" cy="10395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26" name="Google Shape;226;p17"/>
          <p:cNvSpPr/>
          <p:nvPr/>
        </p:nvSpPr>
        <p:spPr>
          <a:xfrm>
            <a:off x="2341664" y="1924321"/>
            <a:ext cx="121500" cy="26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27" name="Google Shape;227;p17"/>
          <p:cNvSpPr/>
          <p:nvPr/>
        </p:nvSpPr>
        <p:spPr>
          <a:xfrm>
            <a:off x="1764314" y="1088796"/>
            <a:ext cx="1276200" cy="41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Customer_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supportGUI</a:t>
            </a:r>
            <a:endParaRPr sz="900" dirty="0"/>
          </a:p>
        </p:txBody>
      </p:sp>
      <p:cxnSp>
        <p:nvCxnSpPr>
          <p:cNvPr id="228" name="Google Shape;228;p17"/>
          <p:cNvCxnSpPr>
            <a:cxnSpLocks/>
          </p:cNvCxnSpPr>
          <p:nvPr/>
        </p:nvCxnSpPr>
        <p:spPr>
          <a:xfrm>
            <a:off x="795549" y="2138633"/>
            <a:ext cx="15408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7"/>
          <p:cNvCxnSpPr>
            <a:stCxn id="227" idx="2"/>
            <a:endCxn id="226" idx="0"/>
          </p:cNvCxnSpPr>
          <p:nvPr/>
        </p:nvCxnSpPr>
        <p:spPr>
          <a:xfrm>
            <a:off x="2402414" y="1502496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17"/>
          <p:cNvSpPr txBox="1"/>
          <p:nvPr/>
        </p:nvSpPr>
        <p:spPr>
          <a:xfrm>
            <a:off x="2652690" y="2255015"/>
            <a:ext cx="105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open_query()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1123091" y="1894573"/>
            <a:ext cx="111574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open_query()</a:t>
            </a:r>
            <a:endParaRPr sz="900" dirty="0"/>
          </a:p>
        </p:txBody>
      </p:sp>
      <p:sp>
        <p:nvSpPr>
          <p:cNvPr id="241" name="Google Shape;241;p17"/>
          <p:cNvSpPr/>
          <p:nvPr/>
        </p:nvSpPr>
        <p:spPr>
          <a:xfrm>
            <a:off x="695189" y="839696"/>
            <a:ext cx="121500" cy="135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4" name="Google Shape;244;p17"/>
          <p:cNvSpPr/>
          <p:nvPr/>
        </p:nvSpPr>
        <p:spPr>
          <a:xfrm>
            <a:off x="3390692" y="1088771"/>
            <a:ext cx="1354200" cy="41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Customer_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support</a:t>
            </a:r>
            <a:endParaRPr sz="900"/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98A1B0FB-F776-0714-DE07-879A819634FB}"/>
              </a:ext>
            </a:extLst>
          </p:cNvPr>
          <p:cNvSpPr txBox="1"/>
          <p:nvPr/>
        </p:nvSpPr>
        <p:spPr>
          <a:xfrm>
            <a:off x="3366375" y="125970"/>
            <a:ext cx="2812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n-lt"/>
              </a:rPr>
              <a:t>Sequence Diagram - Team 5: Circular Pie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Use Case - 07.01 Mail Query</a:t>
            </a:r>
          </a:p>
        </p:txBody>
      </p:sp>
      <p:sp>
        <p:nvSpPr>
          <p:cNvPr id="9" name="Google Shape;226;p17">
            <a:extLst>
              <a:ext uri="{FF2B5EF4-FFF2-40B4-BE49-F238E27FC236}">
                <a16:creationId xmlns:a16="http://schemas.microsoft.com/office/drawing/2014/main" id="{14785B90-FD6E-6D42-E19C-AC4F57A43700}"/>
              </a:ext>
            </a:extLst>
          </p:cNvPr>
          <p:cNvSpPr/>
          <p:nvPr/>
        </p:nvSpPr>
        <p:spPr>
          <a:xfrm>
            <a:off x="3994199" y="1924321"/>
            <a:ext cx="121500" cy="26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0" name="Google Shape;230;p17">
            <a:extLst>
              <a:ext uri="{FF2B5EF4-FFF2-40B4-BE49-F238E27FC236}">
                <a16:creationId xmlns:a16="http://schemas.microsoft.com/office/drawing/2014/main" id="{28131404-B772-806F-64C2-24AA90037DBA}"/>
              </a:ext>
            </a:extLst>
          </p:cNvPr>
          <p:cNvCxnSpPr>
            <a:endCxn id="9" idx="0"/>
          </p:cNvCxnSpPr>
          <p:nvPr/>
        </p:nvCxnSpPr>
        <p:spPr>
          <a:xfrm>
            <a:off x="4054949" y="1502496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6" name="Google Shape;219;p17">
            <a:extLst>
              <a:ext uri="{FF2B5EF4-FFF2-40B4-BE49-F238E27FC236}">
                <a16:creationId xmlns:a16="http://schemas.microsoft.com/office/drawing/2014/main" id="{9222629A-829C-EDC2-A70B-03B388AF77EF}"/>
              </a:ext>
            </a:extLst>
          </p:cNvPr>
          <p:cNvCxnSpPr/>
          <p:nvPr/>
        </p:nvCxnSpPr>
        <p:spPr>
          <a:xfrm>
            <a:off x="703651" y="2958930"/>
            <a:ext cx="6900" cy="24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20;p17">
            <a:extLst>
              <a:ext uri="{FF2B5EF4-FFF2-40B4-BE49-F238E27FC236}">
                <a16:creationId xmlns:a16="http://schemas.microsoft.com/office/drawing/2014/main" id="{01348CCC-902D-01C5-AC10-FEE244EC0605}"/>
              </a:ext>
            </a:extLst>
          </p:cNvPr>
          <p:cNvCxnSpPr/>
          <p:nvPr/>
        </p:nvCxnSpPr>
        <p:spPr>
          <a:xfrm rot="10800000">
            <a:off x="703651" y="2958930"/>
            <a:ext cx="945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21;p17">
            <a:extLst>
              <a:ext uri="{FF2B5EF4-FFF2-40B4-BE49-F238E27FC236}">
                <a16:creationId xmlns:a16="http://schemas.microsoft.com/office/drawing/2014/main" id="{4AC92A89-8552-4774-C240-75839DFB8043}"/>
              </a:ext>
            </a:extLst>
          </p:cNvPr>
          <p:cNvCxnSpPr/>
          <p:nvPr/>
        </p:nvCxnSpPr>
        <p:spPr>
          <a:xfrm flipH="1">
            <a:off x="616051" y="2958930"/>
            <a:ext cx="87600" cy="9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22;p17">
            <a:extLst>
              <a:ext uri="{FF2B5EF4-FFF2-40B4-BE49-F238E27FC236}">
                <a16:creationId xmlns:a16="http://schemas.microsoft.com/office/drawing/2014/main" id="{4A04C04A-9ADA-DAE4-234D-4E98AFAD91F0}"/>
              </a:ext>
            </a:extLst>
          </p:cNvPr>
          <p:cNvCxnSpPr/>
          <p:nvPr/>
        </p:nvCxnSpPr>
        <p:spPr>
          <a:xfrm flipH="1">
            <a:off x="609301" y="3174630"/>
            <a:ext cx="101100" cy="9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23;p17">
            <a:extLst>
              <a:ext uri="{FF2B5EF4-FFF2-40B4-BE49-F238E27FC236}">
                <a16:creationId xmlns:a16="http://schemas.microsoft.com/office/drawing/2014/main" id="{F39BC6CA-4E40-6186-8050-EB08446AE051}"/>
              </a:ext>
            </a:extLst>
          </p:cNvPr>
          <p:cNvCxnSpPr/>
          <p:nvPr/>
        </p:nvCxnSpPr>
        <p:spPr>
          <a:xfrm>
            <a:off x="723901" y="3188130"/>
            <a:ext cx="94500" cy="8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25;p17">
            <a:extLst>
              <a:ext uri="{FF2B5EF4-FFF2-40B4-BE49-F238E27FC236}">
                <a16:creationId xmlns:a16="http://schemas.microsoft.com/office/drawing/2014/main" id="{E2CED45F-A332-C182-0EF5-33C8678F8526}"/>
              </a:ext>
            </a:extLst>
          </p:cNvPr>
          <p:cNvSpPr/>
          <p:nvPr/>
        </p:nvSpPr>
        <p:spPr>
          <a:xfrm>
            <a:off x="652064" y="3537370"/>
            <a:ext cx="116697" cy="10395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2" name="Google Shape;241;p17">
            <a:extLst>
              <a:ext uri="{FF2B5EF4-FFF2-40B4-BE49-F238E27FC236}">
                <a16:creationId xmlns:a16="http://schemas.microsoft.com/office/drawing/2014/main" id="{536B3F6A-DCE1-77B5-C250-F1CD102104BA}"/>
              </a:ext>
            </a:extLst>
          </p:cNvPr>
          <p:cNvSpPr/>
          <p:nvPr/>
        </p:nvSpPr>
        <p:spPr>
          <a:xfrm>
            <a:off x="652426" y="2820280"/>
            <a:ext cx="121500" cy="135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3" name="Google Shape;224;p17">
            <a:extLst>
              <a:ext uri="{FF2B5EF4-FFF2-40B4-BE49-F238E27FC236}">
                <a16:creationId xmlns:a16="http://schemas.microsoft.com/office/drawing/2014/main" id="{232E354C-B518-EA1F-2CC5-EA2EC8FAF099}"/>
              </a:ext>
            </a:extLst>
          </p:cNvPr>
          <p:cNvSpPr txBox="1"/>
          <p:nvPr/>
        </p:nvSpPr>
        <p:spPr>
          <a:xfrm>
            <a:off x="-93627" y="3214235"/>
            <a:ext cx="154085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 dirty="0">
                <a:solidFill>
                  <a:schemeClr val="dk1"/>
                </a:solidFill>
              </a:rPr>
              <a:t>Customer Support Team</a:t>
            </a:r>
            <a:endParaRPr sz="900" dirty="0"/>
          </a:p>
        </p:txBody>
      </p:sp>
      <p:cxnSp>
        <p:nvCxnSpPr>
          <p:cNvPr id="264" name="Google Shape;229;p17">
            <a:extLst>
              <a:ext uri="{FF2B5EF4-FFF2-40B4-BE49-F238E27FC236}">
                <a16:creationId xmlns:a16="http://schemas.microsoft.com/office/drawing/2014/main" id="{E34CEF70-B730-BF9C-EB6A-4CDDA4D2CFF3}"/>
              </a:ext>
            </a:extLst>
          </p:cNvPr>
          <p:cNvCxnSpPr>
            <a:cxnSpLocks/>
          </p:cNvCxnSpPr>
          <p:nvPr/>
        </p:nvCxnSpPr>
        <p:spPr>
          <a:xfrm>
            <a:off x="2463164" y="2502614"/>
            <a:ext cx="15284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32;p17">
            <a:extLst>
              <a:ext uri="{FF2B5EF4-FFF2-40B4-BE49-F238E27FC236}">
                <a16:creationId xmlns:a16="http://schemas.microsoft.com/office/drawing/2014/main" id="{AE7714E9-FACB-B033-F590-21A2634324C2}"/>
              </a:ext>
            </a:extLst>
          </p:cNvPr>
          <p:cNvSpPr txBox="1"/>
          <p:nvPr/>
        </p:nvSpPr>
        <p:spPr>
          <a:xfrm>
            <a:off x="935197" y="3755306"/>
            <a:ext cx="105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save_query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</a:p>
        </p:txBody>
      </p:sp>
      <p:sp>
        <p:nvSpPr>
          <p:cNvPr id="267" name="Google Shape;232;p17">
            <a:extLst>
              <a:ext uri="{FF2B5EF4-FFF2-40B4-BE49-F238E27FC236}">
                <a16:creationId xmlns:a16="http://schemas.microsoft.com/office/drawing/2014/main" id="{9DCF4409-1729-3A9C-A29B-A94E007D9C16}"/>
              </a:ext>
            </a:extLst>
          </p:cNvPr>
          <p:cNvSpPr txBox="1"/>
          <p:nvPr/>
        </p:nvSpPr>
        <p:spPr>
          <a:xfrm>
            <a:off x="953349" y="4000778"/>
            <a:ext cx="10554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resolve_query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  <a:endParaRPr lang="en-IN" sz="900" dirty="0"/>
          </a:p>
        </p:txBody>
      </p:sp>
      <p:cxnSp>
        <p:nvCxnSpPr>
          <p:cNvPr id="269" name="Google Shape;229;p17">
            <a:extLst>
              <a:ext uri="{FF2B5EF4-FFF2-40B4-BE49-F238E27FC236}">
                <a16:creationId xmlns:a16="http://schemas.microsoft.com/office/drawing/2014/main" id="{06CF4773-93E9-EA6E-9323-477FF57A4461}"/>
              </a:ext>
            </a:extLst>
          </p:cNvPr>
          <p:cNvCxnSpPr>
            <a:cxnSpLocks/>
            <a:endCxn id="261" idx="3"/>
          </p:cNvCxnSpPr>
          <p:nvPr/>
        </p:nvCxnSpPr>
        <p:spPr>
          <a:xfrm flipH="1">
            <a:off x="768761" y="4046532"/>
            <a:ext cx="1567645" cy="106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7" name="Google Shape;229;p17">
            <a:extLst>
              <a:ext uri="{FF2B5EF4-FFF2-40B4-BE49-F238E27FC236}">
                <a16:creationId xmlns:a16="http://schemas.microsoft.com/office/drawing/2014/main" id="{A12870DC-733F-1D94-5257-F1F2B7404113}"/>
              </a:ext>
            </a:extLst>
          </p:cNvPr>
          <p:cNvCxnSpPr>
            <a:cxnSpLocks/>
          </p:cNvCxnSpPr>
          <p:nvPr/>
        </p:nvCxnSpPr>
        <p:spPr>
          <a:xfrm flipH="1">
            <a:off x="766664" y="4280763"/>
            <a:ext cx="1567645" cy="106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8" name="Google Shape;232;p17">
            <a:extLst>
              <a:ext uri="{FF2B5EF4-FFF2-40B4-BE49-F238E27FC236}">
                <a16:creationId xmlns:a16="http://schemas.microsoft.com/office/drawing/2014/main" id="{C7A6E987-A753-DDD4-E64B-6A9360DF9A2E}"/>
              </a:ext>
            </a:extLst>
          </p:cNvPr>
          <p:cNvSpPr txBox="1"/>
          <p:nvPr/>
        </p:nvSpPr>
        <p:spPr>
          <a:xfrm>
            <a:off x="2583649" y="3294927"/>
            <a:ext cx="105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save_query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</a:p>
        </p:txBody>
      </p:sp>
      <p:sp>
        <p:nvSpPr>
          <p:cNvPr id="279" name="Google Shape;232;p17">
            <a:extLst>
              <a:ext uri="{FF2B5EF4-FFF2-40B4-BE49-F238E27FC236}">
                <a16:creationId xmlns:a16="http://schemas.microsoft.com/office/drawing/2014/main" id="{49C8803C-B357-468C-220B-6C3FAF71890D}"/>
              </a:ext>
            </a:extLst>
          </p:cNvPr>
          <p:cNvSpPr txBox="1"/>
          <p:nvPr/>
        </p:nvSpPr>
        <p:spPr>
          <a:xfrm>
            <a:off x="2601801" y="3540399"/>
            <a:ext cx="1055400" cy="3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err="1">
                <a:solidFill>
                  <a:schemeClr val="dk1"/>
                </a:solidFill>
              </a:rPr>
              <a:t>resolve_query</a:t>
            </a:r>
            <a:r>
              <a:rPr lang="en-IN" sz="900" dirty="0">
                <a:solidFill>
                  <a:schemeClr val="dk1"/>
                </a:solidFill>
              </a:rPr>
              <a:t>()</a:t>
            </a:r>
            <a:endParaRPr lang="en-IN" sz="900" dirty="0"/>
          </a:p>
        </p:txBody>
      </p:sp>
      <p:cxnSp>
        <p:nvCxnSpPr>
          <p:cNvPr id="280" name="Google Shape;229;p17">
            <a:extLst>
              <a:ext uri="{FF2B5EF4-FFF2-40B4-BE49-F238E27FC236}">
                <a16:creationId xmlns:a16="http://schemas.microsoft.com/office/drawing/2014/main" id="{7FD11F69-8213-52F5-E034-3CB2F3C99D0C}"/>
              </a:ext>
            </a:extLst>
          </p:cNvPr>
          <p:cNvCxnSpPr>
            <a:cxnSpLocks/>
          </p:cNvCxnSpPr>
          <p:nvPr/>
        </p:nvCxnSpPr>
        <p:spPr>
          <a:xfrm flipH="1">
            <a:off x="2470519" y="3586153"/>
            <a:ext cx="15143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1" name="Google Shape;229;p17">
            <a:extLst>
              <a:ext uri="{FF2B5EF4-FFF2-40B4-BE49-F238E27FC236}">
                <a16:creationId xmlns:a16="http://schemas.microsoft.com/office/drawing/2014/main" id="{11E4CC4C-0AC4-3098-578E-BD757D5F4A64}"/>
              </a:ext>
            </a:extLst>
          </p:cNvPr>
          <p:cNvCxnSpPr>
            <a:cxnSpLocks/>
          </p:cNvCxnSpPr>
          <p:nvPr/>
        </p:nvCxnSpPr>
        <p:spPr>
          <a:xfrm flipH="1">
            <a:off x="2463164" y="3820384"/>
            <a:ext cx="15195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590</Words>
  <Application>Microsoft Office PowerPoint</Application>
  <PresentationFormat>On-screen Show (16:9)</PresentationFormat>
  <Paragraphs>110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Adtani, Ms. Poonam Bhojraj</cp:lastModifiedBy>
  <cp:revision>7</cp:revision>
  <dcterms:modified xsi:type="dcterms:W3CDTF">2023-04-27T04:45:07Z</dcterms:modified>
</cp:coreProperties>
</file>