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OJKMqCTA9rPdEvJpDVpcxrAXg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66A3BE-9D14-45E8-A9EF-8F9749096D8F}">
  <a:tblStyle styleId="{1366A3BE-9D14-45E8-A9EF-8F9749096D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Pie ER Diagrams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290059" y="185839"/>
            <a:ext cx="3611880" cy="33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List of Entities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2"/>
          <p:cNvGraphicFramePr/>
          <p:nvPr/>
        </p:nvGraphicFramePr>
        <p:xfrm>
          <a:off x="270879" y="630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{1366A3BE-9D14-45E8-A9EF-8F9749096D8F}</a:tableStyleId>
              </a:tblPr>
              <a:tblGrid>
                <a:gridCol w="4113250"/>
                <a:gridCol w="7537000"/>
              </a:tblGrid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Entity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Entity Primary Attributes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customer_id, first_name, last_name, email, phone_number, Address, zip_code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order_id, restaurant_id, coupon_code, customer_id, order_date, order_status, total_price, special_intructions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Pizza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pizza_id, pizza_size, protein, toppings, order_id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Delivery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delivery_id, order_id, driver_name, driver_phone_number, delivery_address, zip_code, delivery_status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Payment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payment_id, order_id, payment_date, payment_method, amount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Partner_restaurant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restaurant_id, restaurant_name, address, phone_number, zip_code, email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Advertiser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advertiser_id, company_name, contact_person_name, contact_person_phone_number, contact_person_email, ad_start_date, ad_end_date, ad_cost, paid, payment_id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Coupon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coupon_code, discount, max_amount, expiry_date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Zone_map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zip_code, restaurant_id, restaurant_zip_code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Order_Pizza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order_id, pizza_id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Customer_support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support_id, order_id, customer_id, query_title, query_desc, query_date, query_status, query_resolution_date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1377172" y="1160227"/>
            <a:ext cx="956000" cy="3566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0380" y="1539913"/>
            <a:ext cx="749600" cy="33653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647006" y="2802421"/>
            <a:ext cx="875213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160632" y="4040290"/>
            <a:ext cx="901224" cy="36554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2884" y="4033169"/>
            <a:ext cx="992000" cy="5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325301" y="1012224"/>
            <a:ext cx="758753" cy="28407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3867" y="52947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83867" y="95989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3867" y="139032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83867" y="182073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83867" y="2251143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52671" y="40610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sz="10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221467" y="446040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phone_number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>
            <a:stCxn id="110" idx="2"/>
            <a:endCxn id="99" idx="0"/>
          </p:cNvCxnSpPr>
          <p:nvPr/>
        </p:nvCxnSpPr>
        <p:spPr>
          <a:xfrm>
            <a:off x="1568831" y="700875"/>
            <a:ext cx="286200" cy="45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3"/>
          <p:cNvCxnSpPr>
            <a:endCxn id="99" idx="1"/>
          </p:cNvCxnSpPr>
          <p:nvPr/>
        </p:nvCxnSpPr>
        <p:spPr>
          <a:xfrm>
            <a:off x="904672" y="677070"/>
            <a:ext cx="472500" cy="66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3"/>
          <p:cNvCxnSpPr>
            <a:endCxn id="99" idx="1"/>
          </p:cNvCxnSpPr>
          <p:nvPr/>
        </p:nvCxnSpPr>
        <p:spPr>
          <a:xfrm>
            <a:off x="916072" y="1112970"/>
            <a:ext cx="461100" cy="2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"/>
          <p:cNvCxnSpPr>
            <a:endCxn id="99" idx="1"/>
          </p:cNvCxnSpPr>
          <p:nvPr/>
        </p:nvCxnSpPr>
        <p:spPr>
          <a:xfrm flipH="1" rot="10800000">
            <a:off x="916072" y="1338570"/>
            <a:ext cx="461100" cy="23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>
            <a:endCxn id="99" idx="1"/>
          </p:cNvCxnSpPr>
          <p:nvPr/>
        </p:nvCxnSpPr>
        <p:spPr>
          <a:xfrm flipH="1" rot="10800000">
            <a:off x="938872" y="1338570"/>
            <a:ext cx="438300" cy="6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3"/>
          <p:cNvCxnSpPr>
            <a:stCxn id="109" idx="3"/>
            <a:endCxn id="99" idx="1"/>
          </p:cNvCxnSpPr>
          <p:nvPr/>
        </p:nvCxnSpPr>
        <p:spPr>
          <a:xfrm flipH="1" rot="10800000">
            <a:off x="916187" y="1338627"/>
            <a:ext cx="461100" cy="105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3"/>
          <p:cNvCxnSpPr>
            <a:stCxn id="111" idx="2"/>
            <a:endCxn id="99" idx="0"/>
          </p:cNvCxnSpPr>
          <p:nvPr/>
        </p:nvCxnSpPr>
        <p:spPr>
          <a:xfrm flipH="1">
            <a:off x="1855071" y="740808"/>
            <a:ext cx="828600" cy="41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"/>
          <p:cNvSpPr/>
          <p:nvPr/>
        </p:nvSpPr>
        <p:spPr>
          <a:xfrm>
            <a:off x="5239720" y="58916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total_price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135196" y="1068663"/>
            <a:ext cx="95601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104255" y="2209766"/>
            <a:ext cx="956016" cy="3715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coupon_code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6753880" y="96508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102599" y="589160"/>
            <a:ext cx="104709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special_instructions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212873" y="58916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order_date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702861" y="160744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116565" y="209174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>
            <a:endCxn id="100" idx="0"/>
          </p:cNvCxnSpPr>
          <p:nvPr/>
        </p:nvCxnSpPr>
        <p:spPr>
          <a:xfrm>
            <a:off x="5695280" y="899113"/>
            <a:ext cx="24990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3"/>
          <p:cNvCxnSpPr>
            <a:endCxn id="100" idx="0"/>
          </p:cNvCxnSpPr>
          <p:nvPr/>
        </p:nvCxnSpPr>
        <p:spPr>
          <a:xfrm flipH="1">
            <a:off x="5945180" y="883513"/>
            <a:ext cx="718800" cy="6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3"/>
          <p:cNvCxnSpPr>
            <a:endCxn id="100" idx="0"/>
          </p:cNvCxnSpPr>
          <p:nvPr/>
        </p:nvCxnSpPr>
        <p:spPr>
          <a:xfrm>
            <a:off x="4648280" y="867913"/>
            <a:ext cx="129690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3"/>
          <p:cNvCxnSpPr>
            <a:endCxn id="100" idx="1"/>
          </p:cNvCxnSpPr>
          <p:nvPr/>
        </p:nvCxnSpPr>
        <p:spPr>
          <a:xfrm>
            <a:off x="5101480" y="1243182"/>
            <a:ext cx="4689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"/>
          <p:cNvCxnSpPr>
            <a:stCxn id="125" idx="3"/>
            <a:endCxn id="100" idx="1"/>
          </p:cNvCxnSpPr>
          <p:nvPr/>
        </p:nvCxnSpPr>
        <p:spPr>
          <a:xfrm flipH="1" rot="10800000">
            <a:off x="4535181" y="1708325"/>
            <a:ext cx="10353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3"/>
          <p:cNvCxnSpPr>
            <a:stCxn id="100" idx="3"/>
            <a:endCxn id="122" idx="1"/>
          </p:cNvCxnSpPr>
          <p:nvPr/>
        </p:nvCxnSpPr>
        <p:spPr>
          <a:xfrm flipH="1" rot="10800000">
            <a:off x="6319980" y="1112382"/>
            <a:ext cx="4338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3"/>
          <p:cNvSpPr/>
          <p:nvPr/>
        </p:nvSpPr>
        <p:spPr>
          <a:xfrm>
            <a:off x="10521168" y="893037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7892634" y="932178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pizza_size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052626" y="580367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152252" y="492509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toppings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0151960" y="513474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3"/>
          <p:cNvCxnSpPr>
            <a:stCxn id="134" idx="3"/>
            <a:endCxn id="104" idx="1"/>
          </p:cNvCxnSpPr>
          <p:nvPr/>
        </p:nvCxnSpPr>
        <p:spPr>
          <a:xfrm>
            <a:off x="8771217" y="1062789"/>
            <a:ext cx="5541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3"/>
          <p:cNvCxnSpPr>
            <a:stCxn id="104" idx="0"/>
            <a:endCxn id="135" idx="3"/>
          </p:cNvCxnSpPr>
          <p:nvPr/>
        </p:nvCxnSpPr>
        <p:spPr>
          <a:xfrm rot="10800000">
            <a:off x="8931278" y="711024"/>
            <a:ext cx="7734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3"/>
          <p:cNvCxnSpPr>
            <a:stCxn id="104" idx="0"/>
            <a:endCxn id="136" idx="2"/>
          </p:cNvCxnSpPr>
          <p:nvPr/>
        </p:nvCxnSpPr>
        <p:spPr>
          <a:xfrm rot="10800000">
            <a:off x="9591578" y="753624"/>
            <a:ext cx="1131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3"/>
          <p:cNvCxnSpPr>
            <a:stCxn id="137" idx="1"/>
            <a:endCxn id="104" idx="0"/>
          </p:cNvCxnSpPr>
          <p:nvPr/>
        </p:nvCxnSpPr>
        <p:spPr>
          <a:xfrm flipH="1">
            <a:off x="9704660" y="644085"/>
            <a:ext cx="4473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3"/>
          <p:cNvSpPr/>
          <p:nvPr/>
        </p:nvSpPr>
        <p:spPr>
          <a:xfrm>
            <a:off x="4155688" y="536922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410226" y="4897208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2380325" y="4986769"/>
            <a:ext cx="95601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delivery_address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389309" y="6256447"/>
            <a:ext cx="901224" cy="5004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driver_phone_number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931665" y="586570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3"/>
          <p:cNvCxnSpPr>
            <a:stCxn id="102" idx="2"/>
            <a:endCxn id="143" idx="0"/>
          </p:cNvCxnSpPr>
          <p:nvPr/>
        </p:nvCxnSpPr>
        <p:spPr>
          <a:xfrm>
            <a:off x="3611244" y="4405833"/>
            <a:ext cx="12150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3"/>
          <p:cNvCxnSpPr>
            <a:stCxn id="102" idx="2"/>
            <a:endCxn id="146" idx="2"/>
          </p:cNvCxnSpPr>
          <p:nvPr/>
        </p:nvCxnSpPr>
        <p:spPr>
          <a:xfrm>
            <a:off x="3611244" y="4405833"/>
            <a:ext cx="73650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3"/>
          <p:cNvCxnSpPr>
            <a:stCxn id="102" idx="2"/>
            <a:endCxn id="145" idx="0"/>
          </p:cNvCxnSpPr>
          <p:nvPr/>
        </p:nvCxnSpPr>
        <p:spPr>
          <a:xfrm>
            <a:off x="3611244" y="4405833"/>
            <a:ext cx="228600" cy="18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3"/>
          <p:cNvCxnSpPr>
            <a:stCxn id="102" idx="1"/>
            <a:endCxn id="144" idx="0"/>
          </p:cNvCxnSpPr>
          <p:nvPr/>
        </p:nvCxnSpPr>
        <p:spPr>
          <a:xfrm flipH="1">
            <a:off x="2858232" y="4223062"/>
            <a:ext cx="3024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3"/>
          <p:cNvSpPr/>
          <p:nvPr/>
        </p:nvSpPr>
        <p:spPr>
          <a:xfrm>
            <a:off x="4538607" y="361725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433394" y="2193246"/>
            <a:ext cx="99201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payment_method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827774" y="2678410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637383" y="3603138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483659" y="209174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payment_date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3"/>
          <p:cNvCxnSpPr>
            <a:stCxn id="101" idx="0"/>
            <a:endCxn id="155" idx="2"/>
          </p:cNvCxnSpPr>
          <p:nvPr/>
        </p:nvCxnSpPr>
        <p:spPr>
          <a:xfrm rot="10800000">
            <a:off x="3899813" y="2386621"/>
            <a:ext cx="1848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"/>
          <p:cNvCxnSpPr>
            <a:stCxn id="101" idx="0"/>
            <a:endCxn id="152" idx="2"/>
          </p:cNvCxnSpPr>
          <p:nvPr/>
        </p:nvCxnSpPr>
        <p:spPr>
          <a:xfrm flipH="1" rot="10800000">
            <a:off x="4084613" y="2488021"/>
            <a:ext cx="84480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"/>
          <p:cNvCxnSpPr>
            <a:stCxn id="101" idx="3"/>
            <a:endCxn id="153" idx="1"/>
          </p:cNvCxnSpPr>
          <p:nvPr/>
        </p:nvCxnSpPr>
        <p:spPr>
          <a:xfrm flipH="1" rot="10800000">
            <a:off x="4522219" y="2825821"/>
            <a:ext cx="305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"/>
          <p:cNvCxnSpPr>
            <a:stCxn id="151" idx="0"/>
            <a:endCxn id="101" idx="3"/>
          </p:cNvCxnSpPr>
          <p:nvPr/>
        </p:nvCxnSpPr>
        <p:spPr>
          <a:xfrm rot="10800000">
            <a:off x="4522167" y="2999252"/>
            <a:ext cx="4326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3"/>
          <p:cNvSpPr/>
          <p:nvPr/>
        </p:nvSpPr>
        <p:spPr>
          <a:xfrm>
            <a:off x="182736" y="4842633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expiry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127793" y="4914664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max_amount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086483" y="3251907"/>
            <a:ext cx="952819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36748" y="306060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coupon_code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3"/>
          <p:cNvCxnSpPr>
            <a:stCxn id="103" idx="0"/>
            <a:endCxn id="163" idx="2"/>
          </p:cNvCxnSpPr>
          <p:nvPr/>
        </p:nvCxnSpPr>
        <p:spPr>
          <a:xfrm rot="10800000">
            <a:off x="552784" y="3355469"/>
            <a:ext cx="26100" cy="6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3"/>
          <p:cNvCxnSpPr>
            <a:stCxn id="103" idx="0"/>
            <a:endCxn id="162" idx="2"/>
          </p:cNvCxnSpPr>
          <p:nvPr/>
        </p:nvCxnSpPr>
        <p:spPr>
          <a:xfrm flipH="1" rot="10800000">
            <a:off x="578884" y="3546569"/>
            <a:ext cx="9840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3"/>
          <p:cNvCxnSpPr>
            <a:stCxn id="103" idx="3"/>
            <a:endCxn id="161" idx="0"/>
          </p:cNvCxnSpPr>
          <p:nvPr/>
        </p:nvCxnSpPr>
        <p:spPr>
          <a:xfrm>
            <a:off x="1074884" y="4296369"/>
            <a:ext cx="4692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"/>
          <p:cNvCxnSpPr>
            <a:stCxn id="160" idx="0"/>
            <a:endCxn id="103" idx="2"/>
          </p:cNvCxnSpPr>
          <p:nvPr/>
        </p:nvCxnSpPr>
        <p:spPr>
          <a:xfrm rot="10800000">
            <a:off x="578796" y="4559433"/>
            <a:ext cx="201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3"/>
          <p:cNvSpPr/>
          <p:nvPr/>
        </p:nvSpPr>
        <p:spPr>
          <a:xfrm>
            <a:off x="1332289" y="5382583"/>
            <a:ext cx="992000" cy="35475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Zone_map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79485" y="5324420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47572" y="6388147"/>
            <a:ext cx="102960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07242" y="5910158"/>
            <a:ext cx="110397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restaurant_zip_code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"/>
          <p:cNvCxnSpPr>
            <a:stCxn id="168" idx="2"/>
            <a:endCxn id="170" idx="0"/>
          </p:cNvCxnSpPr>
          <p:nvPr/>
        </p:nvCxnSpPr>
        <p:spPr>
          <a:xfrm flipH="1">
            <a:off x="862289" y="5737342"/>
            <a:ext cx="96600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"/>
          <p:cNvCxnSpPr>
            <a:stCxn id="168" idx="1"/>
            <a:endCxn id="171" idx="0"/>
          </p:cNvCxnSpPr>
          <p:nvPr/>
        </p:nvCxnSpPr>
        <p:spPr>
          <a:xfrm flipH="1">
            <a:off x="659089" y="5559963"/>
            <a:ext cx="6732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3"/>
          <p:cNvSpPr/>
          <p:nvPr/>
        </p:nvSpPr>
        <p:spPr>
          <a:xfrm>
            <a:off x="11125372" y="314745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1125372" y="205359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11125372" y="2600524"/>
            <a:ext cx="95601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542672" y="194165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10075772" y="366904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1125372" y="3669057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phone_number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8981760" y="2506791"/>
            <a:ext cx="1650546" cy="3715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Partner_restaurant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"/>
          <p:cNvCxnSpPr>
            <a:stCxn id="180" idx="0"/>
            <a:endCxn id="177" idx="2"/>
          </p:cNvCxnSpPr>
          <p:nvPr/>
        </p:nvCxnSpPr>
        <p:spPr>
          <a:xfrm rot="10800000">
            <a:off x="8958933" y="2236491"/>
            <a:ext cx="8481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"/>
          <p:cNvCxnSpPr>
            <a:stCxn id="180" idx="3"/>
            <a:endCxn id="175" idx="1"/>
          </p:cNvCxnSpPr>
          <p:nvPr/>
        </p:nvCxnSpPr>
        <p:spPr>
          <a:xfrm flipH="1" rot="10800000">
            <a:off x="10632306" y="2200851"/>
            <a:ext cx="4932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"/>
          <p:cNvCxnSpPr>
            <a:stCxn id="180" idx="3"/>
            <a:endCxn id="176" idx="1"/>
          </p:cNvCxnSpPr>
          <p:nvPr/>
        </p:nvCxnSpPr>
        <p:spPr>
          <a:xfrm>
            <a:off x="10632306" y="2692551"/>
            <a:ext cx="4932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"/>
          <p:cNvCxnSpPr>
            <a:stCxn id="180" idx="2"/>
            <a:endCxn id="178" idx="0"/>
          </p:cNvCxnSpPr>
          <p:nvPr/>
        </p:nvCxnSpPr>
        <p:spPr>
          <a:xfrm>
            <a:off x="9807033" y="2878311"/>
            <a:ext cx="6849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"/>
          <p:cNvCxnSpPr>
            <a:stCxn id="174" idx="1"/>
            <a:endCxn id="180" idx="3"/>
          </p:cNvCxnSpPr>
          <p:nvPr/>
        </p:nvCxnSpPr>
        <p:spPr>
          <a:xfrm rot="10800000">
            <a:off x="10632172" y="2692443"/>
            <a:ext cx="4932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"/>
          <p:cNvCxnSpPr>
            <a:stCxn id="179" idx="1"/>
            <a:endCxn id="180" idx="2"/>
          </p:cNvCxnSpPr>
          <p:nvPr/>
        </p:nvCxnSpPr>
        <p:spPr>
          <a:xfrm rot="10800000">
            <a:off x="9807172" y="2878341"/>
            <a:ext cx="1318200" cy="9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3"/>
          <p:cNvSpPr/>
          <p:nvPr/>
        </p:nvSpPr>
        <p:spPr>
          <a:xfrm>
            <a:off x="2673880" y="1036213"/>
            <a:ext cx="1195867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PLACES</a:t>
            </a: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"/>
          <p:cNvCxnSpPr>
            <a:stCxn id="100" idx="1"/>
            <a:endCxn id="187" idx="3"/>
          </p:cNvCxnSpPr>
          <p:nvPr/>
        </p:nvCxnSpPr>
        <p:spPr>
          <a:xfrm rot="10800000">
            <a:off x="3869680" y="1332882"/>
            <a:ext cx="17007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"/>
          <p:cNvCxnSpPr>
            <a:stCxn id="99" idx="3"/>
            <a:endCxn id="187" idx="1"/>
          </p:cNvCxnSpPr>
          <p:nvPr/>
        </p:nvCxnSpPr>
        <p:spPr>
          <a:xfrm flipH="1" rot="10800000">
            <a:off x="2333172" y="1332870"/>
            <a:ext cx="340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"/>
          <p:cNvCxnSpPr>
            <a:stCxn id="126" idx="0"/>
            <a:endCxn id="100" idx="3"/>
          </p:cNvCxnSpPr>
          <p:nvPr/>
        </p:nvCxnSpPr>
        <p:spPr>
          <a:xfrm rot="10800000">
            <a:off x="6320125" y="1708047"/>
            <a:ext cx="12126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"/>
          <p:cNvCxnSpPr>
            <a:stCxn id="100" idx="2"/>
            <a:endCxn id="121" idx="0"/>
          </p:cNvCxnSpPr>
          <p:nvPr/>
        </p:nvCxnSpPr>
        <p:spPr>
          <a:xfrm>
            <a:off x="5945180" y="1876451"/>
            <a:ext cx="6372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"/>
          <p:cNvCxnSpPr>
            <a:stCxn id="104" idx="3"/>
            <a:endCxn id="133" idx="1"/>
          </p:cNvCxnSpPr>
          <p:nvPr/>
        </p:nvCxnSpPr>
        <p:spPr>
          <a:xfrm flipH="1" rot="10800000">
            <a:off x="10084054" y="1023759"/>
            <a:ext cx="4371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3"/>
          <p:cNvSpPr/>
          <p:nvPr/>
        </p:nvSpPr>
        <p:spPr>
          <a:xfrm>
            <a:off x="6905546" y="1455798"/>
            <a:ext cx="1195867" cy="459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3"/>
          <p:cNvCxnSpPr>
            <a:stCxn id="100" idx="3"/>
            <a:endCxn id="193" idx="1"/>
          </p:cNvCxnSpPr>
          <p:nvPr/>
        </p:nvCxnSpPr>
        <p:spPr>
          <a:xfrm flipH="1" rot="10800000">
            <a:off x="6319980" y="1685382"/>
            <a:ext cx="5856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3"/>
          <p:cNvCxnSpPr>
            <a:stCxn id="193" idx="3"/>
            <a:endCxn id="104" idx="1"/>
          </p:cNvCxnSpPr>
          <p:nvPr/>
        </p:nvCxnSpPr>
        <p:spPr>
          <a:xfrm flipH="1" rot="10800000">
            <a:off x="8101413" y="1154398"/>
            <a:ext cx="12240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>
            <a:stCxn id="154" idx="0"/>
            <a:endCxn id="101" idx="2"/>
          </p:cNvCxnSpPr>
          <p:nvPr/>
        </p:nvCxnSpPr>
        <p:spPr>
          <a:xfrm flipH="1" rot="10800000">
            <a:off x="4053543" y="3196038"/>
            <a:ext cx="312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3"/>
          <p:cNvSpPr/>
          <p:nvPr/>
        </p:nvSpPr>
        <p:spPr>
          <a:xfrm>
            <a:off x="2311360" y="1702313"/>
            <a:ext cx="1195867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3"/>
          <p:cNvCxnSpPr>
            <a:stCxn id="197" idx="2"/>
            <a:endCxn id="101" idx="0"/>
          </p:cNvCxnSpPr>
          <p:nvPr/>
        </p:nvCxnSpPr>
        <p:spPr>
          <a:xfrm>
            <a:off x="2909293" y="2295913"/>
            <a:ext cx="11754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3"/>
          <p:cNvSpPr/>
          <p:nvPr/>
        </p:nvSpPr>
        <p:spPr>
          <a:xfrm>
            <a:off x="9603384" y="1503648"/>
            <a:ext cx="1028922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3"/>
          <p:cNvCxnSpPr>
            <a:stCxn id="104" idx="2"/>
            <a:endCxn id="199" idx="0"/>
          </p:cNvCxnSpPr>
          <p:nvPr/>
        </p:nvCxnSpPr>
        <p:spPr>
          <a:xfrm>
            <a:off x="9704678" y="1296294"/>
            <a:ext cx="4131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"/>
          <p:cNvCxnSpPr>
            <a:stCxn id="199" idx="2"/>
            <a:endCxn id="180" idx="0"/>
          </p:cNvCxnSpPr>
          <p:nvPr/>
        </p:nvCxnSpPr>
        <p:spPr>
          <a:xfrm flipH="1">
            <a:off x="9807045" y="2097248"/>
            <a:ext cx="3108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"/>
          <p:cNvCxnSpPr>
            <a:stCxn id="99" idx="2"/>
            <a:endCxn id="197" idx="0"/>
          </p:cNvCxnSpPr>
          <p:nvPr/>
        </p:nvCxnSpPr>
        <p:spPr>
          <a:xfrm>
            <a:off x="1855172" y="1516913"/>
            <a:ext cx="10542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3"/>
          <p:cNvCxnSpPr>
            <a:stCxn id="102" idx="2"/>
            <a:endCxn id="142" idx="0"/>
          </p:cNvCxnSpPr>
          <p:nvPr/>
        </p:nvCxnSpPr>
        <p:spPr>
          <a:xfrm>
            <a:off x="3611244" y="4405833"/>
            <a:ext cx="960600" cy="9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3"/>
          <p:cNvSpPr/>
          <p:nvPr/>
        </p:nvSpPr>
        <p:spPr>
          <a:xfrm>
            <a:off x="8684812" y="3170652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"/>
          <p:cNvCxnSpPr>
            <a:stCxn id="204" idx="0"/>
            <a:endCxn id="180" idx="2"/>
          </p:cNvCxnSpPr>
          <p:nvPr/>
        </p:nvCxnSpPr>
        <p:spPr>
          <a:xfrm flipH="1" rot="10800000">
            <a:off x="9363012" y="2878452"/>
            <a:ext cx="4440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"/>
          <p:cNvCxnSpPr>
            <a:stCxn id="204" idx="1"/>
            <a:endCxn id="102" idx="3"/>
          </p:cNvCxnSpPr>
          <p:nvPr/>
        </p:nvCxnSpPr>
        <p:spPr>
          <a:xfrm flipH="1">
            <a:off x="4061812" y="3467452"/>
            <a:ext cx="4623000" cy="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"/>
          <p:cNvSpPr/>
          <p:nvPr/>
        </p:nvSpPr>
        <p:spPr>
          <a:xfrm>
            <a:off x="593913" y="2448922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3"/>
          <p:cNvCxnSpPr>
            <a:stCxn id="99" idx="2"/>
            <a:endCxn id="207" idx="0"/>
          </p:cNvCxnSpPr>
          <p:nvPr/>
        </p:nvCxnSpPr>
        <p:spPr>
          <a:xfrm flipH="1">
            <a:off x="1271972" y="1516913"/>
            <a:ext cx="583200" cy="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"/>
          <p:cNvCxnSpPr>
            <a:stCxn id="207" idx="2"/>
            <a:endCxn id="103" idx="0"/>
          </p:cNvCxnSpPr>
          <p:nvPr/>
        </p:nvCxnSpPr>
        <p:spPr>
          <a:xfrm flipH="1">
            <a:off x="578813" y="3042522"/>
            <a:ext cx="6933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"/>
          <p:cNvSpPr/>
          <p:nvPr/>
        </p:nvSpPr>
        <p:spPr>
          <a:xfrm>
            <a:off x="1739610" y="3539614"/>
            <a:ext cx="1195867" cy="569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"/>
          <p:cNvCxnSpPr>
            <a:stCxn id="103" idx="3"/>
            <a:endCxn id="210" idx="1"/>
          </p:cNvCxnSpPr>
          <p:nvPr/>
        </p:nvCxnSpPr>
        <p:spPr>
          <a:xfrm flipH="1" rot="10800000">
            <a:off x="1074884" y="3824169"/>
            <a:ext cx="6648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3"/>
          <p:cNvCxnSpPr>
            <a:stCxn id="101" idx="2"/>
            <a:endCxn id="210" idx="3"/>
          </p:cNvCxnSpPr>
          <p:nvPr/>
        </p:nvCxnSpPr>
        <p:spPr>
          <a:xfrm flipH="1">
            <a:off x="2935613" y="3196021"/>
            <a:ext cx="11490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"/>
          <p:cNvSpPr/>
          <p:nvPr/>
        </p:nvSpPr>
        <p:spPr>
          <a:xfrm>
            <a:off x="2530926" y="5405377"/>
            <a:ext cx="102960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967901" y="2634567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"/>
          <p:cNvCxnSpPr>
            <a:stCxn id="99" idx="2"/>
            <a:endCxn id="214" idx="0"/>
          </p:cNvCxnSpPr>
          <p:nvPr/>
        </p:nvCxnSpPr>
        <p:spPr>
          <a:xfrm>
            <a:off x="1855172" y="1516913"/>
            <a:ext cx="7908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3"/>
          <p:cNvCxnSpPr>
            <a:stCxn id="214" idx="2"/>
            <a:endCxn id="102" idx="0"/>
          </p:cNvCxnSpPr>
          <p:nvPr/>
        </p:nvCxnSpPr>
        <p:spPr>
          <a:xfrm>
            <a:off x="2646101" y="3228167"/>
            <a:ext cx="9651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"/>
          <p:cNvSpPr/>
          <p:nvPr/>
        </p:nvSpPr>
        <p:spPr>
          <a:xfrm>
            <a:off x="2884968" y="585237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3"/>
          <p:cNvCxnSpPr>
            <a:stCxn id="168" idx="1"/>
            <a:endCxn id="169" idx="3"/>
          </p:cNvCxnSpPr>
          <p:nvPr/>
        </p:nvCxnSpPr>
        <p:spPr>
          <a:xfrm rot="10800000">
            <a:off x="1011889" y="5471763"/>
            <a:ext cx="320400" cy="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3"/>
          <p:cNvSpPr/>
          <p:nvPr/>
        </p:nvSpPr>
        <p:spPr>
          <a:xfrm>
            <a:off x="1735612" y="4280884"/>
            <a:ext cx="978999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3"/>
          <p:cNvCxnSpPr>
            <a:stCxn id="168" idx="0"/>
            <a:endCxn id="219" idx="2"/>
          </p:cNvCxnSpPr>
          <p:nvPr/>
        </p:nvCxnSpPr>
        <p:spPr>
          <a:xfrm flipH="1" rot="10800000">
            <a:off x="1828289" y="4874383"/>
            <a:ext cx="3969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>
            <a:stCxn id="219" idx="0"/>
            <a:endCxn id="102" idx="1"/>
          </p:cNvCxnSpPr>
          <p:nvPr/>
        </p:nvCxnSpPr>
        <p:spPr>
          <a:xfrm flipH="1" rot="10800000">
            <a:off x="2225112" y="4222984"/>
            <a:ext cx="9354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"/>
          <p:cNvSpPr/>
          <p:nvPr/>
        </p:nvSpPr>
        <p:spPr>
          <a:xfrm>
            <a:off x="3164812" y="123412"/>
            <a:ext cx="5987440" cy="2235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Conceptual ER Diagram</a:t>
            </a:r>
            <a:endParaRPr/>
          </a:p>
        </p:txBody>
      </p:sp>
      <p:cxnSp>
        <p:nvCxnSpPr>
          <p:cNvPr id="223" name="Google Shape;223;p3"/>
          <p:cNvCxnSpPr>
            <a:stCxn id="102" idx="2"/>
            <a:endCxn id="217" idx="3"/>
          </p:cNvCxnSpPr>
          <p:nvPr/>
        </p:nvCxnSpPr>
        <p:spPr>
          <a:xfrm>
            <a:off x="3611244" y="4405833"/>
            <a:ext cx="105900" cy="15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3"/>
          <p:cNvCxnSpPr>
            <a:stCxn id="102" idx="2"/>
            <a:endCxn id="213" idx="3"/>
          </p:cNvCxnSpPr>
          <p:nvPr/>
        </p:nvCxnSpPr>
        <p:spPr>
          <a:xfrm flipH="1">
            <a:off x="3560544" y="4405833"/>
            <a:ext cx="50700" cy="11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3"/>
          <p:cNvSpPr/>
          <p:nvPr/>
        </p:nvSpPr>
        <p:spPr>
          <a:xfrm>
            <a:off x="10042914" y="5240314"/>
            <a:ext cx="956000" cy="3566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8749609" y="460956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advertiser_id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8749609" y="503997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company_name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8477953" y="5470408"/>
            <a:ext cx="1103976" cy="2830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contact_person_name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8071854" y="5900824"/>
            <a:ext cx="1510075" cy="3183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contact_person_phone_number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8313594" y="6331230"/>
            <a:ext cx="1268335" cy="31610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zip_contact_person_email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9990823" y="440593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ad_start_date</a:t>
            </a:r>
            <a:endParaRPr sz="10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10959784" y="4577665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ad_end_date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"/>
          <p:cNvCxnSpPr>
            <a:stCxn id="231" idx="2"/>
            <a:endCxn id="225" idx="0"/>
          </p:cNvCxnSpPr>
          <p:nvPr/>
        </p:nvCxnSpPr>
        <p:spPr>
          <a:xfrm>
            <a:off x="10406983" y="4700700"/>
            <a:ext cx="114000" cy="5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"/>
          <p:cNvCxnSpPr>
            <a:endCxn id="225" idx="1"/>
          </p:cNvCxnSpPr>
          <p:nvPr/>
        </p:nvCxnSpPr>
        <p:spPr>
          <a:xfrm>
            <a:off x="9570414" y="4757157"/>
            <a:ext cx="472500" cy="66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3"/>
          <p:cNvCxnSpPr>
            <a:endCxn id="225" idx="1"/>
          </p:cNvCxnSpPr>
          <p:nvPr/>
        </p:nvCxnSpPr>
        <p:spPr>
          <a:xfrm>
            <a:off x="9581814" y="5193057"/>
            <a:ext cx="461100" cy="2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3"/>
          <p:cNvCxnSpPr>
            <a:endCxn id="225" idx="1"/>
          </p:cNvCxnSpPr>
          <p:nvPr/>
        </p:nvCxnSpPr>
        <p:spPr>
          <a:xfrm flipH="1" rot="10800000">
            <a:off x="9581814" y="5418657"/>
            <a:ext cx="461100" cy="23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3"/>
          <p:cNvCxnSpPr>
            <a:endCxn id="225" idx="1"/>
          </p:cNvCxnSpPr>
          <p:nvPr/>
        </p:nvCxnSpPr>
        <p:spPr>
          <a:xfrm flipH="1" rot="10800000">
            <a:off x="9604614" y="5418657"/>
            <a:ext cx="438300" cy="6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3"/>
          <p:cNvCxnSpPr>
            <a:stCxn id="230" idx="3"/>
            <a:endCxn id="225" idx="1"/>
          </p:cNvCxnSpPr>
          <p:nvPr/>
        </p:nvCxnSpPr>
        <p:spPr>
          <a:xfrm flipH="1" rot="10800000">
            <a:off x="9581929" y="5418582"/>
            <a:ext cx="461100" cy="107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"/>
          <p:cNvCxnSpPr>
            <a:stCxn id="232" idx="2"/>
            <a:endCxn id="225" idx="3"/>
          </p:cNvCxnSpPr>
          <p:nvPr/>
        </p:nvCxnSpPr>
        <p:spPr>
          <a:xfrm flipH="1">
            <a:off x="10998988" y="4872433"/>
            <a:ext cx="423000" cy="54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"/>
          <p:cNvSpPr/>
          <p:nvPr/>
        </p:nvSpPr>
        <p:spPr>
          <a:xfrm>
            <a:off x="9786503" y="6352565"/>
            <a:ext cx="625619" cy="31505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10873228" y="6344402"/>
            <a:ext cx="1143184" cy="3566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"/>
          <p:cNvSpPr/>
          <p:nvPr/>
        </p:nvSpPr>
        <p:spPr>
          <a:xfrm>
            <a:off x="11101536" y="5818585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ad_cost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"/>
          <p:cNvCxnSpPr>
            <a:stCxn id="240" idx="0"/>
            <a:endCxn id="225" idx="2"/>
          </p:cNvCxnSpPr>
          <p:nvPr/>
        </p:nvCxnSpPr>
        <p:spPr>
          <a:xfrm flipH="1" rot="10800000">
            <a:off x="10099313" y="5596865"/>
            <a:ext cx="421500" cy="75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3"/>
          <p:cNvCxnSpPr>
            <a:stCxn id="242" idx="0"/>
            <a:endCxn id="225" idx="3"/>
          </p:cNvCxnSpPr>
          <p:nvPr/>
        </p:nvCxnSpPr>
        <p:spPr>
          <a:xfrm rot="10800000">
            <a:off x="10998840" y="5418685"/>
            <a:ext cx="5649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3"/>
          <p:cNvCxnSpPr>
            <a:stCxn id="241" idx="1"/>
            <a:endCxn id="225" idx="2"/>
          </p:cNvCxnSpPr>
          <p:nvPr/>
        </p:nvCxnSpPr>
        <p:spPr>
          <a:xfrm rot="10800000">
            <a:off x="10521028" y="5596945"/>
            <a:ext cx="352200" cy="9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3"/>
          <p:cNvSpPr/>
          <p:nvPr/>
        </p:nvSpPr>
        <p:spPr>
          <a:xfrm>
            <a:off x="6880028" y="2844996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"/>
          <p:cNvCxnSpPr>
            <a:stCxn id="246" idx="1"/>
            <a:endCxn id="101" idx="3"/>
          </p:cNvCxnSpPr>
          <p:nvPr/>
        </p:nvCxnSpPr>
        <p:spPr>
          <a:xfrm rot="10800000">
            <a:off x="4522328" y="2999296"/>
            <a:ext cx="23577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3"/>
          <p:cNvCxnSpPr>
            <a:stCxn id="225" idx="0"/>
            <a:endCxn id="246" idx="3"/>
          </p:cNvCxnSpPr>
          <p:nvPr/>
        </p:nvCxnSpPr>
        <p:spPr>
          <a:xfrm rot="10800000">
            <a:off x="8236414" y="3141814"/>
            <a:ext cx="2284500" cy="20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3"/>
          <p:cNvSpPr/>
          <p:nvPr/>
        </p:nvSpPr>
        <p:spPr>
          <a:xfrm>
            <a:off x="6829885" y="5082680"/>
            <a:ext cx="956000" cy="3566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Customer_support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5536580" y="4451928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5536580" y="488234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company_name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5264924" y="5312774"/>
            <a:ext cx="1103976" cy="2830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query_title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4923131" y="5681333"/>
            <a:ext cx="1510075" cy="3183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query_resolution_date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"/>
          <p:cNvSpPr/>
          <p:nvPr/>
        </p:nvSpPr>
        <p:spPr>
          <a:xfrm>
            <a:off x="5056633" y="6057542"/>
            <a:ext cx="1268335" cy="31610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query_date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6478929" y="419972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0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7373193" y="4270262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"/>
          <p:cNvCxnSpPr>
            <a:stCxn id="255" idx="2"/>
            <a:endCxn id="249" idx="0"/>
          </p:cNvCxnSpPr>
          <p:nvPr/>
        </p:nvCxnSpPr>
        <p:spPr>
          <a:xfrm>
            <a:off x="6895089" y="4494493"/>
            <a:ext cx="412800" cy="58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3"/>
          <p:cNvCxnSpPr>
            <a:endCxn id="249" idx="1"/>
          </p:cNvCxnSpPr>
          <p:nvPr/>
        </p:nvCxnSpPr>
        <p:spPr>
          <a:xfrm>
            <a:off x="6357385" y="4599523"/>
            <a:ext cx="472500" cy="66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3"/>
          <p:cNvCxnSpPr>
            <a:endCxn id="249" idx="1"/>
          </p:cNvCxnSpPr>
          <p:nvPr/>
        </p:nvCxnSpPr>
        <p:spPr>
          <a:xfrm>
            <a:off x="6368785" y="5035423"/>
            <a:ext cx="461100" cy="2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3"/>
          <p:cNvCxnSpPr>
            <a:endCxn id="249" idx="1"/>
          </p:cNvCxnSpPr>
          <p:nvPr/>
        </p:nvCxnSpPr>
        <p:spPr>
          <a:xfrm flipH="1" rot="10800000">
            <a:off x="6368785" y="5261023"/>
            <a:ext cx="461100" cy="23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3"/>
          <p:cNvCxnSpPr>
            <a:endCxn id="249" idx="1"/>
          </p:cNvCxnSpPr>
          <p:nvPr/>
        </p:nvCxnSpPr>
        <p:spPr>
          <a:xfrm flipH="1" rot="10800000">
            <a:off x="6391585" y="5261023"/>
            <a:ext cx="438300" cy="6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3"/>
          <p:cNvCxnSpPr>
            <a:stCxn id="254" idx="3"/>
            <a:endCxn id="249" idx="1"/>
          </p:cNvCxnSpPr>
          <p:nvPr/>
        </p:nvCxnSpPr>
        <p:spPr>
          <a:xfrm flipH="1" rot="10800000">
            <a:off x="6324968" y="5260994"/>
            <a:ext cx="504900" cy="95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3"/>
          <p:cNvCxnSpPr>
            <a:stCxn id="256" idx="2"/>
            <a:endCxn id="249" idx="0"/>
          </p:cNvCxnSpPr>
          <p:nvPr/>
        </p:nvCxnSpPr>
        <p:spPr>
          <a:xfrm flipH="1">
            <a:off x="7307997" y="4565030"/>
            <a:ext cx="527400" cy="51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3"/>
          <p:cNvSpPr/>
          <p:nvPr/>
        </p:nvSpPr>
        <p:spPr>
          <a:xfrm>
            <a:off x="6096000" y="6450228"/>
            <a:ext cx="861726" cy="31505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3"/>
          <p:cNvCxnSpPr>
            <a:stCxn id="264" idx="0"/>
            <a:endCxn id="249" idx="2"/>
          </p:cNvCxnSpPr>
          <p:nvPr/>
        </p:nvCxnSpPr>
        <p:spPr>
          <a:xfrm flipH="1" rot="10800000">
            <a:off x="6526863" y="5439228"/>
            <a:ext cx="780900" cy="101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"/>
          <p:cNvSpPr/>
          <p:nvPr/>
        </p:nvSpPr>
        <p:spPr>
          <a:xfrm>
            <a:off x="7152210" y="6449734"/>
            <a:ext cx="861726" cy="31505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query_desc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"/>
          <p:cNvCxnSpPr>
            <a:stCxn id="266" idx="0"/>
            <a:endCxn id="249" idx="2"/>
          </p:cNvCxnSpPr>
          <p:nvPr/>
        </p:nvCxnSpPr>
        <p:spPr>
          <a:xfrm rot="10800000">
            <a:off x="7307973" y="5439334"/>
            <a:ext cx="275100" cy="101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3"/>
          <p:cNvSpPr/>
          <p:nvPr/>
        </p:nvSpPr>
        <p:spPr>
          <a:xfrm>
            <a:off x="5650752" y="3193410"/>
            <a:ext cx="99678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"/>
          <p:cNvCxnSpPr>
            <a:stCxn id="268" idx="0"/>
            <a:endCxn id="100" idx="2"/>
          </p:cNvCxnSpPr>
          <p:nvPr/>
        </p:nvCxnSpPr>
        <p:spPr>
          <a:xfrm rot="10800000">
            <a:off x="5945142" y="1876410"/>
            <a:ext cx="204000" cy="13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3"/>
          <p:cNvCxnSpPr>
            <a:stCxn id="249" idx="1"/>
            <a:endCxn id="268" idx="2"/>
          </p:cNvCxnSpPr>
          <p:nvPr/>
        </p:nvCxnSpPr>
        <p:spPr>
          <a:xfrm rot="10800000">
            <a:off x="6149185" y="3787123"/>
            <a:ext cx="680700" cy="14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/>
        </p:nvSpPr>
        <p:spPr>
          <a:xfrm>
            <a:off x="2794000" y="7112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Logical ER Diagram</a:t>
            </a:r>
            <a:endParaRPr/>
          </a:p>
        </p:txBody>
      </p:sp>
      <p:pic>
        <p:nvPicPr>
          <p:cNvPr descr="Diagram, schematic&#10;&#10;Description automatically generated"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022" y="440452"/>
            <a:ext cx="10249417" cy="638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2023-03-27T00:21:10Z</dcterms:created>
  <dc:creator>Pilla, Rohith Rao Naidu</dc:creator>
</cp:coreProperties>
</file>