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c29e6e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9c29e6e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26800" y="0"/>
            <a:ext cx="219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Name: Circular Pie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Type: Application Architecture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View: Logical 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Style: Layered Architecture Pattern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5250" y="1706325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4"/>
          </p:cNvCxnSpPr>
          <p:nvPr/>
        </p:nvCxnSpPr>
        <p:spPr>
          <a:xfrm>
            <a:off x="756000" y="1841625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756000" y="1841625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5" idx="4"/>
          </p:cNvCxnSpPr>
          <p:nvPr/>
        </p:nvCxnSpPr>
        <p:spPr>
          <a:xfrm flipH="1">
            <a:off x="668400" y="1841625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661650" y="2057325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776250" y="2070825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695250" y="2940150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4"/>
          </p:cNvCxnSpPr>
          <p:nvPr/>
        </p:nvCxnSpPr>
        <p:spPr>
          <a:xfrm>
            <a:off x="756000" y="3075450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756000" y="3075450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61" idx="4"/>
          </p:cNvCxnSpPr>
          <p:nvPr/>
        </p:nvCxnSpPr>
        <p:spPr>
          <a:xfrm flipH="1">
            <a:off x="668400" y="3075450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661650" y="32911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776250" y="3304650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36550" y="10113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Users</a:t>
            </a:r>
            <a:endParaRPr sz="1000"/>
          </a:p>
        </p:txBody>
      </p:sp>
      <p:cxnSp>
        <p:nvCxnSpPr>
          <p:cNvPr id="68" name="Google Shape;68;p13"/>
          <p:cNvCxnSpPr>
            <a:stCxn id="67" idx="2"/>
          </p:cNvCxnSpPr>
          <p:nvPr/>
        </p:nvCxnSpPr>
        <p:spPr>
          <a:xfrm>
            <a:off x="803250" y="1350000"/>
            <a:ext cx="2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7" idx="2"/>
          </p:cNvCxnSpPr>
          <p:nvPr/>
        </p:nvCxnSpPr>
        <p:spPr>
          <a:xfrm flipH="1">
            <a:off x="614250" y="1350000"/>
            <a:ext cx="18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471500" y="1011300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Channels</a:t>
            </a:r>
            <a:endParaRPr sz="1000"/>
          </a:p>
        </p:txBody>
      </p:sp>
      <p:cxnSp>
        <p:nvCxnSpPr>
          <p:cNvPr id="71" name="Google Shape;71;p13"/>
          <p:cNvCxnSpPr>
            <a:stCxn id="70" idx="2"/>
          </p:cNvCxnSpPr>
          <p:nvPr/>
        </p:nvCxnSpPr>
        <p:spPr>
          <a:xfrm flipH="1" rot="10800000">
            <a:off x="2116200" y="1343100"/>
            <a:ext cx="46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70" idx="2"/>
          </p:cNvCxnSpPr>
          <p:nvPr/>
        </p:nvCxnSpPr>
        <p:spPr>
          <a:xfrm rot="10800000">
            <a:off x="1606500" y="1343100"/>
            <a:ext cx="50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1680750" y="1701000"/>
            <a:ext cx="7761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Browser Website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162450" y="1011300"/>
            <a:ext cx="17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Core Business Process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5190750" y="1011300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and Information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7155000" y="1011300"/>
            <a:ext cx="14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Technology Enablers</a:t>
            </a:r>
            <a:endParaRPr sz="1000"/>
          </a:p>
        </p:txBody>
      </p:sp>
      <p:cxnSp>
        <p:nvCxnSpPr>
          <p:cNvPr id="77" name="Google Shape;77;p13"/>
          <p:cNvCxnSpPr>
            <a:stCxn id="74" idx="2"/>
          </p:cNvCxnSpPr>
          <p:nvPr/>
        </p:nvCxnSpPr>
        <p:spPr>
          <a:xfrm>
            <a:off x="4012950" y="135000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4" idx="2"/>
          </p:cNvCxnSpPr>
          <p:nvPr/>
        </p:nvCxnSpPr>
        <p:spPr>
          <a:xfrm rot="10800000">
            <a:off x="3327750" y="1350000"/>
            <a:ext cx="6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>
            <a:off x="5923200" y="1350000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5" idx="2"/>
          </p:cNvCxnSpPr>
          <p:nvPr/>
        </p:nvCxnSpPr>
        <p:spPr>
          <a:xfrm rot="10800000">
            <a:off x="5319000" y="1350000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6" idx="2"/>
          </p:cNvCxnSpPr>
          <p:nvPr/>
        </p:nvCxnSpPr>
        <p:spPr>
          <a:xfrm>
            <a:off x="7863750" y="1350000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6" idx="2"/>
          </p:cNvCxnSpPr>
          <p:nvPr/>
        </p:nvCxnSpPr>
        <p:spPr>
          <a:xfrm rot="10800000">
            <a:off x="7303650" y="1343100"/>
            <a:ext cx="560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378000" y="2062275"/>
            <a:ext cx="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Customers</a:t>
            </a:r>
            <a:endParaRPr sz="800"/>
          </a:p>
        </p:txBody>
      </p:sp>
      <p:sp>
        <p:nvSpPr>
          <p:cNvPr id="84" name="Google Shape;84;p13"/>
          <p:cNvSpPr txBox="1"/>
          <p:nvPr/>
        </p:nvSpPr>
        <p:spPr>
          <a:xfrm>
            <a:off x="405000" y="3325050"/>
            <a:ext cx="7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Advertisers</a:t>
            </a:r>
            <a:endParaRPr sz="800"/>
          </a:p>
        </p:txBody>
      </p:sp>
      <p:cxnSp>
        <p:nvCxnSpPr>
          <p:cNvPr id="85" name="Google Shape;85;p13"/>
          <p:cNvCxnSpPr>
            <a:endCxn id="73" idx="1"/>
          </p:cNvCxnSpPr>
          <p:nvPr/>
        </p:nvCxnSpPr>
        <p:spPr>
          <a:xfrm flipH="1" rot="10800000">
            <a:off x="951750" y="1957500"/>
            <a:ext cx="72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965250" y="2106000"/>
            <a:ext cx="6210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3006975" y="1560900"/>
            <a:ext cx="1667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2733750" y="1964250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endCxn id="73" idx="3"/>
          </p:cNvCxnSpPr>
          <p:nvPr/>
        </p:nvCxnSpPr>
        <p:spPr>
          <a:xfrm rot="10800000">
            <a:off x="2456850" y="1957500"/>
            <a:ext cx="41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3219900" y="183765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Customize product</a:t>
            </a:r>
            <a:endParaRPr sz="1000"/>
          </a:p>
        </p:txBody>
      </p:sp>
      <p:sp>
        <p:nvSpPr>
          <p:cNvPr id="91" name="Google Shape;91;p13"/>
          <p:cNvSpPr/>
          <p:nvPr/>
        </p:nvSpPr>
        <p:spPr>
          <a:xfrm>
            <a:off x="3220050" y="2860350"/>
            <a:ext cx="12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Deliver pizzas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219900" y="235740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Pizzas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3219900" y="3383400"/>
            <a:ext cx="12657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</a:t>
            </a:r>
            <a:endParaRPr sz="1000"/>
          </a:p>
        </p:txBody>
      </p:sp>
      <p:sp>
        <p:nvSpPr>
          <p:cNvPr id="94" name="Google Shape;94;p13"/>
          <p:cNvSpPr/>
          <p:nvPr/>
        </p:nvSpPr>
        <p:spPr>
          <a:xfrm>
            <a:off x="3219750" y="3898950"/>
            <a:ext cx="1244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Contact Support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5069325" y="1560900"/>
            <a:ext cx="1640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155000" y="1539000"/>
            <a:ext cx="15798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3"/>
          <p:cNvCxnSpPr>
            <a:endCxn id="95" idx="1"/>
          </p:cNvCxnSpPr>
          <p:nvPr/>
        </p:nvCxnSpPr>
        <p:spPr>
          <a:xfrm flipH="1" rot="10800000">
            <a:off x="4886925" y="3203700"/>
            <a:ext cx="182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endCxn id="87" idx="3"/>
          </p:cNvCxnSpPr>
          <p:nvPr/>
        </p:nvCxnSpPr>
        <p:spPr>
          <a:xfrm rot="10800000">
            <a:off x="4674375" y="3203700"/>
            <a:ext cx="202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959325" y="320025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endCxn id="95" idx="3"/>
          </p:cNvCxnSpPr>
          <p:nvPr/>
        </p:nvCxnSpPr>
        <p:spPr>
          <a:xfrm flipH="1">
            <a:off x="6709725" y="3201900"/>
            <a:ext cx="249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/>
          <p:nvPr/>
        </p:nvSpPr>
        <p:spPr>
          <a:xfrm>
            <a:off x="5224500" y="1842750"/>
            <a:ext cx="1289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 Information</a:t>
            </a:r>
            <a:endParaRPr sz="1000"/>
          </a:p>
        </p:txBody>
      </p:sp>
      <p:sp>
        <p:nvSpPr>
          <p:cNvPr id="102" name="Google Shape;102;p13"/>
          <p:cNvSpPr/>
          <p:nvPr/>
        </p:nvSpPr>
        <p:spPr>
          <a:xfrm>
            <a:off x="3219750" y="4414500"/>
            <a:ext cx="1244100" cy="2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Advertise</a:t>
            </a:r>
            <a:endParaRPr sz="1000"/>
          </a:p>
        </p:txBody>
      </p:sp>
      <p:sp>
        <p:nvSpPr>
          <p:cNvPr id="103" name="Google Shape;103;p13"/>
          <p:cNvSpPr/>
          <p:nvPr/>
        </p:nvSpPr>
        <p:spPr>
          <a:xfrm>
            <a:off x="5248200" y="2506350"/>
            <a:ext cx="12657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Information</a:t>
            </a:r>
            <a:endParaRPr sz="1000"/>
          </a:p>
        </p:txBody>
      </p:sp>
      <p:sp>
        <p:nvSpPr>
          <p:cNvPr id="104" name="Google Shape;104;p13"/>
          <p:cNvSpPr/>
          <p:nvPr/>
        </p:nvSpPr>
        <p:spPr>
          <a:xfrm>
            <a:off x="5244825" y="3199050"/>
            <a:ext cx="12894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Information</a:t>
            </a:r>
            <a:endParaRPr sz="1000"/>
          </a:p>
        </p:txBody>
      </p:sp>
      <p:sp>
        <p:nvSpPr>
          <p:cNvPr id="105" name="Google Shape;105;p13"/>
          <p:cNvSpPr/>
          <p:nvPr/>
        </p:nvSpPr>
        <p:spPr>
          <a:xfrm>
            <a:off x="5246300" y="3942000"/>
            <a:ext cx="12894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Data</a:t>
            </a:r>
            <a:endParaRPr sz="1000"/>
          </a:p>
        </p:txBody>
      </p:sp>
      <p:sp>
        <p:nvSpPr>
          <p:cNvPr id="106" name="Google Shape;106;p13"/>
          <p:cNvSpPr/>
          <p:nvPr/>
        </p:nvSpPr>
        <p:spPr>
          <a:xfrm>
            <a:off x="7337250" y="1829250"/>
            <a:ext cx="12441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Connector</a:t>
            </a:r>
            <a:endParaRPr sz="1000"/>
          </a:p>
        </p:txBody>
      </p:sp>
      <p:sp>
        <p:nvSpPr>
          <p:cNvPr id="107" name="Google Shape;107;p13"/>
          <p:cNvSpPr/>
          <p:nvPr/>
        </p:nvSpPr>
        <p:spPr>
          <a:xfrm>
            <a:off x="7350750" y="2450250"/>
            <a:ext cx="1221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 </a:t>
            </a:r>
            <a:r>
              <a:rPr lang="en" sz="1000"/>
              <a:t>gateway API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7350750" y="3051000"/>
            <a:ext cx="12219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Interface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7357500" y="3638250"/>
            <a:ext cx="12441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Hosting Service</a:t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7377750" y="4178250"/>
            <a:ext cx="12219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Control and Delivery Pipeline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75" y="1052825"/>
            <a:ext cx="8371225" cy="36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1978325" y="59550"/>
            <a:ext cx="443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Application: Circular Pie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Type: Application Architecture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View: Process View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Style: Client-Server Pattern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