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OJKMqCTA9rPdEvJpDVpcxrAXg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66A3BE-9D14-45E8-A9EF-8F9749096D8F}">
  <a:tblStyle styleId="{1366A3BE-9D14-45E8-A9EF-8F9749096D8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3048000" y="2888734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Pie ER Diagrams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4290059" y="185839"/>
            <a:ext cx="3611880" cy="335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5 : Circular Pie List of Entities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" name="Google Shape;94;p2"/>
          <p:cNvGraphicFramePr/>
          <p:nvPr/>
        </p:nvGraphicFramePr>
        <p:xfrm>
          <a:off x="270879" y="630079"/>
          <a:ext cx="11650250" cy="5597850"/>
        </p:xfrm>
        <a:graphic>
          <a:graphicData uri="http://schemas.openxmlformats.org/drawingml/2006/table">
            <a:tbl>
              <a:tblPr firstRow="1" bandRow="1">
                <a:noFill/>
                <a:tableStyleId>{1366A3BE-9D14-45E8-A9EF-8F9749096D8F}</a:tableStyleId>
              </a:tblPr>
              <a:tblGrid>
                <a:gridCol w="411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Entity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Entity Primary Attributes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Customer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customer_id, first_name, last_name, email, phone_number, Address, zip_code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Order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order_id, restaurant_id, coupon_code, customer_id, order_date, order_status, total_price, special_intructions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Pizza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pizza_id, pizza_size, protein, toppings, order_id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Delivery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delivery_id, order_id, driver_name, driver_phone_number, delivery_address, zip_code, delivery_status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Payment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payment_id, order_id, payment_date, payment_method, amount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Partner_restaurant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restaurant_id, restaurant_name, address, phone_number, zip_code, email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Advertiser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advertiser_id, company_name, contact_person_name, contact_person_phone_number, contact_person_email, ad_start_date, ad_end_date, ad_cost, paid, payment_id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Coupon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coupon_code, discount, max_amount, expiry_date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Zone_map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zip_code, restaurant_id, restaurant_zip_code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Order_Pizza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order_id, pizza_id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Customer_support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support_id, order_id, customer_id, query_title, query_desc, query_date, query_status, query_resolution_date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1728651" y="1213727"/>
            <a:ext cx="734207" cy="27721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5731610" y="1581475"/>
            <a:ext cx="533875" cy="2615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3647006" y="2861458"/>
            <a:ext cx="993941" cy="30590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160632" y="4095119"/>
            <a:ext cx="613133" cy="28410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85655" y="4057037"/>
            <a:ext cx="619017" cy="26515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Coupon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9532115" y="1123466"/>
            <a:ext cx="639184" cy="22198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37663" y="559905"/>
            <a:ext cx="591433" cy="24287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215795" y="1013639"/>
            <a:ext cx="813302" cy="21956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first_name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215795" y="1413861"/>
            <a:ext cx="813302" cy="2497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last_name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349729" y="1892517"/>
            <a:ext cx="679368" cy="201527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49727" y="2261493"/>
            <a:ext cx="679369" cy="26295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zip_code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52671" y="450319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2221467" y="490252"/>
            <a:ext cx="104981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phone_number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>
            <a:cxnSpLocks/>
            <a:stCxn id="110" idx="2"/>
            <a:endCxn id="99" idx="0"/>
          </p:cNvCxnSpPr>
          <p:nvPr/>
        </p:nvCxnSpPr>
        <p:spPr>
          <a:xfrm>
            <a:off x="1625286" y="679414"/>
            <a:ext cx="470469" cy="5343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3"/>
          <p:cNvCxnSpPr>
            <a:cxnSpLocks/>
            <a:stCxn id="105" idx="3"/>
            <a:endCxn id="99" idx="1"/>
          </p:cNvCxnSpPr>
          <p:nvPr/>
        </p:nvCxnSpPr>
        <p:spPr>
          <a:xfrm>
            <a:off x="1029096" y="681344"/>
            <a:ext cx="699555" cy="67099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3"/>
          <p:cNvCxnSpPr>
            <a:cxnSpLocks/>
            <a:stCxn id="106" idx="3"/>
            <a:endCxn id="99" idx="1"/>
          </p:cNvCxnSpPr>
          <p:nvPr/>
        </p:nvCxnSpPr>
        <p:spPr>
          <a:xfrm>
            <a:off x="1029097" y="1123419"/>
            <a:ext cx="699554" cy="2289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3"/>
          <p:cNvCxnSpPr>
            <a:cxnSpLocks/>
            <a:stCxn id="107" idx="3"/>
            <a:endCxn id="99" idx="1"/>
          </p:cNvCxnSpPr>
          <p:nvPr/>
        </p:nvCxnSpPr>
        <p:spPr>
          <a:xfrm flipV="1">
            <a:off x="1029097" y="1352336"/>
            <a:ext cx="699554" cy="18640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3"/>
          <p:cNvCxnSpPr>
            <a:cxnSpLocks/>
            <a:stCxn id="108" idx="3"/>
            <a:endCxn id="99" idx="1"/>
          </p:cNvCxnSpPr>
          <p:nvPr/>
        </p:nvCxnSpPr>
        <p:spPr>
          <a:xfrm flipV="1">
            <a:off x="1029097" y="1352336"/>
            <a:ext cx="699554" cy="64094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3"/>
          <p:cNvCxnSpPr>
            <a:cxnSpLocks/>
            <a:stCxn id="109" idx="3"/>
            <a:endCxn id="99" idx="1"/>
          </p:cNvCxnSpPr>
          <p:nvPr/>
        </p:nvCxnSpPr>
        <p:spPr>
          <a:xfrm flipV="1">
            <a:off x="1029096" y="1352336"/>
            <a:ext cx="699555" cy="104063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3"/>
          <p:cNvCxnSpPr>
            <a:cxnSpLocks/>
            <a:stCxn id="111" idx="2"/>
            <a:endCxn id="99" idx="0"/>
          </p:cNvCxnSpPr>
          <p:nvPr/>
        </p:nvCxnSpPr>
        <p:spPr>
          <a:xfrm flipH="1">
            <a:off x="2095755" y="719347"/>
            <a:ext cx="650617" cy="4943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3"/>
          <p:cNvSpPr/>
          <p:nvPr/>
        </p:nvSpPr>
        <p:spPr>
          <a:xfrm>
            <a:off x="5280073" y="545754"/>
            <a:ext cx="787386" cy="27748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total_price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4135196" y="1123466"/>
            <a:ext cx="915598" cy="21850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6104255" y="2269234"/>
            <a:ext cx="945230" cy="285003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coupon_code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6753880" y="1009293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4031761" y="529481"/>
            <a:ext cx="1189141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special_instructions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212873" y="633373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order_date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984343" y="1671445"/>
            <a:ext cx="663747" cy="209303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7116565" y="2135959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order_status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3"/>
          <p:cNvCxnSpPr>
            <a:cxnSpLocks/>
            <a:stCxn id="119" idx="2"/>
            <a:endCxn id="100" idx="0"/>
          </p:cNvCxnSpPr>
          <p:nvPr/>
        </p:nvCxnSpPr>
        <p:spPr>
          <a:xfrm>
            <a:off x="5673766" y="823240"/>
            <a:ext cx="324782" cy="7582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3"/>
          <p:cNvCxnSpPr>
            <a:cxnSpLocks/>
            <a:stCxn id="124" idx="2"/>
            <a:endCxn id="100" idx="0"/>
          </p:cNvCxnSpPr>
          <p:nvPr/>
        </p:nvCxnSpPr>
        <p:spPr>
          <a:xfrm flipH="1">
            <a:off x="5998548" y="862468"/>
            <a:ext cx="686940" cy="7190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3"/>
          <p:cNvCxnSpPr>
            <a:cxnSpLocks/>
            <a:stCxn id="123" idx="2"/>
            <a:endCxn id="100" idx="0"/>
          </p:cNvCxnSpPr>
          <p:nvPr/>
        </p:nvCxnSpPr>
        <p:spPr>
          <a:xfrm>
            <a:off x="4626332" y="758576"/>
            <a:ext cx="1372216" cy="8228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3"/>
          <p:cNvCxnSpPr>
            <a:cxnSpLocks/>
            <a:stCxn id="120" idx="3"/>
            <a:endCxn id="100" idx="1"/>
          </p:cNvCxnSpPr>
          <p:nvPr/>
        </p:nvCxnSpPr>
        <p:spPr>
          <a:xfrm>
            <a:off x="5050794" y="1232718"/>
            <a:ext cx="680816" cy="4795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3"/>
          <p:cNvCxnSpPr>
            <a:cxnSpLocks/>
            <a:stCxn id="125" idx="3"/>
            <a:endCxn id="100" idx="1"/>
          </p:cNvCxnSpPr>
          <p:nvPr/>
        </p:nvCxnSpPr>
        <p:spPr>
          <a:xfrm flipV="1">
            <a:off x="4648090" y="1712255"/>
            <a:ext cx="1083520" cy="638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3"/>
          <p:cNvCxnSpPr>
            <a:cxnSpLocks/>
            <a:stCxn id="100" idx="3"/>
            <a:endCxn id="122" idx="1"/>
          </p:cNvCxnSpPr>
          <p:nvPr/>
        </p:nvCxnSpPr>
        <p:spPr>
          <a:xfrm flipV="1">
            <a:off x="6265485" y="1123841"/>
            <a:ext cx="488395" cy="5884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3"/>
          <p:cNvSpPr/>
          <p:nvPr/>
        </p:nvSpPr>
        <p:spPr>
          <a:xfrm>
            <a:off x="10521169" y="925531"/>
            <a:ext cx="730600" cy="209709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8105163" y="998794"/>
            <a:ext cx="785239" cy="175587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pizza_size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8350939" y="619547"/>
            <a:ext cx="699455" cy="203023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9394943" y="557023"/>
            <a:ext cx="699454" cy="184963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toppings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10566714" y="559906"/>
            <a:ext cx="685055" cy="20581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pizza_id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3"/>
          <p:cNvCxnSpPr>
            <a:cxnSpLocks/>
            <a:stCxn id="134" idx="3"/>
            <a:endCxn id="104" idx="1"/>
          </p:cNvCxnSpPr>
          <p:nvPr/>
        </p:nvCxnSpPr>
        <p:spPr>
          <a:xfrm>
            <a:off x="8890402" y="1086588"/>
            <a:ext cx="641713" cy="1478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3"/>
          <p:cNvCxnSpPr>
            <a:cxnSpLocks/>
            <a:stCxn id="104" idx="0"/>
            <a:endCxn id="135" idx="3"/>
          </p:cNvCxnSpPr>
          <p:nvPr/>
        </p:nvCxnSpPr>
        <p:spPr>
          <a:xfrm flipH="1" flipV="1">
            <a:off x="9050394" y="721059"/>
            <a:ext cx="801313" cy="4024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3"/>
          <p:cNvCxnSpPr>
            <a:cxnSpLocks/>
            <a:stCxn id="104" idx="0"/>
            <a:endCxn id="136" idx="2"/>
          </p:cNvCxnSpPr>
          <p:nvPr/>
        </p:nvCxnSpPr>
        <p:spPr>
          <a:xfrm flipH="1" flipV="1">
            <a:off x="9744670" y="741986"/>
            <a:ext cx="107037" cy="3814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1" name="Google Shape;141;p3"/>
          <p:cNvCxnSpPr>
            <a:cxnSpLocks/>
            <a:stCxn id="137" idx="1"/>
            <a:endCxn id="104" idx="0"/>
          </p:cNvCxnSpPr>
          <p:nvPr/>
        </p:nvCxnSpPr>
        <p:spPr>
          <a:xfrm flipH="1">
            <a:off x="9851707" y="662815"/>
            <a:ext cx="715007" cy="46065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3"/>
          <p:cNvSpPr/>
          <p:nvPr/>
        </p:nvSpPr>
        <p:spPr>
          <a:xfrm>
            <a:off x="4155688" y="5380616"/>
            <a:ext cx="846577" cy="26191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4410226" y="4941420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2380325" y="5030981"/>
            <a:ext cx="1085706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delivery_address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3504546" y="6340614"/>
            <a:ext cx="1023481" cy="388913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driver_phone_number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4065992" y="5972004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driver_name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3"/>
          <p:cNvCxnSpPr>
            <a:cxnSpLocks/>
            <a:stCxn id="102" idx="2"/>
            <a:endCxn id="143" idx="0"/>
          </p:cNvCxnSpPr>
          <p:nvPr/>
        </p:nvCxnSpPr>
        <p:spPr>
          <a:xfrm>
            <a:off x="3467199" y="4379221"/>
            <a:ext cx="1415642" cy="562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3"/>
          <p:cNvCxnSpPr>
            <a:cxnSpLocks/>
            <a:stCxn id="102" idx="2"/>
            <a:endCxn id="146" idx="1"/>
          </p:cNvCxnSpPr>
          <p:nvPr/>
        </p:nvCxnSpPr>
        <p:spPr>
          <a:xfrm>
            <a:off x="3467199" y="4379221"/>
            <a:ext cx="598793" cy="17073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3"/>
          <p:cNvCxnSpPr>
            <a:cxnSpLocks/>
            <a:stCxn id="102" idx="2"/>
            <a:endCxn id="145" idx="0"/>
          </p:cNvCxnSpPr>
          <p:nvPr/>
        </p:nvCxnSpPr>
        <p:spPr>
          <a:xfrm>
            <a:off x="3467199" y="4379221"/>
            <a:ext cx="549088" cy="19613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3"/>
          <p:cNvCxnSpPr>
            <a:cxnSpLocks/>
            <a:stCxn id="102" idx="1"/>
            <a:endCxn id="144" idx="0"/>
          </p:cNvCxnSpPr>
          <p:nvPr/>
        </p:nvCxnSpPr>
        <p:spPr>
          <a:xfrm flipH="1">
            <a:off x="2923178" y="4237170"/>
            <a:ext cx="237454" cy="7938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3"/>
          <p:cNvSpPr/>
          <p:nvPr/>
        </p:nvSpPr>
        <p:spPr>
          <a:xfrm>
            <a:off x="4818546" y="3608974"/>
            <a:ext cx="655260" cy="25384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4674689" y="2159748"/>
            <a:ext cx="1126589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payment_method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4827774" y="2722622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3778768" y="3663770"/>
            <a:ext cx="746154" cy="21267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3483659" y="2135959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payment_date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3"/>
          <p:cNvCxnSpPr>
            <a:stCxn id="101" idx="0"/>
            <a:endCxn id="155" idx="2"/>
          </p:cNvCxnSpPr>
          <p:nvPr/>
        </p:nvCxnSpPr>
        <p:spPr>
          <a:xfrm flipH="1" flipV="1">
            <a:off x="3956274" y="2365054"/>
            <a:ext cx="187703" cy="4964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"/>
          <p:cNvCxnSpPr>
            <a:stCxn id="101" idx="0"/>
            <a:endCxn id="152" idx="2"/>
          </p:cNvCxnSpPr>
          <p:nvPr/>
        </p:nvCxnSpPr>
        <p:spPr>
          <a:xfrm flipV="1">
            <a:off x="4143977" y="2388843"/>
            <a:ext cx="1094007" cy="4726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"/>
          <p:cNvCxnSpPr>
            <a:stCxn id="101" idx="3"/>
            <a:endCxn id="153" idx="1"/>
          </p:cNvCxnSpPr>
          <p:nvPr/>
        </p:nvCxnSpPr>
        <p:spPr>
          <a:xfrm flipV="1">
            <a:off x="4640947" y="2837170"/>
            <a:ext cx="186827" cy="1772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"/>
          <p:cNvCxnSpPr>
            <a:cxnSpLocks/>
            <a:stCxn id="151" idx="0"/>
            <a:endCxn id="101" idx="3"/>
          </p:cNvCxnSpPr>
          <p:nvPr/>
        </p:nvCxnSpPr>
        <p:spPr>
          <a:xfrm flipH="1" flipV="1">
            <a:off x="4640947" y="3014412"/>
            <a:ext cx="505229" cy="5945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3"/>
          <p:cNvSpPr/>
          <p:nvPr/>
        </p:nvSpPr>
        <p:spPr>
          <a:xfrm>
            <a:off x="245968" y="4707738"/>
            <a:ext cx="695736" cy="251141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expiry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1127793" y="4958876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max_amount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1179497" y="3290198"/>
            <a:ext cx="755928" cy="242863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1039" y="3122338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coupon_code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3"/>
          <p:cNvCxnSpPr>
            <a:cxnSpLocks/>
            <a:stCxn id="103" idx="0"/>
            <a:endCxn id="163" idx="2"/>
          </p:cNvCxnSpPr>
          <p:nvPr/>
        </p:nvCxnSpPr>
        <p:spPr>
          <a:xfrm flipH="1" flipV="1">
            <a:off x="483654" y="3351433"/>
            <a:ext cx="111510" cy="7056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3"/>
          <p:cNvCxnSpPr>
            <a:cxnSpLocks/>
            <a:stCxn id="103" idx="0"/>
            <a:endCxn id="162" idx="2"/>
          </p:cNvCxnSpPr>
          <p:nvPr/>
        </p:nvCxnSpPr>
        <p:spPr>
          <a:xfrm flipV="1">
            <a:off x="595164" y="3533061"/>
            <a:ext cx="962297" cy="523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p3"/>
          <p:cNvCxnSpPr>
            <a:cxnSpLocks/>
            <a:stCxn id="103" idx="3"/>
            <a:endCxn id="161" idx="0"/>
          </p:cNvCxnSpPr>
          <p:nvPr/>
        </p:nvCxnSpPr>
        <p:spPr>
          <a:xfrm>
            <a:off x="904672" y="4189617"/>
            <a:ext cx="695736" cy="7692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3"/>
          <p:cNvCxnSpPr>
            <a:cxnSpLocks/>
            <a:stCxn id="160" idx="0"/>
            <a:endCxn id="103" idx="2"/>
          </p:cNvCxnSpPr>
          <p:nvPr/>
        </p:nvCxnSpPr>
        <p:spPr>
          <a:xfrm flipV="1">
            <a:off x="593836" y="4322196"/>
            <a:ext cx="1328" cy="3855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3"/>
          <p:cNvSpPr/>
          <p:nvPr/>
        </p:nvSpPr>
        <p:spPr>
          <a:xfrm>
            <a:off x="1332288" y="5435794"/>
            <a:ext cx="737657" cy="27572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Zone_map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179485" y="5368632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1323812" y="6368070"/>
            <a:ext cx="774089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zip_code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107242" y="5954370"/>
            <a:ext cx="1253737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restaurant_zip_code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3"/>
          <p:cNvCxnSpPr>
            <a:cxnSpLocks/>
            <a:stCxn id="168" idx="2"/>
            <a:endCxn id="170" idx="0"/>
          </p:cNvCxnSpPr>
          <p:nvPr/>
        </p:nvCxnSpPr>
        <p:spPr>
          <a:xfrm>
            <a:off x="1701117" y="5711514"/>
            <a:ext cx="9740" cy="6565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"/>
          <p:cNvCxnSpPr>
            <a:cxnSpLocks/>
            <a:stCxn id="168" idx="1"/>
            <a:endCxn id="171" idx="0"/>
          </p:cNvCxnSpPr>
          <p:nvPr/>
        </p:nvCxnSpPr>
        <p:spPr>
          <a:xfrm flipH="1">
            <a:off x="734111" y="5573654"/>
            <a:ext cx="598177" cy="38071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3"/>
          <p:cNvSpPr/>
          <p:nvPr/>
        </p:nvSpPr>
        <p:spPr>
          <a:xfrm>
            <a:off x="11125372" y="3200702"/>
            <a:ext cx="723860" cy="22006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11125372" y="2097804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11125373" y="2486706"/>
            <a:ext cx="794266" cy="38712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restaurant_name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8653074" y="1999877"/>
            <a:ext cx="597500" cy="200009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10075772" y="3673463"/>
            <a:ext cx="686930" cy="26888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zip_code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10931088" y="3539273"/>
            <a:ext cx="1066628" cy="255907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phone_number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9487902" y="2530836"/>
            <a:ext cx="1078812" cy="28874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Partner_restaurant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3"/>
          <p:cNvCxnSpPr>
            <a:cxnSpLocks/>
            <a:stCxn id="180" idx="0"/>
            <a:endCxn id="177" idx="2"/>
          </p:cNvCxnSpPr>
          <p:nvPr/>
        </p:nvCxnSpPr>
        <p:spPr>
          <a:xfrm flipH="1" flipV="1">
            <a:off x="8951824" y="2199886"/>
            <a:ext cx="1075484" cy="3309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p3"/>
          <p:cNvCxnSpPr>
            <a:cxnSpLocks/>
            <a:stCxn id="180" idx="3"/>
            <a:endCxn id="175" idx="1"/>
          </p:cNvCxnSpPr>
          <p:nvPr/>
        </p:nvCxnSpPr>
        <p:spPr>
          <a:xfrm flipV="1">
            <a:off x="10566714" y="2212352"/>
            <a:ext cx="558658" cy="46285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3"/>
          <p:cNvCxnSpPr>
            <a:cxnSpLocks/>
            <a:stCxn id="180" idx="3"/>
            <a:endCxn id="176" idx="1"/>
          </p:cNvCxnSpPr>
          <p:nvPr/>
        </p:nvCxnSpPr>
        <p:spPr>
          <a:xfrm>
            <a:off x="10566714" y="2675210"/>
            <a:ext cx="558659" cy="50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3"/>
          <p:cNvCxnSpPr>
            <a:cxnSpLocks/>
            <a:stCxn id="180" idx="2"/>
            <a:endCxn id="178" idx="0"/>
          </p:cNvCxnSpPr>
          <p:nvPr/>
        </p:nvCxnSpPr>
        <p:spPr>
          <a:xfrm>
            <a:off x="10027308" y="2819583"/>
            <a:ext cx="391929" cy="8538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3"/>
          <p:cNvCxnSpPr>
            <a:cxnSpLocks/>
            <a:stCxn id="174" idx="1"/>
            <a:endCxn id="180" idx="3"/>
          </p:cNvCxnSpPr>
          <p:nvPr/>
        </p:nvCxnSpPr>
        <p:spPr>
          <a:xfrm flipH="1" flipV="1">
            <a:off x="10566714" y="2675210"/>
            <a:ext cx="558658" cy="63552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3"/>
          <p:cNvCxnSpPr>
            <a:cxnSpLocks/>
            <a:stCxn id="179" idx="1"/>
            <a:endCxn id="180" idx="2"/>
          </p:cNvCxnSpPr>
          <p:nvPr/>
        </p:nvCxnSpPr>
        <p:spPr>
          <a:xfrm flipH="1" flipV="1">
            <a:off x="10027308" y="2819583"/>
            <a:ext cx="903780" cy="8476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3"/>
          <p:cNvSpPr/>
          <p:nvPr/>
        </p:nvSpPr>
        <p:spPr>
          <a:xfrm>
            <a:off x="2890280" y="1117126"/>
            <a:ext cx="1126008" cy="461349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PLACES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3"/>
          <p:cNvCxnSpPr>
            <a:cxnSpLocks/>
            <a:stCxn id="100" idx="1"/>
            <a:endCxn id="187" idx="3"/>
          </p:cNvCxnSpPr>
          <p:nvPr/>
        </p:nvCxnSpPr>
        <p:spPr>
          <a:xfrm flipH="1" flipV="1">
            <a:off x="4016288" y="1347801"/>
            <a:ext cx="1715322" cy="3644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3"/>
          <p:cNvCxnSpPr>
            <a:cxnSpLocks/>
            <a:stCxn id="99" idx="3"/>
            <a:endCxn id="187" idx="1"/>
          </p:cNvCxnSpPr>
          <p:nvPr/>
        </p:nvCxnSpPr>
        <p:spPr>
          <a:xfrm flipV="1">
            <a:off x="2462858" y="1347801"/>
            <a:ext cx="427422" cy="45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3"/>
          <p:cNvCxnSpPr>
            <a:cxnSpLocks/>
            <a:stCxn id="126" idx="0"/>
            <a:endCxn id="100" idx="3"/>
          </p:cNvCxnSpPr>
          <p:nvPr/>
        </p:nvCxnSpPr>
        <p:spPr>
          <a:xfrm flipH="1" flipV="1">
            <a:off x="6265485" y="1712255"/>
            <a:ext cx="1323695" cy="4237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3"/>
          <p:cNvCxnSpPr>
            <a:cxnSpLocks/>
            <a:stCxn id="100" idx="2"/>
            <a:endCxn id="121" idx="0"/>
          </p:cNvCxnSpPr>
          <p:nvPr/>
        </p:nvCxnSpPr>
        <p:spPr>
          <a:xfrm>
            <a:off x="5998548" y="1843034"/>
            <a:ext cx="578322" cy="42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3"/>
          <p:cNvCxnSpPr>
            <a:cxnSpLocks/>
            <a:stCxn id="104" idx="3"/>
            <a:endCxn id="133" idx="1"/>
          </p:cNvCxnSpPr>
          <p:nvPr/>
        </p:nvCxnSpPr>
        <p:spPr>
          <a:xfrm flipV="1">
            <a:off x="10171299" y="1030386"/>
            <a:ext cx="349870" cy="2040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3"/>
          <p:cNvSpPr/>
          <p:nvPr/>
        </p:nvSpPr>
        <p:spPr>
          <a:xfrm>
            <a:off x="7457915" y="1486141"/>
            <a:ext cx="876539" cy="356893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3"/>
          <p:cNvCxnSpPr>
            <a:cxnSpLocks/>
            <a:stCxn id="100" idx="3"/>
            <a:endCxn id="193" idx="1"/>
          </p:cNvCxnSpPr>
          <p:nvPr/>
        </p:nvCxnSpPr>
        <p:spPr>
          <a:xfrm flipV="1">
            <a:off x="6265485" y="1664588"/>
            <a:ext cx="1192430" cy="476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3"/>
          <p:cNvCxnSpPr>
            <a:cxnSpLocks/>
            <a:stCxn id="193" idx="3"/>
            <a:endCxn id="104" idx="1"/>
          </p:cNvCxnSpPr>
          <p:nvPr/>
        </p:nvCxnSpPr>
        <p:spPr>
          <a:xfrm flipV="1">
            <a:off x="8334454" y="1234456"/>
            <a:ext cx="1197661" cy="4301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3"/>
          <p:cNvCxnSpPr>
            <a:cxnSpLocks/>
            <a:stCxn id="154" idx="0"/>
            <a:endCxn id="101" idx="2"/>
          </p:cNvCxnSpPr>
          <p:nvPr/>
        </p:nvCxnSpPr>
        <p:spPr>
          <a:xfrm flipH="1" flipV="1">
            <a:off x="4143977" y="3167366"/>
            <a:ext cx="7868" cy="49640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3"/>
          <p:cNvSpPr/>
          <p:nvPr/>
        </p:nvSpPr>
        <p:spPr>
          <a:xfrm>
            <a:off x="2311361" y="1791347"/>
            <a:ext cx="1358094" cy="461349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3"/>
          <p:cNvCxnSpPr>
            <a:stCxn id="197" idx="2"/>
            <a:endCxn id="101" idx="0"/>
          </p:cNvCxnSpPr>
          <p:nvPr/>
        </p:nvCxnSpPr>
        <p:spPr>
          <a:xfrm>
            <a:off x="2990408" y="2252696"/>
            <a:ext cx="1153569" cy="6087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9" name="Google Shape;199;p3"/>
          <p:cNvSpPr/>
          <p:nvPr/>
        </p:nvSpPr>
        <p:spPr>
          <a:xfrm>
            <a:off x="9559739" y="1560672"/>
            <a:ext cx="848915" cy="461349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3"/>
          <p:cNvCxnSpPr>
            <a:cxnSpLocks/>
            <a:stCxn id="104" idx="2"/>
            <a:endCxn id="199" idx="0"/>
          </p:cNvCxnSpPr>
          <p:nvPr/>
        </p:nvCxnSpPr>
        <p:spPr>
          <a:xfrm>
            <a:off x="9851707" y="1345446"/>
            <a:ext cx="132490" cy="2152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3"/>
          <p:cNvCxnSpPr>
            <a:cxnSpLocks/>
            <a:stCxn id="199" idx="2"/>
            <a:endCxn id="180" idx="0"/>
          </p:cNvCxnSpPr>
          <p:nvPr/>
        </p:nvCxnSpPr>
        <p:spPr>
          <a:xfrm>
            <a:off x="9984197" y="2022021"/>
            <a:ext cx="43111" cy="5088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3"/>
          <p:cNvCxnSpPr>
            <a:cxnSpLocks/>
            <a:stCxn id="99" idx="2"/>
            <a:endCxn id="197" idx="0"/>
          </p:cNvCxnSpPr>
          <p:nvPr/>
        </p:nvCxnSpPr>
        <p:spPr>
          <a:xfrm>
            <a:off x="2095755" y="1490945"/>
            <a:ext cx="894653" cy="3004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3"/>
          <p:cNvCxnSpPr>
            <a:cxnSpLocks/>
            <a:stCxn id="102" idx="2"/>
            <a:endCxn id="142" idx="0"/>
          </p:cNvCxnSpPr>
          <p:nvPr/>
        </p:nvCxnSpPr>
        <p:spPr>
          <a:xfrm>
            <a:off x="3467199" y="4379221"/>
            <a:ext cx="1111778" cy="10013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3"/>
          <p:cNvSpPr/>
          <p:nvPr/>
        </p:nvSpPr>
        <p:spPr>
          <a:xfrm>
            <a:off x="8178383" y="2919454"/>
            <a:ext cx="1260349" cy="461349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3"/>
          <p:cNvCxnSpPr>
            <a:cxnSpLocks/>
            <a:stCxn id="204" idx="0"/>
            <a:endCxn id="180" idx="1"/>
          </p:cNvCxnSpPr>
          <p:nvPr/>
        </p:nvCxnSpPr>
        <p:spPr>
          <a:xfrm flipV="1">
            <a:off x="8808558" y="2675210"/>
            <a:ext cx="679344" cy="2442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3"/>
          <p:cNvCxnSpPr>
            <a:cxnSpLocks/>
            <a:stCxn id="204" idx="2"/>
            <a:endCxn id="102" idx="3"/>
          </p:cNvCxnSpPr>
          <p:nvPr/>
        </p:nvCxnSpPr>
        <p:spPr>
          <a:xfrm flipH="1">
            <a:off x="3773765" y="3380803"/>
            <a:ext cx="5034793" cy="8563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3"/>
          <p:cNvSpPr/>
          <p:nvPr/>
        </p:nvSpPr>
        <p:spPr>
          <a:xfrm>
            <a:off x="530030" y="2537956"/>
            <a:ext cx="1200989" cy="461349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3"/>
          <p:cNvCxnSpPr>
            <a:cxnSpLocks/>
            <a:stCxn id="99" idx="2"/>
            <a:endCxn id="207" idx="0"/>
          </p:cNvCxnSpPr>
          <p:nvPr/>
        </p:nvCxnSpPr>
        <p:spPr>
          <a:xfrm flipH="1">
            <a:off x="1130525" y="1490945"/>
            <a:ext cx="965230" cy="104701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3"/>
          <p:cNvCxnSpPr>
            <a:cxnSpLocks/>
            <a:stCxn id="207" idx="2"/>
            <a:endCxn id="103" idx="0"/>
          </p:cNvCxnSpPr>
          <p:nvPr/>
        </p:nvCxnSpPr>
        <p:spPr>
          <a:xfrm flipH="1">
            <a:off x="595164" y="2999305"/>
            <a:ext cx="535361" cy="10577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3"/>
          <p:cNvSpPr/>
          <p:nvPr/>
        </p:nvSpPr>
        <p:spPr>
          <a:xfrm>
            <a:off x="1739611" y="3624988"/>
            <a:ext cx="1303497" cy="44238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3"/>
          <p:cNvCxnSpPr>
            <a:cxnSpLocks/>
            <a:stCxn id="103" idx="3"/>
            <a:endCxn id="210" idx="1"/>
          </p:cNvCxnSpPr>
          <p:nvPr/>
        </p:nvCxnSpPr>
        <p:spPr>
          <a:xfrm flipV="1">
            <a:off x="904672" y="3846181"/>
            <a:ext cx="834939" cy="34343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3"/>
          <p:cNvCxnSpPr>
            <a:cxnSpLocks/>
            <a:stCxn id="101" idx="2"/>
            <a:endCxn id="210" idx="3"/>
          </p:cNvCxnSpPr>
          <p:nvPr/>
        </p:nvCxnSpPr>
        <p:spPr>
          <a:xfrm flipH="1">
            <a:off x="3043108" y="3167366"/>
            <a:ext cx="1100869" cy="6788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3"/>
          <p:cNvSpPr/>
          <p:nvPr/>
        </p:nvSpPr>
        <p:spPr>
          <a:xfrm>
            <a:off x="2530926" y="5449589"/>
            <a:ext cx="1013620" cy="212449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delivery_status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743739" y="2707880"/>
            <a:ext cx="1241304" cy="461349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3"/>
          <p:cNvCxnSpPr>
            <a:cxnSpLocks/>
            <a:stCxn id="99" idx="2"/>
            <a:endCxn id="214" idx="0"/>
          </p:cNvCxnSpPr>
          <p:nvPr/>
        </p:nvCxnSpPr>
        <p:spPr>
          <a:xfrm>
            <a:off x="2095755" y="1490945"/>
            <a:ext cx="268636" cy="12169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3"/>
          <p:cNvCxnSpPr>
            <a:cxnSpLocks/>
            <a:stCxn id="214" idx="2"/>
            <a:endCxn id="102" idx="0"/>
          </p:cNvCxnSpPr>
          <p:nvPr/>
        </p:nvCxnSpPr>
        <p:spPr>
          <a:xfrm>
            <a:off x="2364391" y="3169229"/>
            <a:ext cx="1102808" cy="9258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3"/>
          <p:cNvSpPr/>
          <p:nvPr/>
        </p:nvSpPr>
        <p:spPr>
          <a:xfrm>
            <a:off x="3058386" y="5928641"/>
            <a:ext cx="694708" cy="189961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zip_code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3"/>
          <p:cNvCxnSpPr>
            <a:cxnSpLocks/>
            <a:stCxn id="168" idx="1"/>
            <a:endCxn id="169" idx="3"/>
          </p:cNvCxnSpPr>
          <p:nvPr/>
        </p:nvCxnSpPr>
        <p:spPr>
          <a:xfrm flipH="1" flipV="1">
            <a:off x="1124715" y="5483180"/>
            <a:ext cx="207573" cy="904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3"/>
          <p:cNvSpPr/>
          <p:nvPr/>
        </p:nvSpPr>
        <p:spPr>
          <a:xfrm>
            <a:off x="1935935" y="4399924"/>
            <a:ext cx="935811" cy="461349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3"/>
          <p:cNvCxnSpPr>
            <a:cxnSpLocks/>
            <a:stCxn id="168" idx="0"/>
            <a:endCxn id="219" idx="2"/>
          </p:cNvCxnSpPr>
          <p:nvPr/>
        </p:nvCxnSpPr>
        <p:spPr>
          <a:xfrm flipV="1">
            <a:off x="1701117" y="4861273"/>
            <a:ext cx="702724" cy="5745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3"/>
          <p:cNvCxnSpPr>
            <a:cxnSpLocks/>
            <a:stCxn id="219" idx="0"/>
            <a:endCxn id="102" idx="1"/>
          </p:cNvCxnSpPr>
          <p:nvPr/>
        </p:nvCxnSpPr>
        <p:spPr>
          <a:xfrm flipV="1">
            <a:off x="2403841" y="4237170"/>
            <a:ext cx="756791" cy="1627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p3"/>
          <p:cNvSpPr/>
          <p:nvPr/>
        </p:nvSpPr>
        <p:spPr>
          <a:xfrm>
            <a:off x="3164812" y="156945"/>
            <a:ext cx="6799673" cy="17375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5 : Circular Pie Conceptual ER Diagram</a:t>
            </a:r>
            <a:endParaRPr/>
          </a:p>
        </p:txBody>
      </p:sp>
      <p:cxnSp>
        <p:nvCxnSpPr>
          <p:cNvPr id="223" name="Google Shape;223;p3"/>
          <p:cNvCxnSpPr>
            <a:cxnSpLocks/>
            <a:stCxn id="102" idx="2"/>
            <a:endCxn id="217" idx="3"/>
          </p:cNvCxnSpPr>
          <p:nvPr/>
        </p:nvCxnSpPr>
        <p:spPr>
          <a:xfrm>
            <a:off x="3467199" y="4379221"/>
            <a:ext cx="285895" cy="16444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3"/>
          <p:cNvCxnSpPr>
            <a:cxnSpLocks/>
            <a:stCxn id="102" idx="2"/>
            <a:endCxn id="213" idx="3"/>
          </p:cNvCxnSpPr>
          <p:nvPr/>
        </p:nvCxnSpPr>
        <p:spPr>
          <a:xfrm>
            <a:off x="3467199" y="4379221"/>
            <a:ext cx="77347" cy="11765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3"/>
          <p:cNvSpPr/>
          <p:nvPr/>
        </p:nvSpPr>
        <p:spPr>
          <a:xfrm>
            <a:off x="10341036" y="5293814"/>
            <a:ext cx="787564" cy="27721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8749609" y="4653774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advertiser_id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8749609" y="5084191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company_name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8428939" y="5512860"/>
            <a:ext cx="1302752" cy="19755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contact_person_name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8016508" y="5886642"/>
            <a:ext cx="1761075" cy="17402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contact_person_phone_number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8228721" y="6238453"/>
            <a:ext cx="1524318" cy="21852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zip_contact_person_email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9990823" y="4450144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ad_start_date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10959783" y="4621877"/>
            <a:ext cx="862398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ad_end_date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3"/>
          <p:cNvCxnSpPr>
            <a:cxnSpLocks/>
            <a:stCxn id="231" idx="2"/>
            <a:endCxn id="225" idx="0"/>
          </p:cNvCxnSpPr>
          <p:nvPr/>
        </p:nvCxnSpPr>
        <p:spPr>
          <a:xfrm>
            <a:off x="10463438" y="4679239"/>
            <a:ext cx="271380" cy="6145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3"/>
          <p:cNvCxnSpPr>
            <a:cxnSpLocks/>
            <a:stCxn id="226" idx="3"/>
            <a:endCxn id="225" idx="1"/>
          </p:cNvCxnSpPr>
          <p:nvPr/>
        </p:nvCxnSpPr>
        <p:spPr>
          <a:xfrm>
            <a:off x="9694839" y="4768322"/>
            <a:ext cx="646197" cy="66410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3"/>
          <p:cNvCxnSpPr>
            <a:cxnSpLocks/>
            <a:stCxn id="227" idx="3"/>
            <a:endCxn id="225" idx="1"/>
          </p:cNvCxnSpPr>
          <p:nvPr/>
        </p:nvCxnSpPr>
        <p:spPr>
          <a:xfrm>
            <a:off x="9694839" y="5198739"/>
            <a:ext cx="646197" cy="23368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3"/>
          <p:cNvCxnSpPr>
            <a:cxnSpLocks/>
            <a:stCxn id="228" idx="3"/>
            <a:endCxn id="225" idx="1"/>
          </p:cNvCxnSpPr>
          <p:nvPr/>
        </p:nvCxnSpPr>
        <p:spPr>
          <a:xfrm flipV="1">
            <a:off x="9731691" y="5432423"/>
            <a:ext cx="609345" cy="17921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3"/>
          <p:cNvCxnSpPr>
            <a:cxnSpLocks/>
            <a:stCxn id="229" idx="3"/>
            <a:endCxn id="225" idx="1"/>
          </p:cNvCxnSpPr>
          <p:nvPr/>
        </p:nvCxnSpPr>
        <p:spPr>
          <a:xfrm flipV="1">
            <a:off x="9777583" y="5432423"/>
            <a:ext cx="563453" cy="54123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3"/>
          <p:cNvCxnSpPr>
            <a:cxnSpLocks/>
            <a:stCxn id="230" idx="3"/>
            <a:endCxn id="225" idx="1"/>
          </p:cNvCxnSpPr>
          <p:nvPr/>
        </p:nvCxnSpPr>
        <p:spPr>
          <a:xfrm flipV="1">
            <a:off x="9753039" y="5432423"/>
            <a:ext cx="587997" cy="91529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3"/>
          <p:cNvCxnSpPr>
            <a:cxnSpLocks/>
            <a:stCxn id="232" idx="2"/>
            <a:endCxn id="225" idx="3"/>
          </p:cNvCxnSpPr>
          <p:nvPr/>
        </p:nvCxnSpPr>
        <p:spPr>
          <a:xfrm flipH="1">
            <a:off x="11128600" y="4850972"/>
            <a:ext cx="262382" cy="58145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3"/>
          <p:cNvSpPr/>
          <p:nvPr/>
        </p:nvSpPr>
        <p:spPr>
          <a:xfrm>
            <a:off x="9786504" y="6399822"/>
            <a:ext cx="710488" cy="24486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10873228" y="6383657"/>
            <a:ext cx="858989" cy="291463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"/>
          <p:cNvSpPr/>
          <p:nvPr/>
        </p:nvSpPr>
        <p:spPr>
          <a:xfrm>
            <a:off x="11101536" y="5862797"/>
            <a:ext cx="787564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ad_cost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3"/>
          <p:cNvCxnSpPr>
            <a:cxnSpLocks/>
            <a:stCxn id="240" idx="0"/>
            <a:endCxn id="225" idx="2"/>
          </p:cNvCxnSpPr>
          <p:nvPr/>
        </p:nvCxnSpPr>
        <p:spPr>
          <a:xfrm flipV="1">
            <a:off x="10141748" y="5571032"/>
            <a:ext cx="593070" cy="82879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3"/>
          <p:cNvCxnSpPr>
            <a:cxnSpLocks/>
            <a:stCxn id="242" idx="0"/>
            <a:endCxn id="225" idx="3"/>
          </p:cNvCxnSpPr>
          <p:nvPr/>
        </p:nvCxnSpPr>
        <p:spPr>
          <a:xfrm flipH="1" flipV="1">
            <a:off x="11128600" y="5432423"/>
            <a:ext cx="366718" cy="43037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p3"/>
          <p:cNvCxnSpPr>
            <a:cxnSpLocks/>
            <a:stCxn id="241" idx="1"/>
            <a:endCxn id="225" idx="2"/>
          </p:cNvCxnSpPr>
          <p:nvPr/>
        </p:nvCxnSpPr>
        <p:spPr>
          <a:xfrm flipH="1" flipV="1">
            <a:off x="10734818" y="5571032"/>
            <a:ext cx="138410" cy="95835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3"/>
          <p:cNvSpPr/>
          <p:nvPr/>
        </p:nvSpPr>
        <p:spPr>
          <a:xfrm>
            <a:off x="6613048" y="2934030"/>
            <a:ext cx="1169038" cy="461349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3"/>
          <p:cNvCxnSpPr>
            <a:cxnSpLocks/>
            <a:stCxn id="246" idx="1"/>
            <a:endCxn id="101" idx="3"/>
          </p:cNvCxnSpPr>
          <p:nvPr/>
        </p:nvCxnSpPr>
        <p:spPr>
          <a:xfrm flipH="1" flipV="1">
            <a:off x="4640947" y="3014412"/>
            <a:ext cx="1972101" cy="1502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3"/>
          <p:cNvCxnSpPr>
            <a:cxnSpLocks/>
            <a:stCxn id="225" idx="0"/>
          </p:cNvCxnSpPr>
          <p:nvPr/>
        </p:nvCxnSpPr>
        <p:spPr>
          <a:xfrm flipH="1" flipV="1">
            <a:off x="7769490" y="3159601"/>
            <a:ext cx="2965328" cy="21342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3"/>
          <p:cNvSpPr/>
          <p:nvPr/>
        </p:nvSpPr>
        <p:spPr>
          <a:xfrm>
            <a:off x="6829884" y="5136180"/>
            <a:ext cx="1085687" cy="27721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Customer_support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5280649" y="4410764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support_id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"/>
          <p:cNvSpPr/>
          <p:nvPr/>
        </p:nvSpPr>
        <p:spPr>
          <a:xfrm>
            <a:off x="5212818" y="4727024"/>
            <a:ext cx="1074223" cy="19677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company_name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"/>
          <p:cNvSpPr/>
          <p:nvPr/>
        </p:nvSpPr>
        <p:spPr>
          <a:xfrm>
            <a:off x="5691661" y="5313286"/>
            <a:ext cx="827000" cy="26191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query_title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"/>
          <p:cNvSpPr/>
          <p:nvPr/>
        </p:nvSpPr>
        <p:spPr>
          <a:xfrm>
            <a:off x="5142262" y="5673100"/>
            <a:ext cx="1357408" cy="24567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query_resolution_date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"/>
          <p:cNvSpPr/>
          <p:nvPr/>
        </p:nvSpPr>
        <p:spPr>
          <a:xfrm>
            <a:off x="5600097" y="6040671"/>
            <a:ext cx="945230" cy="230477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query_date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"/>
          <p:cNvSpPr/>
          <p:nvPr/>
        </p:nvSpPr>
        <p:spPr>
          <a:xfrm>
            <a:off x="6478929" y="4243937"/>
            <a:ext cx="94523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order_id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"/>
          <p:cNvSpPr/>
          <p:nvPr/>
        </p:nvSpPr>
        <p:spPr>
          <a:xfrm>
            <a:off x="7592545" y="4322196"/>
            <a:ext cx="1049810" cy="229095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customer_id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3"/>
          <p:cNvCxnSpPr>
            <a:stCxn id="255" idx="2"/>
            <a:endCxn id="249" idx="0"/>
          </p:cNvCxnSpPr>
          <p:nvPr/>
        </p:nvCxnSpPr>
        <p:spPr>
          <a:xfrm>
            <a:off x="6951544" y="4473032"/>
            <a:ext cx="421184" cy="66314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p3"/>
          <p:cNvCxnSpPr>
            <a:cxnSpLocks/>
            <a:stCxn id="250" idx="3"/>
            <a:endCxn id="249" idx="1"/>
          </p:cNvCxnSpPr>
          <p:nvPr/>
        </p:nvCxnSpPr>
        <p:spPr>
          <a:xfrm>
            <a:off x="6225879" y="4525312"/>
            <a:ext cx="604005" cy="74947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3"/>
          <p:cNvCxnSpPr>
            <a:cxnSpLocks/>
            <a:stCxn id="251" idx="3"/>
            <a:endCxn id="249" idx="1"/>
          </p:cNvCxnSpPr>
          <p:nvPr/>
        </p:nvCxnSpPr>
        <p:spPr>
          <a:xfrm>
            <a:off x="6287041" y="4825412"/>
            <a:ext cx="542843" cy="44937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p3"/>
          <p:cNvCxnSpPr>
            <a:cxnSpLocks/>
            <a:stCxn id="252" idx="3"/>
            <a:endCxn id="249" idx="1"/>
          </p:cNvCxnSpPr>
          <p:nvPr/>
        </p:nvCxnSpPr>
        <p:spPr>
          <a:xfrm flipV="1">
            <a:off x="6518661" y="5274789"/>
            <a:ext cx="311223" cy="16945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3"/>
          <p:cNvCxnSpPr>
            <a:cxnSpLocks/>
            <a:stCxn id="253" idx="3"/>
            <a:endCxn id="249" idx="1"/>
          </p:cNvCxnSpPr>
          <p:nvPr/>
        </p:nvCxnSpPr>
        <p:spPr>
          <a:xfrm flipV="1">
            <a:off x="6499670" y="5274789"/>
            <a:ext cx="330214" cy="52115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3"/>
          <p:cNvCxnSpPr>
            <a:cxnSpLocks/>
            <a:stCxn id="254" idx="3"/>
            <a:endCxn id="249" idx="1"/>
          </p:cNvCxnSpPr>
          <p:nvPr/>
        </p:nvCxnSpPr>
        <p:spPr>
          <a:xfrm flipV="1">
            <a:off x="6545327" y="5274789"/>
            <a:ext cx="284557" cy="88112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3"/>
          <p:cNvCxnSpPr>
            <a:stCxn id="256" idx="2"/>
            <a:endCxn id="249" idx="0"/>
          </p:cNvCxnSpPr>
          <p:nvPr/>
        </p:nvCxnSpPr>
        <p:spPr>
          <a:xfrm flipH="1">
            <a:off x="7372728" y="4551291"/>
            <a:ext cx="744722" cy="58488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4" name="Google Shape;264;p3"/>
          <p:cNvSpPr/>
          <p:nvPr/>
        </p:nvSpPr>
        <p:spPr>
          <a:xfrm>
            <a:off x="6165796" y="6373427"/>
            <a:ext cx="978624" cy="24486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query_status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3"/>
          <p:cNvCxnSpPr>
            <a:stCxn id="264" idx="0"/>
            <a:endCxn id="249" idx="2"/>
          </p:cNvCxnSpPr>
          <p:nvPr/>
        </p:nvCxnSpPr>
        <p:spPr>
          <a:xfrm flipV="1">
            <a:off x="6655108" y="5413398"/>
            <a:ext cx="717620" cy="96002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" name="Google Shape;266;p3"/>
          <p:cNvSpPr/>
          <p:nvPr/>
        </p:nvSpPr>
        <p:spPr>
          <a:xfrm>
            <a:off x="7211829" y="6040671"/>
            <a:ext cx="804679" cy="259620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query_desc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3"/>
          <p:cNvCxnSpPr>
            <a:cxnSpLocks/>
            <a:stCxn id="266" idx="0"/>
            <a:endCxn id="249" idx="2"/>
          </p:cNvCxnSpPr>
          <p:nvPr/>
        </p:nvCxnSpPr>
        <p:spPr>
          <a:xfrm flipH="1" flipV="1">
            <a:off x="7372728" y="5413398"/>
            <a:ext cx="241441" cy="62727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8" name="Google Shape;268;p3"/>
          <p:cNvSpPr/>
          <p:nvPr/>
        </p:nvSpPr>
        <p:spPr>
          <a:xfrm>
            <a:off x="5650752" y="3282444"/>
            <a:ext cx="894576" cy="461349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3"/>
          <p:cNvCxnSpPr>
            <a:cxnSpLocks/>
            <a:stCxn id="268" idx="0"/>
            <a:endCxn id="100" idx="2"/>
          </p:cNvCxnSpPr>
          <p:nvPr/>
        </p:nvCxnSpPr>
        <p:spPr>
          <a:xfrm flipH="1" flipV="1">
            <a:off x="5998548" y="1843034"/>
            <a:ext cx="99492" cy="14394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3"/>
          <p:cNvCxnSpPr>
            <a:cxnSpLocks/>
            <a:stCxn id="249" idx="1"/>
            <a:endCxn id="268" idx="2"/>
          </p:cNvCxnSpPr>
          <p:nvPr/>
        </p:nvCxnSpPr>
        <p:spPr>
          <a:xfrm flipH="1" flipV="1">
            <a:off x="6098040" y="3743793"/>
            <a:ext cx="731844" cy="15309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/>
          <p:nvPr/>
        </p:nvSpPr>
        <p:spPr>
          <a:xfrm>
            <a:off x="2794000" y="7112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5 : Circular Pie Logical ER Diagram</a:t>
            </a:r>
            <a:endParaRPr/>
          </a:p>
        </p:txBody>
      </p:sp>
      <p:pic>
        <p:nvPicPr>
          <p:cNvPr id="276" name="Google Shape;276;p4" descr="Diagram, schematic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022" y="440452"/>
            <a:ext cx="10249417" cy="638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520</Words>
  <Application>Microsoft Office PowerPoint</Application>
  <PresentationFormat>Widescreen</PresentationFormat>
  <Paragraphs>113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Pilla, Rohith Rao Naidu</dc:creator>
  <cp:lastModifiedBy>yash kantharia</cp:lastModifiedBy>
  <cp:revision>2</cp:revision>
  <dcterms:created xsi:type="dcterms:W3CDTF">2023-03-27T00:21:10Z</dcterms:created>
  <dcterms:modified xsi:type="dcterms:W3CDTF">2023-05-09T21:40:44Z</dcterms:modified>
</cp:coreProperties>
</file>