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cbe4e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cbe4e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cbe4e85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cbe4e85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cbe4e85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cbe4e85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cbe4e85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cbe4e85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cbe4e85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cbe4e85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be4e85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cbe4e85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cbe4e85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cbe4e85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01.01 Create Account</a:t>
            </a:r>
            <a:endParaRPr sz="1100" dirty="0"/>
          </a:p>
        </p:txBody>
      </p:sp>
      <p:sp>
        <p:nvSpPr>
          <p:cNvPr id="56" name="Google Shape;56;p13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01.02 Modify Account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01.03 Login Account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01.04 Delete Account</a:t>
            </a:r>
            <a:endParaRPr sz="11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01. Account Management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59225" y="3433650"/>
            <a:ext cx="10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</p:txBody>
      </p:sp>
      <p:cxnSp>
        <p:nvCxnSpPr>
          <p:cNvPr id="61" name="Google Shape;61;p13"/>
          <p:cNvCxnSpPr>
            <a:endCxn id="55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4" idx="3"/>
            <a:endCxn id="56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4" idx="3"/>
            <a:endCxn id="57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4" idx="3"/>
            <a:endCxn id="58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02.01 Customize Pizza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02.03 View Cart</a:t>
            </a:r>
            <a:endParaRPr sz="1100"/>
          </a:p>
        </p:txBody>
      </p:sp>
      <p:sp>
        <p:nvSpPr>
          <p:cNvPr id="73" name="Google Shape;73;p14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02. Menu Selection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267375" y="3433650"/>
            <a:ext cx="97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4"/>
          <p:cNvCxnSpPr>
            <a:endCxn id="70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stCxn id="69" idx="3"/>
            <a:endCxn id="71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69" idx="3"/>
            <a:endCxn id="72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03.01 Submit Order</a:t>
            </a:r>
            <a:endParaRPr sz="1100"/>
          </a:p>
        </p:txBody>
      </p:sp>
      <p:sp>
        <p:nvSpPr>
          <p:cNvPr id="84" name="Google Shape;84;p15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03.02 Process Order</a:t>
            </a:r>
            <a:endParaRPr sz="1100"/>
          </a:p>
        </p:txBody>
      </p:sp>
      <p:sp>
        <p:nvSpPr>
          <p:cNvPr id="85" name="Google Shape;85;p15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03.03 Add Special Instructions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03.04 Add Coupons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 Order Placing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88" name="Google Shape;88;p15"/>
          <p:cNvCxnSpPr>
            <a:endCxn id="83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82" idx="3"/>
            <a:endCxn id="84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5"/>
          <p:cNvCxnSpPr>
            <a:stCxn id="82" idx="3"/>
            <a:endCxn id="85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82" idx="3"/>
            <a:endCxn id="86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291300" y="3433650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04.01 Make Payment</a:t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100" name="Google Shape;100;p16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04.03 Download Invoice</a:t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04. Processing Payment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02" name="Google Shape;102;p16"/>
          <p:cNvCxnSpPr>
            <a:endCxn id="98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6"/>
          <p:cNvCxnSpPr>
            <a:stCxn id="97" idx="3"/>
            <a:endCxn id="99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>
            <a:stCxn id="97" idx="3"/>
            <a:endCxn id="100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4300" y="3533975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05.01 Pickup Order</a:t>
            </a:r>
            <a:endParaRPr sz="1100"/>
          </a:p>
        </p:txBody>
      </p:sp>
      <p:sp>
        <p:nvSpPr>
          <p:cNvPr id="112" name="Google Shape;112;p17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05.02 Update Order Status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267375" y="179625"/>
            <a:ext cx="2898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05. Delivery/Pickup</a:t>
            </a:r>
            <a:endParaRPr sz="1100"/>
          </a:p>
        </p:txBody>
      </p:sp>
      <p:cxnSp>
        <p:nvCxnSpPr>
          <p:cNvPr id="114" name="Google Shape;114;p17"/>
          <p:cNvCxnSpPr>
            <a:endCxn id="111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>
            <a:stCxn id="110" idx="3"/>
            <a:endCxn id="112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7"/>
          <p:cNvSpPr txBox="1"/>
          <p:nvPr/>
        </p:nvSpPr>
        <p:spPr>
          <a:xfrm>
            <a:off x="267300" y="3450100"/>
            <a:ext cx="101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06.01 Create Ads</a:t>
            </a:r>
            <a:endParaRPr sz="1100"/>
          </a:p>
        </p:txBody>
      </p:sp>
      <p:sp>
        <p:nvSpPr>
          <p:cNvPr id="123" name="Google Shape;123;p18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06.02 Modify Ads</a:t>
            </a:r>
            <a:endParaRPr sz="1100"/>
          </a:p>
        </p:txBody>
      </p:sp>
      <p:sp>
        <p:nvSpPr>
          <p:cNvPr id="124" name="Google Shape;124;p18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06.03 Delete Ads</a:t>
            </a:r>
            <a:endParaRPr sz="1100"/>
          </a:p>
        </p:txBody>
      </p:sp>
      <p:sp>
        <p:nvSpPr>
          <p:cNvPr id="125" name="Google Shape;125;p18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06. Advertising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26" name="Google Shape;126;p18"/>
          <p:cNvCxnSpPr>
            <a:endCxn id="122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>
            <a:stCxn id="121" idx="3"/>
            <a:endCxn id="123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>
            <a:stCxn id="121" idx="3"/>
            <a:endCxn id="124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282449" y="3533975"/>
            <a:ext cx="111058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Advertising Customer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5" y="1615432"/>
            <a:ext cx="409924" cy="571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3811707" y="1217482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07.01 Mail Query</a:t>
            </a:r>
            <a:endParaRPr sz="1100"/>
          </a:p>
        </p:txBody>
      </p:sp>
      <p:sp>
        <p:nvSpPr>
          <p:cNvPr id="136" name="Google Shape;136;p19"/>
          <p:cNvSpPr/>
          <p:nvPr/>
        </p:nvSpPr>
        <p:spPr>
          <a:xfrm>
            <a:off x="3811707" y="2283607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07.02 Open Support Ticket</a:t>
            </a:r>
            <a:endParaRPr sz="1100"/>
          </a:p>
        </p:txBody>
      </p:sp>
      <p:sp>
        <p:nvSpPr>
          <p:cNvPr id="137" name="Google Shape;137;p19"/>
          <p:cNvSpPr/>
          <p:nvPr/>
        </p:nvSpPr>
        <p:spPr>
          <a:xfrm>
            <a:off x="3811707" y="3430709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07.03 Close Support Ticket</a:t>
            </a:r>
            <a:endParaRPr sz="1100"/>
          </a:p>
        </p:txBody>
      </p:sp>
      <p:sp>
        <p:nvSpPr>
          <p:cNvPr id="138" name="Google Shape;138;p19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07. Customer Support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39" name="Google Shape;139;p19"/>
          <p:cNvCxnSpPr>
            <a:cxnSpLocks/>
            <a:stCxn id="134" idx="3"/>
            <a:endCxn id="135" idx="2"/>
          </p:cNvCxnSpPr>
          <p:nvPr/>
        </p:nvCxnSpPr>
        <p:spPr>
          <a:xfrm flipV="1">
            <a:off x="1104299" y="1615432"/>
            <a:ext cx="2707408" cy="2855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>
            <a:cxnSpLocks/>
            <a:stCxn id="134" idx="3"/>
            <a:endCxn id="136" idx="2"/>
          </p:cNvCxnSpPr>
          <p:nvPr/>
        </p:nvCxnSpPr>
        <p:spPr>
          <a:xfrm>
            <a:off x="1104299" y="1901011"/>
            <a:ext cx="2707408" cy="7805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9"/>
          <p:cNvCxnSpPr>
            <a:cxnSpLocks/>
            <a:stCxn id="134" idx="3"/>
            <a:endCxn id="137" idx="2"/>
          </p:cNvCxnSpPr>
          <p:nvPr/>
        </p:nvCxnSpPr>
        <p:spPr>
          <a:xfrm>
            <a:off x="1104299" y="1901011"/>
            <a:ext cx="2707408" cy="19276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9"/>
          <p:cNvSpPr txBox="1"/>
          <p:nvPr/>
        </p:nvSpPr>
        <p:spPr>
          <a:xfrm>
            <a:off x="413487" y="205332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Google Shape;134;p19">
            <a:extLst>
              <a:ext uri="{FF2B5EF4-FFF2-40B4-BE49-F238E27FC236}">
                <a16:creationId xmlns:a16="http://schemas.microsoft.com/office/drawing/2014/main" id="{9B6450E6-D494-399B-4834-42F506E56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81" y="3190667"/>
            <a:ext cx="409924" cy="5711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2;p19">
            <a:extLst>
              <a:ext uri="{FF2B5EF4-FFF2-40B4-BE49-F238E27FC236}">
                <a16:creationId xmlns:a16="http://schemas.microsoft.com/office/drawing/2014/main" id="{5F86B0CA-ECF3-3DF4-B4AB-9FF8BFF284EF}"/>
              </a:ext>
            </a:extLst>
          </p:cNvPr>
          <p:cNvSpPr txBox="1"/>
          <p:nvPr/>
        </p:nvSpPr>
        <p:spPr>
          <a:xfrm>
            <a:off x="463493" y="3628559"/>
            <a:ext cx="115813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Advertising Customer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3" name="Google Shape;139;p19">
            <a:extLst>
              <a:ext uri="{FF2B5EF4-FFF2-40B4-BE49-F238E27FC236}">
                <a16:creationId xmlns:a16="http://schemas.microsoft.com/office/drawing/2014/main" id="{85E76F3B-EA02-A10A-CF7F-2A8B6D975AAF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1213836" y="1615432"/>
            <a:ext cx="2597871" cy="18781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40;p19">
            <a:extLst>
              <a:ext uri="{FF2B5EF4-FFF2-40B4-BE49-F238E27FC236}">
                <a16:creationId xmlns:a16="http://schemas.microsoft.com/office/drawing/2014/main" id="{C43F9EA8-422D-245F-547B-F16AD73CD41C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1213836" y="2681557"/>
            <a:ext cx="2597871" cy="8120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41;p19">
            <a:extLst>
              <a:ext uri="{FF2B5EF4-FFF2-40B4-BE49-F238E27FC236}">
                <a16:creationId xmlns:a16="http://schemas.microsoft.com/office/drawing/2014/main" id="{E4A4E8C4-B080-047D-274D-23C48F32F4A8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1213836" y="3493601"/>
            <a:ext cx="2597871" cy="3350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3</cp:revision>
  <dcterms:modified xsi:type="dcterms:W3CDTF">2023-05-09T20:46:48Z</dcterms:modified>
</cp:coreProperties>
</file>