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cbe4e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cbe4e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cbe4e85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cbe4e85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cbe4e85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cbe4e85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cbe4e85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cbe4e85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4cbe4e85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4cbe4e85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be4e85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cbe4e85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cbe4e85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cbe4e85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91" y="1220425"/>
            <a:ext cx="474218" cy="8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01.01 Create Account</a:t>
            </a:r>
            <a:endParaRPr sz="1100" dirty="0"/>
          </a:p>
        </p:txBody>
      </p:sp>
      <p:sp>
        <p:nvSpPr>
          <p:cNvPr id="56" name="Google Shape;56;p13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01.02 Modify Account</a:t>
            </a:r>
            <a:endParaRPr sz="1100" dirty="0"/>
          </a:p>
        </p:txBody>
      </p:sp>
      <p:sp>
        <p:nvSpPr>
          <p:cNvPr id="57" name="Google Shape;57;p13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01.03 Login Account</a:t>
            </a:r>
            <a:endParaRPr sz="1100" dirty="0"/>
          </a:p>
        </p:txBody>
      </p:sp>
      <p:sp>
        <p:nvSpPr>
          <p:cNvPr id="58" name="Google Shape;58;p13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01.04 Delete Account</a:t>
            </a:r>
            <a:endParaRPr sz="11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chemeClr val="dk1"/>
                </a:solidFill>
              </a:rPr>
              <a:t>01. Account Management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680100" y="1972697"/>
            <a:ext cx="108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Customers</a:t>
            </a:r>
            <a:endParaRPr dirty="0"/>
          </a:p>
        </p:txBody>
      </p:sp>
      <p:cxnSp>
        <p:nvCxnSpPr>
          <p:cNvPr id="61" name="Google Shape;61;p13"/>
          <p:cNvCxnSpPr>
            <a:cxnSpLocks/>
            <a:stCxn id="54" idx="3"/>
            <a:endCxn id="55" idx="2"/>
          </p:cNvCxnSpPr>
          <p:nvPr/>
        </p:nvCxnSpPr>
        <p:spPr>
          <a:xfrm flipV="1">
            <a:off x="1447909" y="822475"/>
            <a:ext cx="1970891" cy="8188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4" idx="3"/>
            <a:endCxn id="56" idx="2"/>
          </p:cNvCxnSpPr>
          <p:nvPr/>
        </p:nvCxnSpPr>
        <p:spPr>
          <a:xfrm>
            <a:off x="1447909" y="1641350"/>
            <a:ext cx="1970891" cy="2472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cxnSpLocks/>
            <a:stCxn id="54" idx="3"/>
            <a:endCxn id="57" idx="2"/>
          </p:cNvCxnSpPr>
          <p:nvPr/>
        </p:nvCxnSpPr>
        <p:spPr>
          <a:xfrm>
            <a:off x="1447909" y="1641350"/>
            <a:ext cx="1970891" cy="1394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cxnSpLocks/>
            <a:stCxn id="54" idx="3"/>
            <a:endCxn id="58" idx="2"/>
          </p:cNvCxnSpPr>
          <p:nvPr/>
        </p:nvCxnSpPr>
        <p:spPr>
          <a:xfrm>
            <a:off x="1447909" y="1641350"/>
            <a:ext cx="1970891" cy="25312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Google Shape;54;p13">
            <a:extLst>
              <a:ext uri="{FF2B5EF4-FFF2-40B4-BE49-F238E27FC236}">
                <a16:creationId xmlns:a16="http://schemas.microsoft.com/office/drawing/2014/main" id="{5AC591F8-49ED-47F7-D002-1F1EC2263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91" y="3509665"/>
            <a:ext cx="474218" cy="76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ECD33038-0CFC-BBDE-9560-F90A9E860226}"/>
              </a:ext>
            </a:extLst>
          </p:cNvPr>
          <p:cNvSpPr txBox="1"/>
          <p:nvPr/>
        </p:nvSpPr>
        <p:spPr>
          <a:xfrm>
            <a:off x="730106" y="4172591"/>
            <a:ext cx="108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Business Manager</a:t>
            </a:r>
            <a:endParaRPr dirty="0"/>
          </a:p>
        </p:txBody>
      </p:sp>
      <p:cxnSp>
        <p:nvCxnSpPr>
          <p:cNvPr id="15" name="Google Shape;64;p13">
            <a:extLst>
              <a:ext uri="{FF2B5EF4-FFF2-40B4-BE49-F238E27FC236}">
                <a16:creationId xmlns:a16="http://schemas.microsoft.com/office/drawing/2014/main" id="{AA2C7A43-40D6-D490-5E9C-CDD558204E0D}"/>
              </a:ext>
            </a:extLst>
          </p:cNvPr>
          <p:cNvCxnSpPr>
            <a:cxnSpLocks/>
          </p:cNvCxnSpPr>
          <p:nvPr/>
        </p:nvCxnSpPr>
        <p:spPr>
          <a:xfrm>
            <a:off x="1447909" y="3942474"/>
            <a:ext cx="2035185" cy="3941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" name="Google Shape;54;p13">
            <a:extLst>
              <a:ext uri="{FF2B5EF4-FFF2-40B4-BE49-F238E27FC236}">
                <a16:creationId xmlns:a16="http://schemas.microsoft.com/office/drawing/2014/main" id="{29F6742C-754B-0684-3E0E-59FBBB7050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91" y="1740784"/>
            <a:ext cx="474218" cy="8309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60;p13">
            <a:extLst>
              <a:ext uri="{FF2B5EF4-FFF2-40B4-BE49-F238E27FC236}">
                <a16:creationId xmlns:a16="http://schemas.microsoft.com/office/drawing/2014/main" id="{0F370EDF-F648-D012-5025-A3B3DA9741BA}"/>
              </a:ext>
            </a:extLst>
          </p:cNvPr>
          <p:cNvSpPr txBox="1"/>
          <p:nvPr/>
        </p:nvSpPr>
        <p:spPr>
          <a:xfrm>
            <a:off x="7403532" y="2525737"/>
            <a:ext cx="126183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Customer Relationship Executive</a:t>
            </a:r>
            <a:endParaRPr dirty="0"/>
          </a:p>
        </p:txBody>
      </p:sp>
      <p:cxnSp>
        <p:nvCxnSpPr>
          <p:cNvPr id="33" name="Google Shape;64;p13">
            <a:extLst>
              <a:ext uri="{FF2B5EF4-FFF2-40B4-BE49-F238E27FC236}">
                <a16:creationId xmlns:a16="http://schemas.microsoft.com/office/drawing/2014/main" id="{C0DBDB9E-3C1E-7BA0-19D6-84DD17913E53}"/>
              </a:ext>
            </a:extLst>
          </p:cNvPr>
          <p:cNvCxnSpPr>
            <a:cxnSpLocks/>
            <a:stCxn id="23" idx="1"/>
            <a:endCxn id="56" idx="6"/>
          </p:cNvCxnSpPr>
          <p:nvPr/>
        </p:nvCxnSpPr>
        <p:spPr>
          <a:xfrm flipH="1" flipV="1">
            <a:off x="5725200" y="1888600"/>
            <a:ext cx="1970891" cy="267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64;p13">
            <a:extLst>
              <a:ext uri="{FF2B5EF4-FFF2-40B4-BE49-F238E27FC236}">
                <a16:creationId xmlns:a16="http://schemas.microsoft.com/office/drawing/2014/main" id="{9A5EF5BC-8809-03E6-C7C6-59428B9E1316}"/>
              </a:ext>
            </a:extLst>
          </p:cNvPr>
          <p:cNvCxnSpPr>
            <a:cxnSpLocks/>
            <a:stCxn id="23" idx="1"/>
            <a:endCxn id="58" idx="6"/>
          </p:cNvCxnSpPr>
          <p:nvPr/>
        </p:nvCxnSpPr>
        <p:spPr>
          <a:xfrm flipH="1">
            <a:off x="5725200" y="2156267"/>
            <a:ext cx="1970891" cy="2016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02.01 Customize Pizza</a:t>
            </a:r>
            <a:endParaRPr sz="1100" dirty="0"/>
          </a:p>
        </p:txBody>
      </p:sp>
      <p:sp>
        <p:nvSpPr>
          <p:cNvPr id="71" name="Google Shape;71;p14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02.02 Add To Cart</a:t>
            </a:r>
            <a:endParaRPr sz="1100" dirty="0"/>
          </a:p>
        </p:txBody>
      </p:sp>
      <p:sp>
        <p:nvSpPr>
          <p:cNvPr id="72" name="Google Shape;72;p14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02.03 View Cart</a:t>
            </a:r>
            <a:endParaRPr sz="1100"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highlight>
                  <a:srgbClr val="FFFFFF"/>
                </a:highlight>
              </a:rPr>
              <a:t>02. Menu Selection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4" name="Google Shape;74;p14"/>
          <p:cNvSpPr txBox="1"/>
          <p:nvPr/>
        </p:nvSpPr>
        <p:spPr>
          <a:xfrm>
            <a:off x="267375" y="3433650"/>
            <a:ext cx="11399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Customers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" name="Google Shape;75;p14"/>
          <p:cNvCxnSpPr>
            <a:endCxn id="70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stCxn id="69" idx="3"/>
            <a:endCxn id="71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>
            <a:stCxn id="69" idx="3"/>
            <a:endCxn id="72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03.01 Submit Order</a:t>
            </a:r>
            <a:endParaRPr sz="1100" dirty="0"/>
          </a:p>
        </p:txBody>
      </p:sp>
      <p:sp>
        <p:nvSpPr>
          <p:cNvPr id="84" name="Google Shape;84;p15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03.02 Process Order</a:t>
            </a:r>
            <a:endParaRPr sz="1100" dirty="0"/>
          </a:p>
        </p:txBody>
      </p:sp>
      <p:sp>
        <p:nvSpPr>
          <p:cNvPr id="85" name="Google Shape;85;p15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03.03 Add Special Instructions</a:t>
            </a:r>
            <a:endParaRPr sz="1100" dirty="0"/>
          </a:p>
        </p:txBody>
      </p:sp>
      <p:sp>
        <p:nvSpPr>
          <p:cNvPr id="86" name="Google Shape;86;p15"/>
          <p:cNvSpPr/>
          <p:nvPr/>
        </p:nvSpPr>
        <p:spPr>
          <a:xfrm>
            <a:off x="3418800" y="3774641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03.04 Add Coupons</a:t>
            </a:r>
            <a:endParaRPr sz="1100"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267375" y="179625"/>
            <a:ext cx="28983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03. Order Placing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88" name="Google Shape;88;p15"/>
          <p:cNvCxnSpPr>
            <a:endCxn id="83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82" idx="3"/>
            <a:endCxn id="84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5"/>
          <p:cNvCxnSpPr>
            <a:stCxn id="82" idx="3"/>
            <a:endCxn id="85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5"/>
          <p:cNvCxnSpPr>
            <a:stCxn id="82" idx="3"/>
            <a:endCxn id="86" idx="2"/>
          </p:cNvCxnSpPr>
          <p:nvPr/>
        </p:nvCxnSpPr>
        <p:spPr>
          <a:xfrm>
            <a:off x="1078357" y="2745238"/>
            <a:ext cx="2340300" cy="14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291300" y="3433650"/>
            <a:ext cx="9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04.01 Make Payment</a:t>
            </a:r>
            <a:endParaRPr sz="1100" dirty="0"/>
          </a:p>
        </p:txBody>
      </p:sp>
      <p:sp>
        <p:nvSpPr>
          <p:cNvPr id="99" name="Google Shape;99;p16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02.02 Add To Cart</a:t>
            </a:r>
            <a:endParaRPr sz="1100" dirty="0"/>
          </a:p>
        </p:txBody>
      </p:sp>
      <p:sp>
        <p:nvSpPr>
          <p:cNvPr id="100" name="Google Shape;100;p16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04.03 Download Invoice</a:t>
            </a:r>
            <a:endParaRPr sz="1100"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highlight>
                  <a:srgbClr val="FFFFFF"/>
                </a:highlight>
              </a:rPr>
              <a:t>04. Processing Payment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102" name="Google Shape;102;p16"/>
          <p:cNvCxnSpPr>
            <a:endCxn id="98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6"/>
          <p:cNvCxnSpPr>
            <a:stCxn id="97" idx="3"/>
            <a:endCxn id="99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6"/>
          <p:cNvCxnSpPr>
            <a:stCxn id="97" idx="3"/>
            <a:endCxn id="100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4300" y="3533975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</a:rPr>
              <a:t>05.01 Pickup Order</a:t>
            </a:r>
            <a:endParaRPr sz="1100" dirty="0"/>
          </a:p>
        </p:txBody>
      </p:sp>
      <p:sp>
        <p:nvSpPr>
          <p:cNvPr id="112" name="Google Shape;112;p17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</a:rPr>
              <a:t>05.02 Update Order Status</a:t>
            </a:r>
            <a:endParaRPr sz="1100"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267375" y="179625"/>
            <a:ext cx="2898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highlight>
                  <a:srgbClr val="FFFFFF"/>
                </a:highlight>
              </a:rPr>
              <a:t>05. Delivery/Pickup</a:t>
            </a:r>
            <a:endParaRPr sz="1100" dirty="0"/>
          </a:p>
        </p:txBody>
      </p:sp>
      <p:cxnSp>
        <p:nvCxnSpPr>
          <p:cNvPr id="114" name="Google Shape;114;p17"/>
          <p:cNvCxnSpPr>
            <a:endCxn id="111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>
            <a:stCxn id="110" idx="3"/>
            <a:endCxn id="112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7"/>
          <p:cNvSpPr txBox="1"/>
          <p:nvPr/>
        </p:nvSpPr>
        <p:spPr>
          <a:xfrm>
            <a:off x="267300" y="3450100"/>
            <a:ext cx="101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" y="2040388"/>
            <a:ext cx="6096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06.01 Create Ads</a:t>
            </a:r>
            <a:endParaRPr sz="1100" dirty="0"/>
          </a:p>
        </p:txBody>
      </p:sp>
      <p:sp>
        <p:nvSpPr>
          <p:cNvPr id="123" name="Google Shape;123;p18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06.02 Modify Ads</a:t>
            </a:r>
            <a:endParaRPr sz="1100" dirty="0"/>
          </a:p>
        </p:txBody>
      </p:sp>
      <p:sp>
        <p:nvSpPr>
          <p:cNvPr id="124" name="Google Shape;124;p18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06.03 Delete Ads</a:t>
            </a:r>
            <a:endParaRPr sz="1100"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</a:rPr>
              <a:t>06. Advertising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126" name="Google Shape;126;p18"/>
          <p:cNvCxnSpPr>
            <a:endCxn id="122" idx="2"/>
          </p:cNvCxnSpPr>
          <p:nvPr/>
        </p:nvCxnSpPr>
        <p:spPr>
          <a:xfrm rot="10800000" flipH="1">
            <a:off x="1104300" y="822475"/>
            <a:ext cx="2314500" cy="19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>
            <a:stCxn id="121" idx="3"/>
            <a:endCxn id="123" idx="2"/>
          </p:cNvCxnSpPr>
          <p:nvPr/>
        </p:nvCxnSpPr>
        <p:spPr>
          <a:xfrm rot="10800000" flipH="1">
            <a:off x="1078357" y="1888738"/>
            <a:ext cx="2340300" cy="85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8"/>
          <p:cNvCxnSpPr>
            <a:stCxn id="121" idx="3"/>
            <a:endCxn id="124" idx="2"/>
          </p:cNvCxnSpPr>
          <p:nvPr/>
        </p:nvCxnSpPr>
        <p:spPr>
          <a:xfrm>
            <a:off x="1078357" y="2745238"/>
            <a:ext cx="2340300" cy="2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282450" y="3533975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" y="1624544"/>
            <a:ext cx="355163" cy="6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3418800" y="424525"/>
            <a:ext cx="2306400" cy="7959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</a:rPr>
              <a:t>07.01 Mail Query</a:t>
            </a:r>
            <a:endParaRPr sz="1100" dirty="0"/>
          </a:p>
        </p:txBody>
      </p:sp>
      <p:sp>
        <p:nvSpPr>
          <p:cNvPr id="136" name="Google Shape;136;p19"/>
          <p:cNvSpPr/>
          <p:nvPr/>
        </p:nvSpPr>
        <p:spPr>
          <a:xfrm>
            <a:off x="3418800" y="1490650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</a:rPr>
              <a:t>07.02 Open Support Ticket</a:t>
            </a:r>
            <a:endParaRPr sz="1100" dirty="0"/>
          </a:p>
        </p:txBody>
      </p:sp>
      <p:sp>
        <p:nvSpPr>
          <p:cNvPr id="137" name="Google Shape;137;p19"/>
          <p:cNvSpPr/>
          <p:nvPr/>
        </p:nvSpPr>
        <p:spPr>
          <a:xfrm>
            <a:off x="3418800" y="2637752"/>
            <a:ext cx="2306400" cy="79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</a:rPr>
              <a:t>07.03 Close Support Ticket</a:t>
            </a:r>
            <a:endParaRPr sz="1100" dirty="0"/>
          </a:p>
        </p:txBody>
      </p:sp>
      <p:sp>
        <p:nvSpPr>
          <p:cNvPr id="138" name="Google Shape;138;p19"/>
          <p:cNvSpPr txBox="1"/>
          <p:nvPr/>
        </p:nvSpPr>
        <p:spPr>
          <a:xfrm>
            <a:off x="267375" y="179625"/>
            <a:ext cx="28983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Circular Pie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Use Case Diagram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highlight>
                  <a:srgbClr val="FFFFFF"/>
                </a:highlight>
              </a:rPr>
              <a:t>07. Customer Support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139" name="Google Shape;139;p19"/>
          <p:cNvCxnSpPr>
            <a:cxnSpLocks/>
            <a:stCxn id="134" idx="3"/>
            <a:endCxn id="135" idx="2"/>
          </p:cNvCxnSpPr>
          <p:nvPr/>
        </p:nvCxnSpPr>
        <p:spPr>
          <a:xfrm flipV="1">
            <a:off x="1078707" y="822475"/>
            <a:ext cx="2340093" cy="1133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9"/>
          <p:cNvCxnSpPr>
            <a:cxnSpLocks/>
            <a:stCxn id="134" idx="3"/>
            <a:endCxn id="136" idx="2"/>
          </p:cNvCxnSpPr>
          <p:nvPr/>
        </p:nvCxnSpPr>
        <p:spPr>
          <a:xfrm flipV="1">
            <a:off x="1078707" y="1888600"/>
            <a:ext cx="2340093" cy="669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9"/>
          <p:cNvCxnSpPr>
            <a:cxnSpLocks/>
            <a:stCxn id="134" idx="3"/>
            <a:endCxn id="137" idx="2"/>
          </p:cNvCxnSpPr>
          <p:nvPr/>
        </p:nvCxnSpPr>
        <p:spPr>
          <a:xfrm>
            <a:off x="1078707" y="1955547"/>
            <a:ext cx="2340093" cy="10801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9"/>
          <p:cNvSpPr txBox="1"/>
          <p:nvPr/>
        </p:nvSpPr>
        <p:spPr>
          <a:xfrm>
            <a:off x="421225" y="2206138"/>
            <a:ext cx="12789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5" name="Google Shape;134;p19">
            <a:extLst>
              <a:ext uri="{FF2B5EF4-FFF2-40B4-BE49-F238E27FC236}">
                <a16:creationId xmlns:a16="http://schemas.microsoft.com/office/drawing/2014/main" id="{3B9622D5-88F0-4ADC-9A5C-BCB55FD1BF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57" y="298187"/>
            <a:ext cx="355163" cy="6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2;p19">
            <a:extLst>
              <a:ext uri="{FF2B5EF4-FFF2-40B4-BE49-F238E27FC236}">
                <a16:creationId xmlns:a16="http://schemas.microsoft.com/office/drawing/2014/main" id="{6835DFD8-9B26-0BBA-31BA-9E1CE9B230C4}"/>
              </a:ext>
            </a:extLst>
          </p:cNvPr>
          <p:cNvSpPr txBox="1"/>
          <p:nvPr/>
        </p:nvSpPr>
        <p:spPr>
          <a:xfrm>
            <a:off x="6731538" y="879781"/>
            <a:ext cx="127898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Business Manager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7" name="Google Shape;134;p19">
            <a:extLst>
              <a:ext uri="{FF2B5EF4-FFF2-40B4-BE49-F238E27FC236}">
                <a16:creationId xmlns:a16="http://schemas.microsoft.com/office/drawing/2014/main" id="{BC4BCE3C-596C-E82F-01FD-1826A4B010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311" y="1975746"/>
            <a:ext cx="355163" cy="6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2;p19">
            <a:extLst>
              <a:ext uri="{FF2B5EF4-FFF2-40B4-BE49-F238E27FC236}">
                <a16:creationId xmlns:a16="http://schemas.microsoft.com/office/drawing/2014/main" id="{6487FDEB-BEAB-913D-EF7E-488340E3AC1F}"/>
              </a:ext>
            </a:extLst>
          </p:cNvPr>
          <p:cNvSpPr txBox="1"/>
          <p:nvPr/>
        </p:nvSpPr>
        <p:spPr>
          <a:xfrm>
            <a:off x="6769992" y="2557340"/>
            <a:ext cx="127898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Advertising Customers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9" name="Google Shape;134;p19">
            <a:extLst>
              <a:ext uri="{FF2B5EF4-FFF2-40B4-BE49-F238E27FC236}">
                <a16:creationId xmlns:a16="http://schemas.microsoft.com/office/drawing/2014/main" id="{C4D5125D-D514-4078-ACC7-5AAB9E5219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44" y="3102649"/>
            <a:ext cx="355163" cy="6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42;p19">
            <a:extLst>
              <a:ext uri="{FF2B5EF4-FFF2-40B4-BE49-F238E27FC236}">
                <a16:creationId xmlns:a16="http://schemas.microsoft.com/office/drawing/2014/main" id="{9B3613CA-C843-A7B7-14C5-BC04288467E1}"/>
              </a:ext>
            </a:extLst>
          </p:cNvPr>
          <p:cNvSpPr txBox="1"/>
          <p:nvPr/>
        </p:nvSpPr>
        <p:spPr>
          <a:xfrm>
            <a:off x="421225" y="3684243"/>
            <a:ext cx="127898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Customer Relationship Executive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1" name="Google Shape;134;p19">
            <a:extLst>
              <a:ext uri="{FF2B5EF4-FFF2-40B4-BE49-F238E27FC236}">
                <a16:creationId xmlns:a16="http://schemas.microsoft.com/office/drawing/2014/main" id="{98D4BE8E-9760-4FD8-9810-0334A5E784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337" y="3584229"/>
            <a:ext cx="355163" cy="66200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42;p19">
            <a:extLst>
              <a:ext uri="{FF2B5EF4-FFF2-40B4-BE49-F238E27FC236}">
                <a16:creationId xmlns:a16="http://schemas.microsoft.com/office/drawing/2014/main" id="{7FDC47C0-F84A-ED8B-9544-6760219BD2B5}"/>
              </a:ext>
            </a:extLst>
          </p:cNvPr>
          <p:cNvSpPr txBox="1"/>
          <p:nvPr/>
        </p:nvSpPr>
        <p:spPr>
          <a:xfrm>
            <a:off x="6772017" y="4165823"/>
            <a:ext cx="143615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Advertisement Sales Representative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3" name="Google Shape;139;p19">
            <a:extLst>
              <a:ext uri="{FF2B5EF4-FFF2-40B4-BE49-F238E27FC236}">
                <a16:creationId xmlns:a16="http://schemas.microsoft.com/office/drawing/2014/main" id="{12937D5E-8D9B-AF91-83A3-957C63AE17D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78707" y="1005009"/>
            <a:ext cx="2429248" cy="24286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39;p19">
            <a:extLst>
              <a:ext uri="{FF2B5EF4-FFF2-40B4-BE49-F238E27FC236}">
                <a16:creationId xmlns:a16="http://schemas.microsoft.com/office/drawing/2014/main" id="{907EAC18-1F41-1944-34A3-491A9F8AA251}"/>
              </a:ext>
            </a:extLst>
          </p:cNvPr>
          <p:cNvCxnSpPr>
            <a:cxnSpLocks/>
            <a:stCxn id="16" idx="1"/>
            <a:endCxn id="135" idx="6"/>
          </p:cNvCxnSpPr>
          <p:nvPr/>
        </p:nvCxnSpPr>
        <p:spPr>
          <a:xfrm flipH="1" flipV="1">
            <a:off x="5725200" y="822475"/>
            <a:ext cx="1006338" cy="3650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39;p19">
            <a:extLst>
              <a:ext uri="{FF2B5EF4-FFF2-40B4-BE49-F238E27FC236}">
                <a16:creationId xmlns:a16="http://schemas.microsoft.com/office/drawing/2014/main" id="{90CD1EC4-AC94-F4A7-31D0-7C8DBEDF8A07}"/>
              </a:ext>
            </a:extLst>
          </p:cNvPr>
          <p:cNvCxnSpPr>
            <a:cxnSpLocks/>
            <a:stCxn id="21" idx="1"/>
            <a:endCxn id="135" idx="5"/>
          </p:cNvCxnSpPr>
          <p:nvPr/>
        </p:nvCxnSpPr>
        <p:spPr>
          <a:xfrm flipH="1" flipV="1">
            <a:off x="5387436" y="1103868"/>
            <a:ext cx="1686901" cy="28113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9;p19">
            <a:extLst>
              <a:ext uri="{FF2B5EF4-FFF2-40B4-BE49-F238E27FC236}">
                <a16:creationId xmlns:a16="http://schemas.microsoft.com/office/drawing/2014/main" id="{EF36158F-524D-C477-5F66-FA54D6990D3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614988" y="1005009"/>
            <a:ext cx="1457323" cy="13017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157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Adtani, Ms. Poonam Bhojraj</cp:lastModifiedBy>
  <cp:revision>6</cp:revision>
  <dcterms:modified xsi:type="dcterms:W3CDTF">2023-03-06T21:31:21Z</dcterms:modified>
</cp:coreProperties>
</file>