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ixxSev4a8vdbEfGmMDr6YJQZvo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9E0F5AB-79FC-4027-953E-5907E03DB0A0}">
  <a:tblStyle styleId="{39E0F5AB-79FC-4027-953E-5907E03DB0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10" Type="http://schemas.openxmlformats.org/officeDocument/2006/relationships/viewProps" Target="viewProps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14e1b0704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14e1b0704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" name="Google Shape;119;g214e1b07047_1_0"/>
          <p:cNvGraphicFramePr/>
          <p:nvPr>
            <p:extLst>
              <p:ext uri="{D42A27DB-BD31-4B8C-83A1-F6EECF244321}">
                <p14:modId xmlns:p14="http://schemas.microsoft.com/office/powerpoint/2010/main" val="753744768"/>
              </p:ext>
            </p:extLst>
          </p:nvPr>
        </p:nvGraphicFramePr>
        <p:xfrm>
          <a:off x="602526" y="542076"/>
          <a:ext cx="11187915" cy="6317687"/>
        </p:xfrm>
        <a:graphic>
          <a:graphicData uri="http://schemas.openxmlformats.org/drawingml/2006/table">
            <a:tbl>
              <a:tblPr>
                <a:noFill/>
                <a:tableStyleId>{39E0F5AB-79FC-4027-953E-5907E03DB0A0}</a:tableStyleId>
              </a:tblPr>
              <a:tblGrid>
                <a:gridCol w="1078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5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5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41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186816280"/>
                    </a:ext>
                  </a:extLst>
                </a:gridCol>
              </a:tblGrid>
              <a:tr h="61821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Customer</a:t>
                      </a:r>
                      <a:endParaRPr sz="1400"/>
                    </a:p>
                  </a:txBody>
                  <a:tcPr marL="90291" marR="90291" marT="90291" marB="90291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Website</a:t>
                      </a:r>
                      <a:endParaRPr sz="1400" dirty="0"/>
                    </a:p>
                  </a:txBody>
                  <a:tcPr marL="90291" marR="90291" marT="90291" marB="90291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Payment Gateway</a:t>
                      </a:r>
                      <a:endParaRPr sz="1400" dirty="0"/>
                    </a:p>
                  </a:txBody>
                  <a:tcPr marL="90291" marR="90291" marT="90291" marB="90291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Partner Restaurant</a:t>
                      </a:r>
                    </a:p>
                  </a:txBody>
                  <a:tcPr marL="90291" marR="90291" marT="90291" marB="90291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dirty="0"/>
                        <a:t>Delivery Service Provider</a:t>
                      </a:r>
                      <a:endParaRPr sz="1400" dirty="0"/>
                    </a:p>
                  </a:txBody>
                  <a:tcPr marL="90291" marR="90291" marT="90291" marB="9029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947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0291" marR="90291" marT="90291" marB="9029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0291" marR="90291" marT="90291" marB="9029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0291" marR="90291" marT="90291" marB="9029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0291" marR="90291" marT="90291" marB="9029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0291" marR="90291" marT="90291" marB="9029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0" name="Google Shape;120;g214e1b07047_1_0"/>
          <p:cNvSpPr/>
          <p:nvPr/>
        </p:nvSpPr>
        <p:spPr>
          <a:xfrm>
            <a:off x="973304" y="1300523"/>
            <a:ext cx="241765" cy="2151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214e1b07047_1_0"/>
          <p:cNvSpPr/>
          <p:nvPr/>
        </p:nvSpPr>
        <p:spPr>
          <a:xfrm>
            <a:off x="938396" y="6316133"/>
            <a:ext cx="362943" cy="30588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214e1b07047_1_0"/>
          <p:cNvSpPr/>
          <p:nvPr/>
        </p:nvSpPr>
        <p:spPr>
          <a:xfrm>
            <a:off x="998984" y="6372196"/>
            <a:ext cx="241765" cy="2151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g214e1b07047_1_0"/>
          <p:cNvSpPr/>
          <p:nvPr/>
        </p:nvSpPr>
        <p:spPr>
          <a:xfrm>
            <a:off x="2033274" y="1931909"/>
            <a:ext cx="730004" cy="354914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Login</a:t>
            </a:r>
            <a:endParaRPr dirty="0"/>
          </a:p>
        </p:txBody>
      </p:sp>
      <p:sp>
        <p:nvSpPr>
          <p:cNvPr id="124" name="Google Shape;124;g214e1b07047_1_0"/>
          <p:cNvSpPr/>
          <p:nvPr/>
        </p:nvSpPr>
        <p:spPr>
          <a:xfrm>
            <a:off x="3351055" y="1377540"/>
            <a:ext cx="1316966" cy="678814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user exists?</a:t>
            </a:r>
            <a:endParaRPr dirty="0"/>
          </a:p>
        </p:txBody>
      </p:sp>
      <p:cxnSp>
        <p:nvCxnSpPr>
          <p:cNvPr id="125" name="Google Shape;125;g214e1b07047_1_0"/>
          <p:cNvCxnSpPr>
            <a:cxnSpLocks/>
            <a:stCxn id="124" idx="3"/>
            <a:endCxn id="126" idx="0"/>
          </p:cNvCxnSpPr>
          <p:nvPr/>
        </p:nvCxnSpPr>
        <p:spPr>
          <a:xfrm>
            <a:off x="4668021" y="1716947"/>
            <a:ext cx="1109630" cy="229678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26" name="Google Shape;126;g214e1b07047_1_0"/>
          <p:cNvSpPr/>
          <p:nvPr/>
        </p:nvSpPr>
        <p:spPr>
          <a:xfrm>
            <a:off x="5337504" y="1946625"/>
            <a:ext cx="880293" cy="416456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Create Account</a:t>
            </a:r>
            <a:endParaRPr dirty="0"/>
          </a:p>
        </p:txBody>
      </p:sp>
      <p:cxnSp>
        <p:nvCxnSpPr>
          <p:cNvPr id="127" name="Google Shape;127;g214e1b07047_1_0"/>
          <p:cNvCxnSpPr>
            <a:cxnSpLocks/>
            <a:stCxn id="124" idx="1"/>
            <a:endCxn id="123" idx="0"/>
          </p:cNvCxnSpPr>
          <p:nvPr/>
        </p:nvCxnSpPr>
        <p:spPr>
          <a:xfrm rot="10800000" flipV="1">
            <a:off x="2398277" y="1716947"/>
            <a:ext cx="952779" cy="214962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28" name="Google Shape;128;g214e1b07047_1_0"/>
          <p:cNvCxnSpPr>
            <a:cxnSpLocks/>
            <a:stCxn id="120" idx="6"/>
            <a:endCxn id="124" idx="0"/>
          </p:cNvCxnSpPr>
          <p:nvPr/>
        </p:nvCxnSpPr>
        <p:spPr>
          <a:xfrm flipV="1">
            <a:off x="1215069" y="1377540"/>
            <a:ext cx="2794469" cy="30533"/>
          </a:xfrm>
          <a:prstGeom prst="bentConnector4">
            <a:avLst>
              <a:gd name="adj1" fmla="val 38218"/>
              <a:gd name="adj2" fmla="val 50117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29" name="Google Shape;129;g214e1b07047_1_0"/>
          <p:cNvSpPr/>
          <p:nvPr/>
        </p:nvSpPr>
        <p:spPr>
          <a:xfrm>
            <a:off x="1992840" y="2989955"/>
            <a:ext cx="806475" cy="403238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Update Profile</a:t>
            </a:r>
            <a:endParaRPr dirty="0"/>
          </a:p>
        </p:txBody>
      </p:sp>
      <p:sp>
        <p:nvSpPr>
          <p:cNvPr id="130" name="Google Shape;130;g214e1b07047_1_0"/>
          <p:cNvSpPr/>
          <p:nvPr/>
        </p:nvSpPr>
        <p:spPr>
          <a:xfrm>
            <a:off x="4789555" y="3849917"/>
            <a:ext cx="675284" cy="403237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Start Order</a:t>
            </a:r>
            <a:endParaRPr dirty="0"/>
          </a:p>
        </p:txBody>
      </p:sp>
      <p:sp>
        <p:nvSpPr>
          <p:cNvPr id="131" name="Google Shape;131;g214e1b07047_1_0"/>
          <p:cNvSpPr/>
          <p:nvPr/>
        </p:nvSpPr>
        <p:spPr>
          <a:xfrm>
            <a:off x="5188624" y="3002077"/>
            <a:ext cx="920543" cy="46901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Contact Support</a:t>
            </a:r>
            <a:endParaRPr dirty="0"/>
          </a:p>
        </p:txBody>
      </p:sp>
      <p:cxnSp>
        <p:nvCxnSpPr>
          <p:cNvPr id="20" name="Google Shape;127;g214e1b07047_1_0">
            <a:extLst>
              <a:ext uri="{FF2B5EF4-FFF2-40B4-BE49-F238E27FC236}">
                <a16:creationId xmlns:a16="http://schemas.microsoft.com/office/drawing/2014/main" id="{117B2F54-0D0F-D24F-7EED-9FCC012B6CAD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2780223" y="2146874"/>
            <a:ext cx="1254893" cy="369535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0" name="Google Shape;130;g214e1b07047_1_0">
            <a:extLst>
              <a:ext uri="{FF2B5EF4-FFF2-40B4-BE49-F238E27FC236}">
                <a16:creationId xmlns:a16="http://schemas.microsoft.com/office/drawing/2014/main" id="{EBBCA6B1-A8D9-8AC2-AA07-F8D23366C90A}"/>
              </a:ext>
            </a:extLst>
          </p:cNvPr>
          <p:cNvSpPr/>
          <p:nvPr/>
        </p:nvSpPr>
        <p:spPr>
          <a:xfrm>
            <a:off x="3656478" y="3836529"/>
            <a:ext cx="837711" cy="403238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Create Order</a:t>
            </a:r>
            <a:endParaRPr dirty="0"/>
          </a:p>
        </p:txBody>
      </p:sp>
      <p:cxnSp>
        <p:nvCxnSpPr>
          <p:cNvPr id="40" name="Google Shape;127;g214e1b07047_1_0">
            <a:extLst>
              <a:ext uri="{FF2B5EF4-FFF2-40B4-BE49-F238E27FC236}">
                <a16:creationId xmlns:a16="http://schemas.microsoft.com/office/drawing/2014/main" id="{95E0CD0B-98D8-C1FC-F341-9FF294F4359E}"/>
              </a:ext>
            </a:extLst>
          </p:cNvPr>
          <p:cNvCxnSpPr>
            <a:cxnSpLocks/>
            <a:stCxn id="130" idx="2"/>
            <a:endCxn id="30" idx="3"/>
          </p:cNvCxnSpPr>
          <p:nvPr/>
        </p:nvCxnSpPr>
        <p:spPr>
          <a:xfrm rot="5400000" flipH="1">
            <a:off x="4703190" y="3829147"/>
            <a:ext cx="215006" cy="633008"/>
          </a:xfrm>
          <a:prstGeom prst="bentConnector4">
            <a:avLst>
              <a:gd name="adj1" fmla="val -106323"/>
              <a:gd name="adj2" fmla="val 7667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7" name="Google Shape;130;g214e1b07047_1_0">
            <a:extLst>
              <a:ext uri="{FF2B5EF4-FFF2-40B4-BE49-F238E27FC236}">
                <a16:creationId xmlns:a16="http://schemas.microsoft.com/office/drawing/2014/main" id="{EA0F16F3-820A-06E8-E1E5-D2807A681448}"/>
              </a:ext>
            </a:extLst>
          </p:cNvPr>
          <p:cNvSpPr/>
          <p:nvPr/>
        </p:nvSpPr>
        <p:spPr>
          <a:xfrm>
            <a:off x="3660125" y="4479920"/>
            <a:ext cx="837710" cy="403238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 To Cart</a:t>
            </a:r>
            <a:endParaRPr dirty="0"/>
          </a:p>
        </p:txBody>
      </p:sp>
      <p:cxnSp>
        <p:nvCxnSpPr>
          <p:cNvPr id="48" name="Google Shape;127;g214e1b07047_1_0">
            <a:extLst>
              <a:ext uri="{FF2B5EF4-FFF2-40B4-BE49-F238E27FC236}">
                <a16:creationId xmlns:a16="http://schemas.microsoft.com/office/drawing/2014/main" id="{81E7996E-FFA4-7D7E-E140-529B23DF2DCC}"/>
              </a:ext>
            </a:extLst>
          </p:cNvPr>
          <p:cNvCxnSpPr>
            <a:cxnSpLocks/>
            <a:stCxn id="30" idx="2"/>
            <a:endCxn id="47" idx="0"/>
          </p:cNvCxnSpPr>
          <p:nvPr/>
        </p:nvCxnSpPr>
        <p:spPr>
          <a:xfrm rot="16200000" flipH="1">
            <a:off x="3957081" y="4358020"/>
            <a:ext cx="240153" cy="364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61" name="Google Shape;130;g214e1b07047_1_0">
            <a:extLst>
              <a:ext uri="{FF2B5EF4-FFF2-40B4-BE49-F238E27FC236}">
                <a16:creationId xmlns:a16="http://schemas.microsoft.com/office/drawing/2014/main" id="{2E14E428-112E-483A-E30C-723E59DEE3FD}"/>
              </a:ext>
            </a:extLst>
          </p:cNvPr>
          <p:cNvSpPr/>
          <p:nvPr/>
        </p:nvSpPr>
        <p:spPr>
          <a:xfrm>
            <a:off x="3949142" y="5064561"/>
            <a:ext cx="837710" cy="403238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Submit Order</a:t>
            </a:r>
            <a:endParaRPr dirty="0"/>
          </a:p>
        </p:txBody>
      </p:sp>
      <p:sp>
        <p:nvSpPr>
          <p:cNvPr id="68" name="Google Shape;130;g214e1b07047_1_0">
            <a:extLst>
              <a:ext uri="{FF2B5EF4-FFF2-40B4-BE49-F238E27FC236}">
                <a16:creationId xmlns:a16="http://schemas.microsoft.com/office/drawing/2014/main" id="{FB81353D-7F16-B9C7-81E1-727624FEF00E}"/>
              </a:ext>
            </a:extLst>
          </p:cNvPr>
          <p:cNvSpPr/>
          <p:nvPr/>
        </p:nvSpPr>
        <p:spPr>
          <a:xfrm>
            <a:off x="7280278" y="1675539"/>
            <a:ext cx="971782" cy="403237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Make Payment</a:t>
            </a:r>
            <a:endParaRPr dirty="0"/>
          </a:p>
        </p:txBody>
      </p:sp>
      <p:cxnSp>
        <p:nvCxnSpPr>
          <p:cNvPr id="69" name="Google Shape;127;g214e1b07047_1_0">
            <a:extLst>
              <a:ext uri="{FF2B5EF4-FFF2-40B4-BE49-F238E27FC236}">
                <a16:creationId xmlns:a16="http://schemas.microsoft.com/office/drawing/2014/main" id="{F28E86FF-08C7-B7E1-9231-3E932F2C6A06}"/>
              </a:ext>
            </a:extLst>
          </p:cNvPr>
          <p:cNvCxnSpPr>
            <a:cxnSpLocks/>
            <a:stCxn id="61" idx="3"/>
            <a:endCxn id="68" idx="0"/>
          </p:cNvCxnSpPr>
          <p:nvPr/>
        </p:nvCxnSpPr>
        <p:spPr>
          <a:xfrm flipV="1">
            <a:off x="4786852" y="1675539"/>
            <a:ext cx="2979317" cy="3590641"/>
          </a:xfrm>
          <a:prstGeom prst="bentConnector4">
            <a:avLst>
              <a:gd name="adj1" fmla="val 55046"/>
              <a:gd name="adj2" fmla="val 1063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80" name="Google Shape;130;g214e1b07047_1_0">
            <a:extLst>
              <a:ext uri="{FF2B5EF4-FFF2-40B4-BE49-F238E27FC236}">
                <a16:creationId xmlns:a16="http://schemas.microsoft.com/office/drawing/2014/main" id="{A51590CA-F608-EEA3-844E-386D03F5B367}"/>
              </a:ext>
            </a:extLst>
          </p:cNvPr>
          <p:cNvSpPr/>
          <p:nvPr/>
        </p:nvSpPr>
        <p:spPr>
          <a:xfrm>
            <a:off x="2085081" y="3707532"/>
            <a:ext cx="837710" cy="403238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View Cart</a:t>
            </a:r>
            <a:endParaRPr dirty="0"/>
          </a:p>
        </p:txBody>
      </p:sp>
      <p:cxnSp>
        <p:nvCxnSpPr>
          <p:cNvPr id="81" name="Google Shape;127;g214e1b07047_1_0">
            <a:extLst>
              <a:ext uri="{FF2B5EF4-FFF2-40B4-BE49-F238E27FC236}">
                <a16:creationId xmlns:a16="http://schemas.microsoft.com/office/drawing/2014/main" id="{C0384EFD-0FC0-EABB-15AB-A99768D5A739}"/>
              </a:ext>
            </a:extLst>
          </p:cNvPr>
          <p:cNvCxnSpPr>
            <a:cxnSpLocks/>
            <a:stCxn id="47" idx="1"/>
            <a:endCxn id="80" idx="3"/>
          </p:cNvCxnSpPr>
          <p:nvPr/>
        </p:nvCxnSpPr>
        <p:spPr>
          <a:xfrm rot="10800000">
            <a:off x="2922791" y="3909151"/>
            <a:ext cx="737334" cy="77238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98" name="Google Shape;130;g214e1b07047_1_0">
            <a:extLst>
              <a:ext uri="{FF2B5EF4-FFF2-40B4-BE49-F238E27FC236}">
                <a16:creationId xmlns:a16="http://schemas.microsoft.com/office/drawing/2014/main" id="{41A9A2EA-304B-EA68-C78F-57495A6D030D}"/>
              </a:ext>
            </a:extLst>
          </p:cNvPr>
          <p:cNvSpPr/>
          <p:nvPr/>
        </p:nvSpPr>
        <p:spPr>
          <a:xfrm>
            <a:off x="4640480" y="5901296"/>
            <a:ext cx="1868334" cy="24897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Order Confirmation</a:t>
            </a:r>
            <a:endParaRPr dirty="0"/>
          </a:p>
        </p:txBody>
      </p:sp>
      <p:sp>
        <p:nvSpPr>
          <p:cNvPr id="104" name="Google Shape;130;g214e1b07047_1_0">
            <a:extLst>
              <a:ext uri="{FF2B5EF4-FFF2-40B4-BE49-F238E27FC236}">
                <a16:creationId xmlns:a16="http://schemas.microsoft.com/office/drawing/2014/main" id="{76145029-4AA4-E567-584A-ED5ACDFA1BC3}"/>
              </a:ext>
            </a:extLst>
          </p:cNvPr>
          <p:cNvSpPr/>
          <p:nvPr/>
        </p:nvSpPr>
        <p:spPr>
          <a:xfrm>
            <a:off x="1819102" y="4714223"/>
            <a:ext cx="1362372" cy="416456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 Instructions</a:t>
            </a:r>
            <a:endParaRPr dirty="0"/>
          </a:p>
        </p:txBody>
      </p:sp>
      <p:sp>
        <p:nvSpPr>
          <p:cNvPr id="134" name="Google Shape;130;g214e1b07047_1_0">
            <a:extLst>
              <a:ext uri="{FF2B5EF4-FFF2-40B4-BE49-F238E27FC236}">
                <a16:creationId xmlns:a16="http://schemas.microsoft.com/office/drawing/2014/main" id="{70CF0247-20ED-FD36-7D4F-187AF9C533A8}"/>
              </a:ext>
            </a:extLst>
          </p:cNvPr>
          <p:cNvSpPr/>
          <p:nvPr/>
        </p:nvSpPr>
        <p:spPr>
          <a:xfrm>
            <a:off x="1935919" y="5538546"/>
            <a:ext cx="1116038" cy="403237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 Coupons</a:t>
            </a:r>
            <a:endParaRPr dirty="0"/>
          </a:p>
        </p:txBody>
      </p:sp>
      <p:sp>
        <p:nvSpPr>
          <p:cNvPr id="146" name="Google Shape;130;g214e1b07047_1_0">
            <a:extLst>
              <a:ext uri="{FF2B5EF4-FFF2-40B4-BE49-F238E27FC236}">
                <a16:creationId xmlns:a16="http://schemas.microsoft.com/office/drawing/2014/main" id="{D3F8AEEE-F6E3-7C94-659D-CFEF9344585E}"/>
              </a:ext>
            </a:extLst>
          </p:cNvPr>
          <p:cNvSpPr/>
          <p:nvPr/>
        </p:nvSpPr>
        <p:spPr>
          <a:xfrm>
            <a:off x="7286630" y="2907055"/>
            <a:ext cx="971782" cy="403237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Generate Invoice</a:t>
            </a:r>
            <a:endParaRPr dirty="0"/>
          </a:p>
        </p:txBody>
      </p:sp>
      <p:cxnSp>
        <p:nvCxnSpPr>
          <p:cNvPr id="147" name="Google Shape;125;g214e1b07047_1_0">
            <a:extLst>
              <a:ext uri="{FF2B5EF4-FFF2-40B4-BE49-F238E27FC236}">
                <a16:creationId xmlns:a16="http://schemas.microsoft.com/office/drawing/2014/main" id="{D1F7108C-94B8-4A10-7485-8A6A8661504F}"/>
              </a:ext>
            </a:extLst>
          </p:cNvPr>
          <p:cNvCxnSpPr>
            <a:cxnSpLocks/>
            <a:stCxn id="68" idx="2"/>
            <a:endCxn id="146" idx="0"/>
          </p:cNvCxnSpPr>
          <p:nvPr/>
        </p:nvCxnSpPr>
        <p:spPr>
          <a:xfrm rot="16200000" flipH="1">
            <a:off x="7355206" y="2489739"/>
            <a:ext cx="828279" cy="635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56" name="Google Shape;125;g214e1b07047_1_0">
            <a:extLst>
              <a:ext uri="{FF2B5EF4-FFF2-40B4-BE49-F238E27FC236}">
                <a16:creationId xmlns:a16="http://schemas.microsoft.com/office/drawing/2014/main" id="{6A89B9B2-1457-E872-39CB-2B4649F75919}"/>
              </a:ext>
            </a:extLst>
          </p:cNvPr>
          <p:cNvCxnSpPr>
            <a:cxnSpLocks/>
            <a:endCxn id="98" idx="3"/>
          </p:cNvCxnSpPr>
          <p:nvPr/>
        </p:nvCxnSpPr>
        <p:spPr>
          <a:xfrm rot="5400000">
            <a:off x="5805192" y="4029750"/>
            <a:ext cx="2699657" cy="1292411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61" name="Google Shape;125;g214e1b07047_1_0">
            <a:extLst>
              <a:ext uri="{FF2B5EF4-FFF2-40B4-BE49-F238E27FC236}">
                <a16:creationId xmlns:a16="http://schemas.microsoft.com/office/drawing/2014/main" id="{C6B0769A-483F-AD75-337A-CA45188160BB}"/>
              </a:ext>
            </a:extLst>
          </p:cNvPr>
          <p:cNvCxnSpPr>
            <a:cxnSpLocks/>
            <a:stCxn id="98" idx="2"/>
            <a:endCxn id="162" idx="2"/>
          </p:cNvCxnSpPr>
          <p:nvPr/>
        </p:nvCxnSpPr>
        <p:spPr>
          <a:xfrm rot="5400000" flipH="1" flipV="1">
            <a:off x="5333845" y="2125961"/>
            <a:ext cx="4265111" cy="3783509"/>
          </a:xfrm>
          <a:prstGeom prst="bentConnector3">
            <a:avLst>
              <a:gd name="adj1" fmla="val -536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62" name="Google Shape;130;g214e1b07047_1_0">
            <a:extLst>
              <a:ext uri="{FF2B5EF4-FFF2-40B4-BE49-F238E27FC236}">
                <a16:creationId xmlns:a16="http://schemas.microsoft.com/office/drawing/2014/main" id="{723D8124-4601-2B98-FE8C-D382BFD3A1FB}"/>
              </a:ext>
            </a:extLst>
          </p:cNvPr>
          <p:cNvSpPr/>
          <p:nvPr/>
        </p:nvSpPr>
        <p:spPr>
          <a:xfrm>
            <a:off x="8872265" y="1481923"/>
            <a:ext cx="971781" cy="403237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Process Order</a:t>
            </a:r>
            <a:endParaRPr dirty="0"/>
          </a:p>
        </p:txBody>
      </p:sp>
      <p:sp>
        <p:nvSpPr>
          <p:cNvPr id="171" name="Google Shape;130;g214e1b07047_1_0">
            <a:extLst>
              <a:ext uri="{FF2B5EF4-FFF2-40B4-BE49-F238E27FC236}">
                <a16:creationId xmlns:a16="http://schemas.microsoft.com/office/drawing/2014/main" id="{FB4D3FE8-C4C5-3942-7A10-A353125E18D3}"/>
              </a:ext>
            </a:extLst>
          </p:cNvPr>
          <p:cNvSpPr/>
          <p:nvPr/>
        </p:nvSpPr>
        <p:spPr>
          <a:xfrm>
            <a:off x="2844928" y="6355258"/>
            <a:ext cx="1230406" cy="24897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Track Order</a:t>
            </a:r>
            <a:endParaRPr dirty="0"/>
          </a:p>
        </p:txBody>
      </p:sp>
      <p:sp>
        <p:nvSpPr>
          <p:cNvPr id="223" name="Google Shape;130;g214e1b07047_1_0">
            <a:extLst>
              <a:ext uri="{FF2B5EF4-FFF2-40B4-BE49-F238E27FC236}">
                <a16:creationId xmlns:a16="http://schemas.microsoft.com/office/drawing/2014/main" id="{A7D84CA1-F99E-6D0D-0ABC-C79544B97413}"/>
              </a:ext>
            </a:extLst>
          </p:cNvPr>
          <p:cNvSpPr/>
          <p:nvPr/>
        </p:nvSpPr>
        <p:spPr>
          <a:xfrm>
            <a:off x="10375302" y="4380102"/>
            <a:ext cx="1297238" cy="430886"/>
          </a:xfrm>
          <a:prstGeom prst="roundRect">
            <a:avLst>
              <a:gd name="adj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Update Order Status</a:t>
            </a:r>
            <a:endParaRPr dirty="0"/>
          </a:p>
        </p:txBody>
      </p:sp>
      <p:cxnSp>
        <p:nvCxnSpPr>
          <p:cNvPr id="227" name="Google Shape;125;g214e1b07047_1_0">
            <a:extLst>
              <a:ext uri="{FF2B5EF4-FFF2-40B4-BE49-F238E27FC236}">
                <a16:creationId xmlns:a16="http://schemas.microsoft.com/office/drawing/2014/main" id="{B5636B9F-C585-1E4F-18A4-FE6B2999BDA3}"/>
              </a:ext>
            </a:extLst>
          </p:cNvPr>
          <p:cNvCxnSpPr>
            <a:cxnSpLocks/>
            <a:stCxn id="162" idx="3"/>
            <a:endCxn id="223" idx="0"/>
          </p:cNvCxnSpPr>
          <p:nvPr/>
        </p:nvCxnSpPr>
        <p:spPr>
          <a:xfrm>
            <a:off x="9844046" y="1683542"/>
            <a:ext cx="1179875" cy="269656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9D4F4E23-2566-BD25-48BF-3FF921FD73F3}"/>
              </a:ext>
            </a:extLst>
          </p:cNvPr>
          <p:cNvSpPr txBox="1"/>
          <p:nvPr/>
        </p:nvSpPr>
        <p:spPr>
          <a:xfrm>
            <a:off x="10985730" y="3653326"/>
            <a:ext cx="7804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Deliver </a:t>
            </a:r>
          </a:p>
          <a:p>
            <a:r>
              <a:rPr lang="en-IN" sz="1100" dirty="0"/>
              <a:t>Order</a:t>
            </a:r>
          </a:p>
        </p:txBody>
      </p:sp>
      <p:cxnSp>
        <p:nvCxnSpPr>
          <p:cNvPr id="231" name="Google Shape;125;g214e1b07047_1_0">
            <a:extLst>
              <a:ext uri="{FF2B5EF4-FFF2-40B4-BE49-F238E27FC236}">
                <a16:creationId xmlns:a16="http://schemas.microsoft.com/office/drawing/2014/main" id="{2690DDF8-3BED-593D-4516-93F0507B0A79}"/>
              </a:ext>
            </a:extLst>
          </p:cNvPr>
          <p:cNvCxnSpPr>
            <a:cxnSpLocks/>
            <a:stCxn id="171" idx="1"/>
            <a:endCxn id="121" idx="6"/>
          </p:cNvCxnSpPr>
          <p:nvPr/>
        </p:nvCxnSpPr>
        <p:spPr>
          <a:xfrm rot="10800000">
            <a:off x="1301340" y="6469074"/>
            <a:ext cx="1543589" cy="1067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43" name="Google Shape;125;g214e1b07047_1_0">
            <a:extLst>
              <a:ext uri="{FF2B5EF4-FFF2-40B4-BE49-F238E27FC236}">
                <a16:creationId xmlns:a16="http://schemas.microsoft.com/office/drawing/2014/main" id="{A5B1AA02-F3BD-7A53-CAD4-B35045C14B32}"/>
              </a:ext>
            </a:extLst>
          </p:cNvPr>
          <p:cNvCxnSpPr>
            <a:cxnSpLocks/>
            <a:stCxn id="223" idx="1"/>
            <a:endCxn id="171" idx="3"/>
          </p:cNvCxnSpPr>
          <p:nvPr/>
        </p:nvCxnSpPr>
        <p:spPr>
          <a:xfrm rot="10800000" flipV="1">
            <a:off x="4075334" y="4595544"/>
            <a:ext cx="6299968" cy="188420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26" name="TextBox 325">
            <a:extLst>
              <a:ext uri="{FF2B5EF4-FFF2-40B4-BE49-F238E27FC236}">
                <a16:creationId xmlns:a16="http://schemas.microsoft.com/office/drawing/2014/main" id="{722F1DFA-1569-ABC7-45C5-3571F4A2DDB5}"/>
              </a:ext>
            </a:extLst>
          </p:cNvPr>
          <p:cNvSpPr txBox="1"/>
          <p:nvPr/>
        </p:nvSpPr>
        <p:spPr>
          <a:xfrm>
            <a:off x="192047" y="75946"/>
            <a:ext cx="7480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Activity Diagram – Circular Pie</a:t>
            </a:r>
          </a:p>
        </p:txBody>
      </p:sp>
      <p:cxnSp>
        <p:nvCxnSpPr>
          <p:cNvPr id="18" name="Google Shape;127;g214e1b07047_1_0">
            <a:extLst>
              <a:ext uri="{FF2B5EF4-FFF2-40B4-BE49-F238E27FC236}">
                <a16:creationId xmlns:a16="http://schemas.microsoft.com/office/drawing/2014/main" id="{DB76AD85-5440-8318-30F7-E657AB00EC66}"/>
              </a:ext>
            </a:extLst>
          </p:cNvPr>
          <p:cNvCxnSpPr>
            <a:cxnSpLocks/>
            <a:stCxn id="134" idx="3"/>
            <a:endCxn id="61" idx="1"/>
          </p:cNvCxnSpPr>
          <p:nvPr/>
        </p:nvCxnSpPr>
        <p:spPr>
          <a:xfrm flipV="1">
            <a:off x="3051957" y="5266180"/>
            <a:ext cx="897185" cy="47398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097EC57-EB42-5527-D5E1-5C5C9EEA9158}"/>
              </a:ext>
            </a:extLst>
          </p:cNvPr>
          <p:cNvSpPr/>
          <p:nvPr/>
        </p:nvSpPr>
        <p:spPr>
          <a:xfrm>
            <a:off x="2141379" y="2516409"/>
            <a:ext cx="3787473" cy="482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9" name="Google Shape;127;g214e1b07047_1_0">
            <a:extLst>
              <a:ext uri="{FF2B5EF4-FFF2-40B4-BE49-F238E27FC236}">
                <a16:creationId xmlns:a16="http://schemas.microsoft.com/office/drawing/2014/main" id="{0682C2EB-C179-1AC8-174B-11BC919B1DE2}"/>
              </a:ext>
            </a:extLst>
          </p:cNvPr>
          <p:cNvCxnSpPr>
            <a:cxnSpLocks/>
            <a:stCxn id="104" idx="2"/>
            <a:endCxn id="134" idx="0"/>
          </p:cNvCxnSpPr>
          <p:nvPr/>
        </p:nvCxnSpPr>
        <p:spPr>
          <a:xfrm rot="5400000">
            <a:off x="2293180" y="5331437"/>
            <a:ext cx="407867" cy="63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DE061B6B-09E7-7078-E8D9-7F017109AF01}"/>
              </a:ext>
            </a:extLst>
          </p:cNvPr>
          <p:cNvSpPr/>
          <p:nvPr/>
        </p:nvSpPr>
        <p:spPr>
          <a:xfrm flipV="1">
            <a:off x="3294917" y="3483860"/>
            <a:ext cx="1440772" cy="457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1" name="Google Shape;127;g214e1b07047_1_0">
            <a:extLst>
              <a:ext uri="{FF2B5EF4-FFF2-40B4-BE49-F238E27FC236}">
                <a16:creationId xmlns:a16="http://schemas.microsoft.com/office/drawing/2014/main" id="{8B7F2D66-8A69-FAB8-3674-18131C91E1E7}"/>
              </a:ext>
            </a:extLst>
          </p:cNvPr>
          <p:cNvCxnSpPr>
            <a:cxnSpLocks/>
            <a:stCxn id="129" idx="3"/>
            <a:endCxn id="100" idx="2"/>
          </p:cNvCxnSpPr>
          <p:nvPr/>
        </p:nvCxnSpPr>
        <p:spPr>
          <a:xfrm>
            <a:off x="2799315" y="3191574"/>
            <a:ext cx="1215988" cy="292286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09" name="Google Shape;127;g214e1b07047_1_0">
            <a:extLst>
              <a:ext uri="{FF2B5EF4-FFF2-40B4-BE49-F238E27FC236}">
                <a16:creationId xmlns:a16="http://schemas.microsoft.com/office/drawing/2014/main" id="{0C73918A-428E-DF64-9CF6-417D96FA7255}"/>
              </a:ext>
            </a:extLst>
          </p:cNvPr>
          <p:cNvCxnSpPr>
            <a:cxnSpLocks/>
            <a:stCxn id="100" idx="0"/>
            <a:endCxn id="130" idx="0"/>
          </p:cNvCxnSpPr>
          <p:nvPr/>
        </p:nvCxnSpPr>
        <p:spPr>
          <a:xfrm rot="16200000" flipH="1">
            <a:off x="4411081" y="3133801"/>
            <a:ext cx="320338" cy="111189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60" name="Google Shape;127;g214e1b07047_1_0">
            <a:extLst>
              <a:ext uri="{FF2B5EF4-FFF2-40B4-BE49-F238E27FC236}">
                <a16:creationId xmlns:a16="http://schemas.microsoft.com/office/drawing/2014/main" id="{ED163156-2A4D-436B-252D-F01F915AC85A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15304" y="3194722"/>
            <a:ext cx="1173321" cy="272005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77" name="Google Shape;127;g214e1b07047_1_0">
            <a:extLst>
              <a:ext uri="{FF2B5EF4-FFF2-40B4-BE49-F238E27FC236}">
                <a16:creationId xmlns:a16="http://schemas.microsoft.com/office/drawing/2014/main" id="{77EA2AD6-6D63-7252-C7E7-4C4E3417EBC0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35116" y="2145021"/>
            <a:ext cx="1302388" cy="361556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80" name="Google Shape;127;g214e1b07047_1_0">
            <a:extLst>
              <a:ext uri="{FF2B5EF4-FFF2-40B4-BE49-F238E27FC236}">
                <a16:creationId xmlns:a16="http://schemas.microsoft.com/office/drawing/2014/main" id="{DB655A50-D73A-F807-4F5B-82D75743CEAF}"/>
              </a:ext>
            </a:extLst>
          </p:cNvPr>
          <p:cNvCxnSpPr>
            <a:cxnSpLocks/>
            <a:endCxn id="129" idx="0"/>
          </p:cNvCxnSpPr>
          <p:nvPr/>
        </p:nvCxnSpPr>
        <p:spPr>
          <a:xfrm rot="16200000" flipH="1">
            <a:off x="2183431" y="2777308"/>
            <a:ext cx="425292" cy="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83" name="Google Shape;127;g214e1b07047_1_0">
            <a:extLst>
              <a:ext uri="{FF2B5EF4-FFF2-40B4-BE49-F238E27FC236}">
                <a16:creationId xmlns:a16="http://schemas.microsoft.com/office/drawing/2014/main" id="{64B0B06F-9C87-FD7B-B0F2-464D527DDFBF}"/>
              </a:ext>
            </a:extLst>
          </p:cNvPr>
          <p:cNvCxnSpPr>
            <a:cxnSpLocks/>
          </p:cNvCxnSpPr>
          <p:nvPr/>
        </p:nvCxnSpPr>
        <p:spPr>
          <a:xfrm rot="16200000" flipH="1">
            <a:off x="5452662" y="2782228"/>
            <a:ext cx="425292" cy="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84" name="Google Shape;127;g214e1b07047_1_0">
            <a:extLst>
              <a:ext uri="{FF2B5EF4-FFF2-40B4-BE49-F238E27FC236}">
                <a16:creationId xmlns:a16="http://schemas.microsoft.com/office/drawing/2014/main" id="{38DDB1C2-ACC6-4778-DE7E-543BEF664CEB}"/>
              </a:ext>
            </a:extLst>
          </p:cNvPr>
          <p:cNvCxnSpPr>
            <a:cxnSpLocks/>
            <a:stCxn id="80" idx="2"/>
            <a:endCxn id="104" idx="0"/>
          </p:cNvCxnSpPr>
          <p:nvPr/>
        </p:nvCxnSpPr>
        <p:spPr>
          <a:xfrm rot="5400000">
            <a:off x="2200386" y="4410672"/>
            <a:ext cx="603453" cy="364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 Theme 2013 - 202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54</Words>
  <Application>Microsoft Office PowerPoint</Application>
  <PresentationFormat>Widescreen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 2013 - 2022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Narahari, Ms. Maneesha</dc:creator>
  <cp:lastModifiedBy>yash kantharia</cp:lastModifiedBy>
  <cp:revision>9</cp:revision>
  <dcterms:created xsi:type="dcterms:W3CDTF">2023-03-02T23:53:21Z</dcterms:created>
  <dcterms:modified xsi:type="dcterms:W3CDTF">2023-05-09T22:46:16Z</dcterms:modified>
</cp:coreProperties>
</file>