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qS6ENSMVLtKSYm6k8oNOfXBS9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94CDFB-36C2-45F0-98B2-CAECD7D4A15D}">
  <a:tblStyle styleId="{2F94CDFB-36C2-45F0-98B2-CAECD7D4A15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15" Type="http://schemas.openxmlformats.org/officeDocument/2006/relationships/tableStyles" Target="tableStyles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4136356" y="229024"/>
            <a:ext cx="359912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Diagram: Circular Pie – Team 5</a:t>
            </a:r>
            <a:endParaRPr dirty="0"/>
          </a:p>
        </p:txBody>
      </p:sp>
      <p:graphicFrame>
        <p:nvGraphicFramePr>
          <p:cNvPr id="129" name="Google Shape;129;p5"/>
          <p:cNvGraphicFramePr/>
          <p:nvPr/>
        </p:nvGraphicFramePr>
        <p:xfrm>
          <a:off x="8301789" y="2221348"/>
          <a:ext cx="2298225" cy="3344470"/>
        </p:xfrm>
        <a:graphic>
          <a:graphicData uri="http://schemas.openxmlformats.org/drawingml/2006/table">
            <a:tbl>
              <a:tblPr>
                <a:noFill/>
                <a:tableStyleId>{2F94CDFB-36C2-45F0-98B2-CAECD7D4A15D}</a:tableStyleId>
              </a:tblPr>
              <a:tblGrid>
                <a:gridCol w="229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Customer Support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5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+support_id: Int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+order_id: Int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+customer_id: Int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+query_title: String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+query_desc: String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+query_date: DATE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+query_status: String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+query_resolution_date: DATE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5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#modify_account()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#delete_account()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+resolve_query()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+open_query()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+delete_query()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+save_query()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0" name="Google Shape;130;p5"/>
          <p:cNvCxnSpPr/>
          <p:nvPr/>
        </p:nvCxnSpPr>
        <p:spPr>
          <a:xfrm>
            <a:off x="6096000" y="3893573"/>
            <a:ext cx="2205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1" name="Google Shape;131;p5"/>
          <p:cNvSpPr txBox="1"/>
          <p:nvPr/>
        </p:nvSpPr>
        <p:spPr>
          <a:xfrm>
            <a:off x="6662304" y="3616574"/>
            <a:ext cx="10731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Query</a:t>
            </a:r>
            <a:endParaRPr/>
          </a:p>
        </p:txBody>
      </p:sp>
      <p:graphicFrame>
        <p:nvGraphicFramePr>
          <p:cNvPr id="132" name="Google Shape;132;p5"/>
          <p:cNvGraphicFramePr/>
          <p:nvPr>
            <p:extLst>
              <p:ext uri="{D42A27DB-BD31-4B8C-83A1-F6EECF244321}">
                <p14:modId xmlns:p14="http://schemas.microsoft.com/office/powerpoint/2010/main" val="8797672"/>
              </p:ext>
            </p:extLst>
          </p:nvPr>
        </p:nvGraphicFramePr>
        <p:xfrm>
          <a:off x="4157049" y="1109950"/>
          <a:ext cx="1726625" cy="3383310"/>
        </p:xfrm>
        <a:graphic>
          <a:graphicData uri="http://schemas.openxmlformats.org/drawingml/2006/table">
            <a:tbl>
              <a:tblPr>
                <a:noFill/>
                <a:tableStyleId>{2F94CDFB-36C2-45F0-98B2-CAECD7D4A15D}</a:tableStyleId>
              </a:tblPr>
              <a:tblGrid>
                <a:gridCol w="172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Customer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2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+ </a:t>
                      </a:r>
                      <a:r>
                        <a:rPr lang="en-US" sz="1200" u="none" strike="noStrike" cap="none" dirty="0" err="1"/>
                        <a:t>customer_id</a:t>
                      </a:r>
                      <a:r>
                        <a:rPr lang="en-US" sz="1200" u="none" strike="noStrike" cap="none" dirty="0"/>
                        <a:t>: Int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+ </a:t>
                      </a:r>
                      <a:r>
                        <a:rPr lang="en-US" sz="1200" u="none" strike="noStrike" cap="none" dirty="0" err="1"/>
                        <a:t>first_name</a:t>
                      </a:r>
                      <a:r>
                        <a:rPr lang="en-US" sz="1200" u="none" strike="noStrike" cap="none" dirty="0"/>
                        <a:t>: String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+ </a:t>
                      </a:r>
                      <a:r>
                        <a:rPr lang="en-US" sz="1200" u="none" strike="noStrike" cap="none" dirty="0" err="1"/>
                        <a:t>last_name</a:t>
                      </a:r>
                      <a:r>
                        <a:rPr lang="en-US" sz="1200" u="none" strike="noStrike" cap="none" dirty="0"/>
                        <a:t>: String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- email: String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# Pass: String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- </a:t>
                      </a:r>
                      <a:r>
                        <a:rPr lang="en-US" sz="1200" u="none" strike="noStrike" cap="none" dirty="0" err="1"/>
                        <a:t>phone_number</a:t>
                      </a:r>
                      <a:r>
                        <a:rPr lang="en-US" sz="1200" u="none" strike="noStrike" cap="none" dirty="0"/>
                        <a:t>: String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- address: String</a:t>
                      </a:r>
                      <a:endParaRPr dirty="0"/>
                    </a:p>
                    <a:p>
                      <a:pPr marL="171450" marR="0" lvl="0" indent="-1714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en-US" sz="1200" u="none" strike="noStrike" cap="none" dirty="0" err="1"/>
                        <a:t>zip_code</a:t>
                      </a:r>
                      <a:r>
                        <a:rPr lang="en-US" sz="1200" u="none" strike="noStrike" cap="none" dirty="0"/>
                        <a:t>: Int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+</a:t>
                      </a:r>
                      <a:r>
                        <a:rPr lang="en-US" sz="1200" u="none" strike="noStrike" cap="none" dirty="0" err="1"/>
                        <a:t>query_title</a:t>
                      </a:r>
                      <a:r>
                        <a:rPr lang="en-US" sz="1200" u="none" strike="noStrike" cap="none" dirty="0"/>
                        <a:t>: String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+</a:t>
                      </a:r>
                      <a:r>
                        <a:rPr lang="en-US" sz="1200" u="none" strike="noStrike" cap="none" dirty="0" err="1"/>
                        <a:t>query_desc</a:t>
                      </a:r>
                      <a:r>
                        <a:rPr lang="en-US" sz="1200" u="none" strike="noStrike" cap="none" dirty="0"/>
                        <a:t>: String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+</a:t>
                      </a:r>
                      <a:r>
                        <a:rPr lang="en-US" sz="1200" u="none" strike="noStrike" cap="none" dirty="0" err="1"/>
                        <a:t>query_date</a:t>
                      </a:r>
                      <a:r>
                        <a:rPr lang="en-US" sz="1200" u="none" strike="noStrike" cap="none" dirty="0"/>
                        <a:t>: DATE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+</a:t>
                      </a:r>
                      <a:r>
                        <a:rPr lang="en-US" sz="1200" u="none" strike="noStrike" cap="none" dirty="0" err="1"/>
                        <a:t>validate_user_info</a:t>
                      </a:r>
                      <a:r>
                        <a:rPr lang="en-US" sz="1200" u="none" strike="noStrike" cap="none" dirty="0"/>
                        <a:t>()</a:t>
                      </a:r>
                      <a:endParaRPr lang="en-US" sz="12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+</a:t>
                      </a:r>
                      <a:r>
                        <a:rPr lang="en-US" sz="1200" u="none" strike="noStrike" cap="none" dirty="0" err="1"/>
                        <a:t>check_account_exists</a:t>
                      </a:r>
                      <a:r>
                        <a:rPr lang="en-US" sz="1200" u="none" strike="noStrike" cap="none" dirty="0"/>
                        <a:t>()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+</a:t>
                      </a:r>
                      <a:r>
                        <a:rPr lang="en-US" sz="1200" u="none" strike="noStrike" cap="none" dirty="0" err="1"/>
                        <a:t>check_password</a:t>
                      </a:r>
                      <a:r>
                        <a:rPr lang="en-US" sz="1200" u="none" strike="noStrike" cap="none" dirty="0"/>
                        <a:t>()</a:t>
                      </a:r>
                      <a:endParaRPr lang="en-US" sz="12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+error()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+</a:t>
                      </a:r>
                      <a:r>
                        <a:rPr lang="en-US" sz="1200" u="none" strike="noStrike" cap="none" dirty="0" err="1"/>
                        <a:t>open_query</a:t>
                      </a:r>
                      <a:r>
                        <a:rPr lang="en-US" sz="1200" u="none" strike="noStrike" cap="none" dirty="0"/>
                        <a:t>()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3" name="Google Shape;133;p5"/>
          <p:cNvGraphicFramePr/>
          <p:nvPr/>
        </p:nvGraphicFramePr>
        <p:xfrm>
          <a:off x="2329710" y="5005665"/>
          <a:ext cx="1726625" cy="1484800"/>
        </p:xfrm>
        <a:graphic>
          <a:graphicData uri="http://schemas.openxmlformats.org/drawingml/2006/table">
            <a:tbl>
              <a:tblPr>
                <a:noFill/>
                <a:tableStyleId>{2F94CDFB-36C2-45F0-98B2-CAECD7D4A15D}</a:tableStyleId>
              </a:tblPr>
              <a:tblGrid>
                <a:gridCol w="172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Guest / Advertising Customer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+query_title: String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+query_desc: String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+query_date: DATE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+open_query()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4" name="Google Shape;134;p5"/>
          <p:cNvGraphicFramePr/>
          <p:nvPr>
            <p:extLst>
              <p:ext uri="{D42A27DB-BD31-4B8C-83A1-F6EECF244321}">
                <p14:modId xmlns:p14="http://schemas.microsoft.com/office/powerpoint/2010/main" val="1408273583"/>
              </p:ext>
            </p:extLst>
          </p:nvPr>
        </p:nvGraphicFramePr>
        <p:xfrm>
          <a:off x="744502" y="1364870"/>
          <a:ext cx="1614300" cy="2546775"/>
        </p:xfrm>
        <a:graphic>
          <a:graphicData uri="http://schemas.openxmlformats.org/drawingml/2006/table">
            <a:tbl>
              <a:tblPr>
                <a:noFill/>
                <a:tableStyleId>{2F94CDFB-36C2-45F0-98B2-CAECD7D4A15D}</a:tableStyleId>
              </a:tblPr>
              <a:tblGrid>
                <a:gridCol w="16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User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9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/>
                        <a:t>first_name</a:t>
                      </a:r>
                      <a:r>
                        <a:rPr lang="en-US" sz="1200" u="none" strike="noStrike" cap="none" dirty="0"/>
                        <a:t>: String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/>
                        <a:t>last_name</a:t>
                      </a:r>
                      <a:r>
                        <a:rPr lang="en-US" sz="1200" u="none" strike="noStrike" cap="none" dirty="0"/>
                        <a:t>: String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email: String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Pass: String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/>
                        <a:t>phone_number</a:t>
                      </a:r>
                      <a:r>
                        <a:rPr lang="en-US" sz="1200" u="none" strike="noStrike" cap="none" dirty="0"/>
                        <a:t>: String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address: String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/>
                        <a:t>zip_code</a:t>
                      </a:r>
                      <a:r>
                        <a:rPr lang="en-US" sz="1200" u="none" strike="noStrike" cap="none" dirty="0"/>
                        <a:t>: Int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/>
                        <a:t>+</a:t>
                      </a:r>
                      <a:r>
                        <a:rPr lang="en-US" sz="1200" u="none" strike="noStrike" cap="none" dirty="0" err="1"/>
                        <a:t>create_user</a:t>
                      </a:r>
                      <a:r>
                        <a:rPr lang="en-US" sz="1200" u="none" strike="noStrike" cap="none" dirty="0"/>
                        <a:t>()</a:t>
                      </a:r>
                      <a:endParaRPr lang="en-US" sz="12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+</a:t>
                      </a:r>
                      <a:r>
                        <a:rPr lang="en-US" sz="1200" u="none" strike="noStrike" cap="none" dirty="0" err="1"/>
                        <a:t>modify_user</a:t>
                      </a:r>
                      <a:r>
                        <a:rPr lang="en-US" sz="1200" u="none" strike="noStrike" cap="none" dirty="0"/>
                        <a:t>()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+login()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+</a:t>
                      </a:r>
                      <a:r>
                        <a:rPr lang="en-US" sz="1200" u="none" strike="noStrike" cap="none" dirty="0" err="1"/>
                        <a:t>delete_user</a:t>
                      </a:r>
                      <a:r>
                        <a:rPr lang="en-US" sz="1200" u="none" strike="noStrike" cap="none" dirty="0"/>
                        <a:t>()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5" name="Google Shape;135;p5"/>
          <p:cNvCxnSpPr/>
          <p:nvPr/>
        </p:nvCxnSpPr>
        <p:spPr>
          <a:xfrm>
            <a:off x="5142273" y="247553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5"/>
          <p:cNvCxnSpPr>
            <a:cxnSpLocks/>
            <a:stCxn id="132" idx="3"/>
          </p:cNvCxnSpPr>
          <p:nvPr/>
        </p:nvCxnSpPr>
        <p:spPr>
          <a:xfrm>
            <a:off x="5883674" y="2801605"/>
            <a:ext cx="212297" cy="1091823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5"/>
          <p:cNvCxnSpPr>
            <a:cxnSpLocks/>
            <a:endCxn id="129" idx="1"/>
          </p:cNvCxnSpPr>
          <p:nvPr/>
        </p:nvCxnSpPr>
        <p:spPr>
          <a:xfrm flipV="1">
            <a:off x="4056343" y="3893583"/>
            <a:ext cx="4245446" cy="1854467"/>
          </a:xfrm>
          <a:prstGeom prst="bentConnector3">
            <a:avLst>
              <a:gd name="adj1" fmla="val 4800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" name="Google Shape;138;p5"/>
          <p:cNvCxnSpPr>
            <a:cxnSpLocks/>
          </p:cNvCxnSpPr>
          <p:nvPr/>
        </p:nvCxnSpPr>
        <p:spPr>
          <a:xfrm>
            <a:off x="2358792" y="2475529"/>
            <a:ext cx="177756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5"/>
          <p:cNvSpPr txBox="1"/>
          <p:nvPr/>
        </p:nvSpPr>
        <p:spPr>
          <a:xfrm>
            <a:off x="2730131" y="1859166"/>
            <a:ext cx="1156178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Create/Login/Modify/Delete Account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2329710" y="2198530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4056232" y="5471051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143" name="Google Shape;143;p5"/>
          <p:cNvSpPr txBox="1"/>
          <p:nvPr/>
        </p:nvSpPr>
        <p:spPr>
          <a:xfrm>
            <a:off x="5858216" y="2552068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8004852" y="3625920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7" name="Google Shape;143;p5">
            <a:extLst>
              <a:ext uri="{FF2B5EF4-FFF2-40B4-BE49-F238E27FC236}">
                <a16:creationId xmlns:a16="http://schemas.microsoft.com/office/drawing/2014/main" id="{651A8F87-9109-98C6-C85B-5E33DEA76038}"/>
              </a:ext>
            </a:extLst>
          </p:cNvPr>
          <p:cNvSpPr txBox="1"/>
          <p:nvPr/>
        </p:nvSpPr>
        <p:spPr>
          <a:xfrm>
            <a:off x="3886309" y="2224023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Widescreen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kantharia</dc:creator>
  <cp:lastModifiedBy>Adtani, Ms. Poonam Bhojraj</cp:lastModifiedBy>
  <cp:revision>1</cp:revision>
  <dcterms:created xsi:type="dcterms:W3CDTF">2023-04-17T03:38:44Z</dcterms:created>
  <dcterms:modified xsi:type="dcterms:W3CDTF">2023-04-20T04:05:18Z</dcterms:modified>
</cp:coreProperties>
</file>