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8fd27c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8fd27c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8fd27c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8fd27c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8fd27c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8fd27c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e8fd27c4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e8fd27c4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2950" y="699050"/>
            <a:ext cx="121500" cy="13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>
            <a:stCxn id="54" idx="4"/>
          </p:cNvCxnSpPr>
          <p:nvPr/>
        </p:nvCxnSpPr>
        <p:spPr>
          <a:xfrm>
            <a:off x="513700" y="834350"/>
            <a:ext cx="6900" cy="24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513700" y="834350"/>
            <a:ext cx="945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>
            <a:stCxn id="54" idx="4"/>
          </p:cNvCxnSpPr>
          <p:nvPr/>
        </p:nvCxnSpPr>
        <p:spPr>
          <a:xfrm flipH="1">
            <a:off x="426100" y="834350"/>
            <a:ext cx="876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419350" y="10500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33950" y="1063550"/>
            <a:ext cx="94500" cy="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3162919" y="311299"/>
            <a:ext cx="23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 - 01.01 Create an account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164350" y="1083950"/>
            <a:ext cx="7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456400" y="1391750"/>
            <a:ext cx="1215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2300" y="1670025"/>
            <a:ext cx="121500" cy="26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523400" y="904875"/>
            <a:ext cx="1119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UI</a:t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577900" y="1934850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139650" y="2901950"/>
            <a:ext cx="4364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2146425" y="21640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2220725" y="2290875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69" name="Google Shape;69;p13"/>
          <p:cNvCxnSpPr>
            <a:stCxn id="64" idx="2"/>
            <a:endCxn id="63" idx="0"/>
          </p:cNvCxnSpPr>
          <p:nvPr/>
        </p:nvCxnSpPr>
        <p:spPr>
          <a:xfrm>
            <a:off x="2083050" y="1212675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2158300" y="3258950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598675" y="3641475"/>
            <a:ext cx="1412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2311688" y="3036850"/>
            <a:ext cx="9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Creation</a:t>
            </a:r>
            <a:r>
              <a:rPr lang="en" sz="800"/>
              <a:t>_error()</a:t>
            </a:r>
            <a:endParaRPr sz="800"/>
          </a:p>
        </p:txBody>
      </p:sp>
      <p:sp>
        <p:nvSpPr>
          <p:cNvPr id="73" name="Google Shape;73;p13"/>
          <p:cNvSpPr txBox="1"/>
          <p:nvPr/>
        </p:nvSpPr>
        <p:spPr>
          <a:xfrm>
            <a:off x="817250" y="3422625"/>
            <a:ext cx="1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Display Error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5996250" y="1201575"/>
            <a:ext cx="27189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user tries to create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System validates the user entered fields email, password, zip code and phone number.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 and if he doesn’t have an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account already it will let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user create an Account and logs the user in.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/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2158175" y="2742278"/>
            <a:ext cx="13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598750" y="2570300"/>
            <a:ext cx="1424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2225125" y="2514830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success_message</a:t>
            </a:r>
            <a:r>
              <a:rPr lang="en" sz="800"/>
              <a:t>()</a:t>
            </a:r>
            <a:endParaRPr sz="800"/>
          </a:p>
        </p:txBody>
      </p:sp>
      <p:sp>
        <p:nvSpPr>
          <p:cNvPr id="78" name="Google Shape;78;p13"/>
          <p:cNvSpPr txBox="1"/>
          <p:nvPr/>
        </p:nvSpPr>
        <p:spPr>
          <a:xfrm>
            <a:off x="897000" y="2361038"/>
            <a:ext cx="109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Login user</a:t>
            </a:r>
            <a:endParaRPr sz="800"/>
          </a:p>
        </p:txBody>
      </p:sp>
      <p:sp>
        <p:nvSpPr>
          <p:cNvPr id="79" name="Google Shape;79;p13"/>
          <p:cNvSpPr txBox="1"/>
          <p:nvPr/>
        </p:nvSpPr>
        <p:spPr>
          <a:xfrm>
            <a:off x="2143788" y="1892125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validate_user_info()</a:t>
            </a:r>
            <a:endParaRPr sz="900"/>
          </a:p>
        </p:txBody>
      </p:sp>
      <p:cxnSp>
        <p:nvCxnSpPr>
          <p:cNvPr id="80" name="Google Shape;80;p13"/>
          <p:cNvCxnSpPr/>
          <p:nvPr/>
        </p:nvCxnSpPr>
        <p:spPr>
          <a:xfrm>
            <a:off x="2153477" y="2438444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2174700" y="1920363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2129285" y="2186932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check_account_exist()</a:t>
            </a:r>
            <a:endParaRPr sz="900"/>
          </a:p>
        </p:txBody>
      </p:sp>
      <p:sp>
        <p:nvSpPr>
          <p:cNvPr id="83" name="Google Shape;83;p13"/>
          <p:cNvSpPr/>
          <p:nvPr/>
        </p:nvSpPr>
        <p:spPr>
          <a:xfrm>
            <a:off x="2935775" y="801738"/>
            <a:ext cx="1159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454613" y="1824375"/>
            <a:ext cx="121500" cy="23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3"/>
          <p:cNvCxnSpPr>
            <a:stCxn id="83" idx="2"/>
            <a:endCxn id="84" idx="0"/>
          </p:cNvCxnSpPr>
          <p:nvPr/>
        </p:nvCxnSpPr>
        <p:spPr>
          <a:xfrm>
            <a:off x="3515375" y="1258938"/>
            <a:ext cx="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3042000" y="112475"/>
            <a:ext cx="28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Diagram - Team 5: Circular Pie</a:t>
            </a:r>
            <a:endParaRPr sz="1000"/>
          </a:p>
        </p:txBody>
      </p:sp>
      <p:sp>
        <p:nvSpPr>
          <p:cNvPr id="87" name="Google Shape;87;p13"/>
          <p:cNvSpPr txBox="1"/>
          <p:nvPr/>
        </p:nvSpPr>
        <p:spPr>
          <a:xfrm>
            <a:off x="803976" y="1625305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create_user</a:t>
            </a:r>
            <a:r>
              <a:rPr lang="en" sz="800"/>
              <a:t>()</a:t>
            </a:r>
            <a:endParaRPr sz="800"/>
          </a:p>
        </p:txBody>
      </p:sp>
      <p:sp>
        <p:nvSpPr>
          <p:cNvPr id="88" name="Google Shape;88;p13"/>
          <p:cNvSpPr txBox="1"/>
          <p:nvPr/>
        </p:nvSpPr>
        <p:spPr>
          <a:xfrm>
            <a:off x="2356114" y="1664005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create_user</a:t>
            </a:r>
            <a:r>
              <a:rPr lang="en" sz="800"/>
              <a:t>()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2950" y="699050"/>
            <a:ext cx="121500" cy="13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4"/>
          <p:cNvCxnSpPr>
            <a:stCxn id="93" idx="4"/>
          </p:cNvCxnSpPr>
          <p:nvPr/>
        </p:nvCxnSpPr>
        <p:spPr>
          <a:xfrm>
            <a:off x="513700" y="834350"/>
            <a:ext cx="6900" cy="24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 rot="10800000">
            <a:off x="513700" y="834350"/>
            <a:ext cx="945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93" idx="4"/>
          </p:cNvCxnSpPr>
          <p:nvPr/>
        </p:nvCxnSpPr>
        <p:spPr>
          <a:xfrm flipH="1">
            <a:off x="426100" y="834350"/>
            <a:ext cx="876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419350" y="10500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33950" y="1063550"/>
            <a:ext cx="94500" cy="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164350" y="1083950"/>
            <a:ext cx="7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</a:t>
            </a:r>
            <a:endParaRPr sz="800"/>
          </a:p>
        </p:txBody>
      </p:sp>
      <p:sp>
        <p:nvSpPr>
          <p:cNvPr id="100" name="Google Shape;100;p14"/>
          <p:cNvSpPr/>
          <p:nvPr/>
        </p:nvSpPr>
        <p:spPr>
          <a:xfrm>
            <a:off x="456400" y="1391750"/>
            <a:ext cx="1215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022300" y="1670025"/>
            <a:ext cx="121500" cy="26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600800" y="904875"/>
            <a:ext cx="96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577900" y="1934850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2146425" y="23164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2144525" y="2062275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check_password()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06" name="Google Shape;106;p14"/>
          <p:cNvCxnSpPr>
            <a:stCxn id="102" idx="2"/>
            <a:endCxn id="101" idx="0"/>
          </p:cNvCxnSpPr>
          <p:nvPr/>
        </p:nvCxnSpPr>
        <p:spPr>
          <a:xfrm>
            <a:off x="2083050" y="1212675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2158300" y="3258950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598675" y="3641475"/>
            <a:ext cx="1412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225124" y="3034125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modification_error</a:t>
            </a:r>
            <a:r>
              <a:rPr lang="en" sz="900"/>
              <a:t>()</a:t>
            </a:r>
            <a:endParaRPr sz="900"/>
          </a:p>
        </p:txBody>
      </p:sp>
      <p:sp>
        <p:nvSpPr>
          <p:cNvPr id="110" name="Google Shape;110;p14"/>
          <p:cNvSpPr txBox="1"/>
          <p:nvPr/>
        </p:nvSpPr>
        <p:spPr>
          <a:xfrm>
            <a:off x="817250" y="3422625"/>
            <a:ext cx="1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Display Error</a:t>
            </a:r>
            <a:endParaRPr sz="800"/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2158175" y="2742278"/>
            <a:ext cx="13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598750" y="2570300"/>
            <a:ext cx="1424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 txBox="1"/>
          <p:nvPr/>
        </p:nvSpPr>
        <p:spPr>
          <a:xfrm>
            <a:off x="2225125" y="2514830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success_message</a:t>
            </a:r>
            <a:r>
              <a:rPr lang="en" sz="800"/>
              <a:t>()</a:t>
            </a:r>
            <a:endParaRPr sz="800"/>
          </a:p>
        </p:txBody>
      </p:sp>
      <p:sp>
        <p:nvSpPr>
          <p:cNvPr id="114" name="Google Shape;114;p14"/>
          <p:cNvSpPr txBox="1"/>
          <p:nvPr/>
        </p:nvSpPr>
        <p:spPr>
          <a:xfrm>
            <a:off x="2143797" y="2044525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15" name="Google Shape;115;p14"/>
          <p:cNvCxnSpPr/>
          <p:nvPr/>
        </p:nvCxnSpPr>
        <p:spPr>
          <a:xfrm>
            <a:off x="2154550" y="251840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 txBox="1"/>
          <p:nvPr/>
        </p:nvSpPr>
        <p:spPr>
          <a:xfrm>
            <a:off x="2225101" y="2266450"/>
            <a:ext cx="130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allow_modification()</a:t>
            </a:r>
            <a:endParaRPr sz="900"/>
          </a:p>
        </p:txBody>
      </p:sp>
      <p:sp>
        <p:nvSpPr>
          <p:cNvPr id="117" name="Google Shape;117;p14"/>
          <p:cNvSpPr/>
          <p:nvPr/>
        </p:nvSpPr>
        <p:spPr>
          <a:xfrm>
            <a:off x="2935775" y="982925"/>
            <a:ext cx="1159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3454613" y="1824375"/>
            <a:ext cx="121500" cy="23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4"/>
          <p:cNvCxnSpPr>
            <a:endCxn id="118" idx="0"/>
          </p:cNvCxnSpPr>
          <p:nvPr/>
        </p:nvCxnSpPr>
        <p:spPr>
          <a:xfrm>
            <a:off x="3515363" y="1410675"/>
            <a:ext cx="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3268575" y="357300"/>
            <a:ext cx="23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 - 01.02 Modify an account</a:t>
            </a:r>
            <a:endParaRPr sz="1000"/>
          </a:p>
        </p:txBody>
      </p:sp>
      <p:sp>
        <p:nvSpPr>
          <p:cNvPr id="121" name="Google Shape;121;p14"/>
          <p:cNvSpPr txBox="1"/>
          <p:nvPr/>
        </p:nvSpPr>
        <p:spPr>
          <a:xfrm>
            <a:off x="649850" y="1707300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modify_account()</a:t>
            </a:r>
            <a:endParaRPr sz="900"/>
          </a:p>
        </p:txBody>
      </p:sp>
      <p:cxnSp>
        <p:nvCxnSpPr>
          <p:cNvPr id="122" name="Google Shape;122;p14"/>
          <p:cNvCxnSpPr/>
          <p:nvPr/>
        </p:nvCxnSpPr>
        <p:spPr>
          <a:xfrm flipH="1" rot="10800000">
            <a:off x="126250" y="2922425"/>
            <a:ext cx="4056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 txBox="1"/>
          <p:nvPr/>
        </p:nvSpPr>
        <p:spPr>
          <a:xfrm>
            <a:off x="635000" y="2345938"/>
            <a:ext cx="15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Display success message</a:t>
            </a:r>
            <a:endParaRPr sz="800"/>
          </a:p>
        </p:txBody>
      </p:sp>
      <p:sp>
        <p:nvSpPr>
          <p:cNvPr id="124" name="Google Shape;124;p14"/>
          <p:cNvSpPr txBox="1"/>
          <p:nvPr/>
        </p:nvSpPr>
        <p:spPr>
          <a:xfrm>
            <a:off x="5993213" y="1307500"/>
            <a:ext cx="2718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modify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 and if they want to modify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/>
          </a:p>
        </p:txBody>
      </p:sp>
      <p:sp>
        <p:nvSpPr>
          <p:cNvPr id="125" name="Google Shape;125;p14"/>
          <p:cNvSpPr txBox="1"/>
          <p:nvPr/>
        </p:nvSpPr>
        <p:spPr>
          <a:xfrm>
            <a:off x="3042000" y="76900"/>
            <a:ext cx="28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Diagram - Team 5: Circular Pie</a:t>
            </a:r>
            <a:endParaRPr sz="1000"/>
          </a:p>
        </p:txBody>
      </p:sp>
      <p:sp>
        <p:nvSpPr>
          <p:cNvPr id="126" name="Google Shape;126;p14"/>
          <p:cNvSpPr txBox="1"/>
          <p:nvPr/>
        </p:nvSpPr>
        <p:spPr>
          <a:xfrm>
            <a:off x="2250050" y="1859688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modify_account()</a:t>
            </a:r>
            <a:endParaRPr sz="900"/>
          </a:p>
        </p:txBody>
      </p:sp>
      <p:cxnSp>
        <p:nvCxnSpPr>
          <p:cNvPr id="127" name="Google Shape;127;p14"/>
          <p:cNvCxnSpPr/>
          <p:nvPr/>
        </p:nvCxnSpPr>
        <p:spPr>
          <a:xfrm>
            <a:off x="2146425" y="20878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452950" y="699050"/>
            <a:ext cx="121500" cy="13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5"/>
          <p:cNvCxnSpPr>
            <a:stCxn id="132" idx="4"/>
          </p:cNvCxnSpPr>
          <p:nvPr/>
        </p:nvCxnSpPr>
        <p:spPr>
          <a:xfrm>
            <a:off x="513700" y="834350"/>
            <a:ext cx="6900" cy="24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513700" y="834350"/>
            <a:ext cx="945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32" idx="4"/>
          </p:cNvCxnSpPr>
          <p:nvPr/>
        </p:nvCxnSpPr>
        <p:spPr>
          <a:xfrm flipH="1">
            <a:off x="426100" y="834350"/>
            <a:ext cx="876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 flipH="1">
            <a:off x="419350" y="10500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533950" y="1063550"/>
            <a:ext cx="94500" cy="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64350" y="1083950"/>
            <a:ext cx="7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</a:t>
            </a:r>
            <a:endParaRPr sz="800"/>
          </a:p>
        </p:txBody>
      </p:sp>
      <p:sp>
        <p:nvSpPr>
          <p:cNvPr id="139" name="Google Shape;139;p15"/>
          <p:cNvSpPr/>
          <p:nvPr/>
        </p:nvSpPr>
        <p:spPr>
          <a:xfrm>
            <a:off x="456400" y="1391750"/>
            <a:ext cx="1215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2022300" y="1670025"/>
            <a:ext cx="121500" cy="26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600800" y="904875"/>
            <a:ext cx="96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UI</a:t>
            </a:r>
            <a:endParaRPr/>
          </a:p>
        </p:txBody>
      </p:sp>
      <p:cxnSp>
        <p:nvCxnSpPr>
          <p:cNvPr id="142" name="Google Shape;142;p15"/>
          <p:cNvCxnSpPr/>
          <p:nvPr/>
        </p:nvCxnSpPr>
        <p:spPr>
          <a:xfrm>
            <a:off x="577900" y="1934850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139650" y="2905850"/>
            <a:ext cx="36369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2146425" y="20878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>
            <a:off x="2144525" y="2338500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check_password()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6" name="Google Shape;146;p15"/>
          <p:cNvCxnSpPr>
            <a:stCxn id="141" idx="2"/>
            <a:endCxn id="140" idx="0"/>
          </p:cNvCxnSpPr>
          <p:nvPr/>
        </p:nvCxnSpPr>
        <p:spPr>
          <a:xfrm>
            <a:off x="2083050" y="1212675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 rot="10800000">
            <a:off x="2158300" y="3258950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/>
          <p:nvPr/>
        </p:nvCxnSpPr>
        <p:spPr>
          <a:xfrm flipH="1">
            <a:off x="598675" y="3641475"/>
            <a:ext cx="1412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 txBox="1"/>
          <p:nvPr/>
        </p:nvSpPr>
        <p:spPr>
          <a:xfrm>
            <a:off x="2415624" y="3012775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login_error</a:t>
            </a:r>
            <a:r>
              <a:rPr lang="en" sz="900"/>
              <a:t>()</a:t>
            </a:r>
            <a:endParaRPr sz="900"/>
          </a:p>
        </p:txBody>
      </p:sp>
      <p:sp>
        <p:nvSpPr>
          <p:cNvPr id="150" name="Google Shape;150;p15"/>
          <p:cNvSpPr txBox="1"/>
          <p:nvPr/>
        </p:nvSpPr>
        <p:spPr>
          <a:xfrm>
            <a:off x="817250" y="3422625"/>
            <a:ext cx="1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Display Error</a:t>
            </a:r>
            <a:endParaRPr sz="800"/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2158175" y="2742278"/>
            <a:ext cx="13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 rot="10800000">
            <a:off x="598750" y="2570300"/>
            <a:ext cx="1424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2309000" y="2522492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login_success</a:t>
            </a:r>
            <a:r>
              <a:rPr lang="en" sz="800"/>
              <a:t>()</a:t>
            </a:r>
            <a:endParaRPr sz="800"/>
          </a:p>
        </p:txBody>
      </p:sp>
      <p:sp>
        <p:nvSpPr>
          <p:cNvPr id="154" name="Google Shape;154;p15"/>
          <p:cNvSpPr txBox="1"/>
          <p:nvPr/>
        </p:nvSpPr>
        <p:spPr>
          <a:xfrm>
            <a:off x="1965813" y="1854163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login()</a:t>
            </a:r>
            <a:endParaRPr sz="900"/>
          </a:p>
        </p:txBody>
      </p:sp>
      <p:cxnSp>
        <p:nvCxnSpPr>
          <p:cNvPr id="155" name="Google Shape;155;p15"/>
          <p:cNvCxnSpPr/>
          <p:nvPr/>
        </p:nvCxnSpPr>
        <p:spPr>
          <a:xfrm>
            <a:off x="2154550" y="230885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2140400" y="2605163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5"/>
          <p:cNvSpPr txBox="1"/>
          <p:nvPr/>
        </p:nvSpPr>
        <p:spPr>
          <a:xfrm>
            <a:off x="2078625" y="2044700"/>
            <a:ext cx="166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check_account_exists()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989725" y="947600"/>
            <a:ext cx="1159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454613" y="1824375"/>
            <a:ext cx="121500" cy="23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5"/>
          <p:cNvCxnSpPr>
            <a:endCxn id="159" idx="0"/>
          </p:cNvCxnSpPr>
          <p:nvPr/>
        </p:nvCxnSpPr>
        <p:spPr>
          <a:xfrm>
            <a:off x="3515363" y="1410675"/>
            <a:ext cx="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" name="Google Shape;161;p15"/>
          <p:cNvSpPr txBox="1"/>
          <p:nvPr/>
        </p:nvSpPr>
        <p:spPr>
          <a:xfrm>
            <a:off x="865375" y="1707288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login()</a:t>
            </a:r>
            <a:endParaRPr sz="900"/>
          </a:p>
        </p:txBody>
      </p:sp>
      <p:sp>
        <p:nvSpPr>
          <p:cNvPr id="162" name="Google Shape;162;p15"/>
          <p:cNvSpPr txBox="1"/>
          <p:nvPr/>
        </p:nvSpPr>
        <p:spPr>
          <a:xfrm>
            <a:off x="777875" y="2319563"/>
            <a:ext cx="88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Login the user</a:t>
            </a:r>
            <a:endParaRPr sz="800"/>
          </a:p>
        </p:txBody>
      </p:sp>
      <p:sp>
        <p:nvSpPr>
          <p:cNvPr id="163" name="Google Shape;163;p15"/>
          <p:cNvSpPr txBox="1"/>
          <p:nvPr/>
        </p:nvSpPr>
        <p:spPr>
          <a:xfrm>
            <a:off x="3095120" y="344751"/>
            <a:ext cx="249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 - 01.03 Login into an account</a:t>
            </a:r>
            <a:endParaRPr sz="1000"/>
          </a:p>
        </p:txBody>
      </p:sp>
      <p:sp>
        <p:nvSpPr>
          <p:cNvPr id="164" name="Google Shape;164;p15"/>
          <p:cNvSpPr txBox="1"/>
          <p:nvPr/>
        </p:nvSpPr>
        <p:spPr>
          <a:xfrm>
            <a:off x="5996250" y="1201575"/>
            <a:ext cx="2718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login into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The system checks if the input password and email match with the records in the database if they match then they can login into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 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/>
          </a:p>
        </p:txBody>
      </p:sp>
      <p:sp>
        <p:nvSpPr>
          <p:cNvPr id="165" name="Google Shape;165;p15"/>
          <p:cNvSpPr txBox="1"/>
          <p:nvPr/>
        </p:nvSpPr>
        <p:spPr>
          <a:xfrm>
            <a:off x="3042000" y="76900"/>
            <a:ext cx="28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Diagram - Team 5: Circular Pie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3116780" y="317245"/>
            <a:ext cx="23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 - 01.04 Delete an account</a:t>
            </a:r>
            <a:endParaRPr sz="1000"/>
          </a:p>
        </p:txBody>
      </p:sp>
      <p:sp>
        <p:nvSpPr>
          <p:cNvPr id="171" name="Google Shape;171;p16"/>
          <p:cNvSpPr txBox="1"/>
          <p:nvPr/>
        </p:nvSpPr>
        <p:spPr>
          <a:xfrm>
            <a:off x="5996250" y="1201575"/>
            <a:ext cx="2718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delete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 and if they do, the system will let them delete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4.The Use Case ends after this.</a:t>
            </a:r>
            <a:endParaRPr sz="1000"/>
          </a:p>
        </p:txBody>
      </p:sp>
      <p:sp>
        <p:nvSpPr>
          <p:cNvPr id="172" name="Google Shape;172;p16"/>
          <p:cNvSpPr/>
          <p:nvPr/>
        </p:nvSpPr>
        <p:spPr>
          <a:xfrm>
            <a:off x="452950" y="699050"/>
            <a:ext cx="121500" cy="13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6"/>
          <p:cNvCxnSpPr>
            <a:stCxn id="172" idx="4"/>
          </p:cNvCxnSpPr>
          <p:nvPr/>
        </p:nvCxnSpPr>
        <p:spPr>
          <a:xfrm>
            <a:off x="513700" y="834350"/>
            <a:ext cx="6900" cy="24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513700" y="834350"/>
            <a:ext cx="945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2" idx="4"/>
          </p:cNvCxnSpPr>
          <p:nvPr/>
        </p:nvCxnSpPr>
        <p:spPr>
          <a:xfrm flipH="1">
            <a:off x="426100" y="834350"/>
            <a:ext cx="876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 flipH="1">
            <a:off x="419350" y="10500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533950" y="1063550"/>
            <a:ext cx="94500" cy="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6"/>
          <p:cNvSpPr txBox="1"/>
          <p:nvPr/>
        </p:nvSpPr>
        <p:spPr>
          <a:xfrm>
            <a:off x="164350" y="1083950"/>
            <a:ext cx="7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</a:t>
            </a:r>
            <a:endParaRPr sz="800"/>
          </a:p>
        </p:txBody>
      </p:sp>
      <p:sp>
        <p:nvSpPr>
          <p:cNvPr id="179" name="Google Shape;179;p16"/>
          <p:cNvSpPr/>
          <p:nvPr/>
        </p:nvSpPr>
        <p:spPr>
          <a:xfrm>
            <a:off x="456400" y="1391750"/>
            <a:ext cx="1215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022300" y="1670025"/>
            <a:ext cx="121500" cy="26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1600800" y="904875"/>
            <a:ext cx="96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</a:t>
            </a:r>
            <a:endParaRPr/>
          </a:p>
        </p:txBody>
      </p:sp>
      <p:cxnSp>
        <p:nvCxnSpPr>
          <p:cNvPr id="182" name="Google Shape;182;p16"/>
          <p:cNvCxnSpPr/>
          <p:nvPr/>
        </p:nvCxnSpPr>
        <p:spPr>
          <a:xfrm>
            <a:off x="577900" y="1934850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139650" y="2905850"/>
            <a:ext cx="36369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2146425" y="17830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81" idx="2"/>
            <a:endCxn id="180" idx="0"/>
          </p:cNvCxnSpPr>
          <p:nvPr/>
        </p:nvCxnSpPr>
        <p:spPr>
          <a:xfrm>
            <a:off x="2083050" y="1212675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/>
          <p:nvPr/>
        </p:nvCxnSpPr>
        <p:spPr>
          <a:xfrm rot="10800000">
            <a:off x="2158300" y="3258950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/>
          <p:nvPr/>
        </p:nvCxnSpPr>
        <p:spPr>
          <a:xfrm flipH="1">
            <a:off x="598675" y="3641475"/>
            <a:ext cx="1412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8" name="Google Shape;188;p16"/>
          <p:cNvSpPr txBox="1"/>
          <p:nvPr/>
        </p:nvSpPr>
        <p:spPr>
          <a:xfrm>
            <a:off x="2415624" y="3012775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deletion_error</a:t>
            </a:r>
            <a:r>
              <a:rPr lang="en" sz="900"/>
              <a:t>()</a:t>
            </a:r>
            <a:endParaRPr sz="900"/>
          </a:p>
        </p:txBody>
      </p:sp>
      <p:sp>
        <p:nvSpPr>
          <p:cNvPr id="189" name="Google Shape;189;p16"/>
          <p:cNvSpPr txBox="1"/>
          <p:nvPr/>
        </p:nvSpPr>
        <p:spPr>
          <a:xfrm>
            <a:off x="817250" y="3422625"/>
            <a:ext cx="1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Display Error</a:t>
            </a:r>
            <a:endParaRPr sz="800"/>
          </a:p>
        </p:txBody>
      </p:sp>
      <p:cxnSp>
        <p:nvCxnSpPr>
          <p:cNvPr id="190" name="Google Shape;190;p16"/>
          <p:cNvCxnSpPr/>
          <p:nvPr/>
        </p:nvCxnSpPr>
        <p:spPr>
          <a:xfrm rot="10800000">
            <a:off x="2158175" y="2818478"/>
            <a:ext cx="13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6"/>
          <p:cNvCxnSpPr/>
          <p:nvPr/>
        </p:nvCxnSpPr>
        <p:spPr>
          <a:xfrm rot="10800000">
            <a:off x="598750" y="2570300"/>
            <a:ext cx="1424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2" name="Google Shape;192;p16"/>
          <p:cNvSpPr txBox="1"/>
          <p:nvPr/>
        </p:nvSpPr>
        <p:spPr>
          <a:xfrm>
            <a:off x="2309000" y="2598692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deletion</a:t>
            </a:r>
            <a:r>
              <a:rPr lang="en" sz="800">
                <a:solidFill>
                  <a:schemeClr val="dk1"/>
                </a:solidFill>
              </a:rPr>
              <a:t>_success</a:t>
            </a:r>
            <a:r>
              <a:rPr lang="en" sz="800"/>
              <a:t>()</a:t>
            </a:r>
            <a:endParaRPr sz="800"/>
          </a:p>
        </p:txBody>
      </p:sp>
      <p:sp>
        <p:nvSpPr>
          <p:cNvPr id="193" name="Google Shape;193;p16"/>
          <p:cNvSpPr txBox="1"/>
          <p:nvPr/>
        </p:nvSpPr>
        <p:spPr>
          <a:xfrm>
            <a:off x="1965813" y="1549363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delete_account()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865375" y="1707288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delete_account()</a:t>
            </a:r>
            <a:endParaRPr sz="900"/>
          </a:p>
        </p:txBody>
      </p:sp>
      <p:sp>
        <p:nvSpPr>
          <p:cNvPr id="195" name="Google Shape;195;p16"/>
          <p:cNvSpPr txBox="1"/>
          <p:nvPr/>
        </p:nvSpPr>
        <p:spPr>
          <a:xfrm>
            <a:off x="830250" y="2105188"/>
            <a:ext cx="88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Show Deletion Success Message</a:t>
            </a:r>
            <a:endParaRPr sz="800"/>
          </a:p>
        </p:txBody>
      </p:sp>
      <p:cxnSp>
        <p:nvCxnSpPr>
          <p:cNvPr id="196" name="Google Shape;196;p16"/>
          <p:cNvCxnSpPr/>
          <p:nvPr/>
        </p:nvCxnSpPr>
        <p:spPr>
          <a:xfrm>
            <a:off x="139650" y="2905850"/>
            <a:ext cx="36369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7" name="Google Shape;197;p16"/>
          <p:cNvSpPr txBox="1"/>
          <p:nvPr/>
        </p:nvSpPr>
        <p:spPr>
          <a:xfrm>
            <a:off x="2103100" y="1894838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check_password()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2154550" y="200405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2140400" y="2138438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6"/>
          <p:cNvSpPr txBox="1"/>
          <p:nvPr/>
        </p:nvSpPr>
        <p:spPr>
          <a:xfrm>
            <a:off x="2078625" y="1748200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check_account_exists()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2896125" y="935363"/>
            <a:ext cx="1159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3406263" y="1672000"/>
            <a:ext cx="121500" cy="23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6"/>
          <p:cNvCxnSpPr>
            <a:stCxn id="201" idx="2"/>
            <a:endCxn id="202" idx="0"/>
          </p:cNvCxnSpPr>
          <p:nvPr/>
        </p:nvCxnSpPr>
        <p:spPr>
          <a:xfrm flipH="1">
            <a:off x="3467025" y="1392563"/>
            <a:ext cx="87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2159450" y="2424188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6"/>
          <p:cNvSpPr txBox="1"/>
          <p:nvPr/>
        </p:nvSpPr>
        <p:spPr>
          <a:xfrm>
            <a:off x="2105288" y="2086188"/>
            <a:ext cx="121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validate_user_info()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2238325" y="2369425"/>
            <a:ext cx="121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allow_deletion()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07" name="Google Shape;207;p16"/>
          <p:cNvCxnSpPr/>
          <p:nvPr/>
        </p:nvCxnSpPr>
        <p:spPr>
          <a:xfrm>
            <a:off x="2149925" y="2643263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6"/>
          <p:cNvSpPr txBox="1"/>
          <p:nvPr/>
        </p:nvSpPr>
        <p:spPr>
          <a:xfrm>
            <a:off x="3054675" y="74225"/>
            <a:ext cx="261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Diagram - Team 5: Circular Pie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3042000" y="76900"/>
            <a:ext cx="28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Diagram - Team 5: Circular Pie</a:t>
            </a:r>
            <a:endParaRPr sz="1000"/>
          </a:p>
        </p:txBody>
      </p:sp>
      <p:sp>
        <p:nvSpPr>
          <p:cNvPr id="214" name="Google Shape;214;p17"/>
          <p:cNvSpPr txBox="1"/>
          <p:nvPr/>
        </p:nvSpPr>
        <p:spPr>
          <a:xfrm>
            <a:off x="3256650" y="446100"/>
            <a:ext cx="23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 - 07.01 Mail Query</a:t>
            </a:r>
            <a:endParaRPr sz="1000"/>
          </a:p>
        </p:txBody>
      </p:sp>
      <p:sp>
        <p:nvSpPr>
          <p:cNvPr id="215" name="Google Shape;215;p17"/>
          <p:cNvSpPr txBox="1"/>
          <p:nvPr/>
        </p:nvSpPr>
        <p:spPr>
          <a:xfrm>
            <a:off x="5996250" y="1201575"/>
            <a:ext cx="2718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raise a query support through mail.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Ticketing system makes a record of the query.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Customer Support Team can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access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the query and resolve or delete the query.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4. If requested the Customer Support Team can delete or modify an account.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1275700" y="1034375"/>
            <a:ext cx="6900" cy="24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rot="10800000">
            <a:off x="1275700" y="1034375"/>
            <a:ext cx="945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flipH="1">
            <a:off x="1188100" y="1034375"/>
            <a:ext cx="87600" cy="9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/>
          <p:nvPr/>
        </p:nvCxnSpPr>
        <p:spPr>
          <a:xfrm flipH="1">
            <a:off x="1181350" y="1250075"/>
            <a:ext cx="101100" cy="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/>
          <p:nvPr/>
        </p:nvCxnSpPr>
        <p:spPr>
          <a:xfrm>
            <a:off x="1295950" y="1263575"/>
            <a:ext cx="94500" cy="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7"/>
          <p:cNvSpPr txBox="1"/>
          <p:nvPr/>
        </p:nvSpPr>
        <p:spPr>
          <a:xfrm>
            <a:off x="498925" y="1312813"/>
            <a:ext cx="157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Customer 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Advertising Customer</a:t>
            </a:r>
            <a:endParaRPr sz="800"/>
          </a:p>
        </p:txBody>
      </p:sp>
      <p:sp>
        <p:nvSpPr>
          <p:cNvPr id="222" name="Google Shape;222;p17"/>
          <p:cNvSpPr/>
          <p:nvPr/>
        </p:nvSpPr>
        <p:spPr>
          <a:xfrm>
            <a:off x="1218400" y="1772750"/>
            <a:ext cx="1215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2801750" y="1980350"/>
            <a:ext cx="121500" cy="26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2224400" y="1144825"/>
            <a:ext cx="12762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Support UI</a:t>
            </a:r>
            <a:endParaRPr/>
          </a:p>
        </p:txBody>
      </p:sp>
      <p:cxnSp>
        <p:nvCxnSpPr>
          <p:cNvPr id="225" name="Google Shape;225;p17"/>
          <p:cNvCxnSpPr/>
          <p:nvPr/>
        </p:nvCxnSpPr>
        <p:spPr>
          <a:xfrm>
            <a:off x="1339900" y="2315850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7"/>
          <p:cNvCxnSpPr/>
          <p:nvPr/>
        </p:nvCxnSpPr>
        <p:spPr>
          <a:xfrm>
            <a:off x="2908425" y="2468825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>
            <a:stCxn id="224" idx="2"/>
            <a:endCxn id="223" idx="0"/>
          </p:cNvCxnSpPr>
          <p:nvPr/>
        </p:nvCxnSpPr>
        <p:spPr>
          <a:xfrm>
            <a:off x="2862500" y="1558525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8" name="Google Shape;228;p17"/>
          <p:cNvSpPr txBox="1"/>
          <p:nvPr/>
        </p:nvSpPr>
        <p:spPr>
          <a:xfrm>
            <a:off x="2809275" y="3975725"/>
            <a:ext cx="14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resolve_query()</a:t>
            </a:r>
            <a:endParaRPr sz="800"/>
          </a:p>
        </p:txBody>
      </p:sp>
      <p:sp>
        <p:nvSpPr>
          <p:cNvPr id="229" name="Google Shape;229;p17"/>
          <p:cNvSpPr txBox="1"/>
          <p:nvPr/>
        </p:nvSpPr>
        <p:spPr>
          <a:xfrm>
            <a:off x="2973871" y="2232500"/>
            <a:ext cx="105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open_query()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1543175" y="2046888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open_query()</a:t>
            </a:r>
            <a:endParaRPr sz="900"/>
          </a:p>
        </p:txBody>
      </p:sp>
      <p:sp>
        <p:nvSpPr>
          <p:cNvPr id="231" name="Google Shape;231;p17"/>
          <p:cNvSpPr txBox="1"/>
          <p:nvPr/>
        </p:nvSpPr>
        <p:spPr>
          <a:xfrm>
            <a:off x="2941300" y="2656838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delete_account()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32" name="Google Shape;232;p17"/>
          <p:cNvCxnSpPr/>
          <p:nvPr/>
        </p:nvCxnSpPr>
        <p:spPr>
          <a:xfrm>
            <a:off x="2916550" y="268985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2902400" y="2900438"/>
            <a:ext cx="1253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7"/>
          <p:cNvSpPr txBox="1"/>
          <p:nvPr/>
        </p:nvSpPr>
        <p:spPr>
          <a:xfrm>
            <a:off x="2840625" y="2434000"/>
            <a:ext cx="130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modify_account()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3675525" y="1328600"/>
            <a:ext cx="1159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4159475" y="2205375"/>
            <a:ext cx="121500" cy="8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7"/>
          <p:cNvCxnSpPr>
            <a:endCxn id="236" idx="0"/>
          </p:cNvCxnSpPr>
          <p:nvPr/>
        </p:nvCxnSpPr>
        <p:spPr>
          <a:xfrm>
            <a:off x="4220225" y="1791675"/>
            <a:ext cx="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8" name="Google Shape;238;p17"/>
          <p:cNvSpPr/>
          <p:nvPr/>
        </p:nvSpPr>
        <p:spPr>
          <a:xfrm>
            <a:off x="1224475" y="895725"/>
            <a:ext cx="121500" cy="13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7"/>
          <p:cNvCxnSpPr/>
          <p:nvPr/>
        </p:nvCxnSpPr>
        <p:spPr>
          <a:xfrm>
            <a:off x="2935600" y="402335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7"/>
          <p:cNvSpPr txBox="1"/>
          <p:nvPr/>
        </p:nvSpPr>
        <p:spPr>
          <a:xfrm>
            <a:off x="2840625" y="3748450"/>
            <a:ext cx="135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save_query()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420200" y="3212250"/>
            <a:ext cx="16953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Customer_support Table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4207100" y="3843675"/>
            <a:ext cx="121500" cy="8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17"/>
          <p:cNvCxnSpPr>
            <a:stCxn id="241" idx="2"/>
            <a:endCxn id="242" idx="0"/>
          </p:cNvCxnSpPr>
          <p:nvPr/>
        </p:nvCxnSpPr>
        <p:spPr>
          <a:xfrm>
            <a:off x="4267850" y="3625950"/>
            <a:ext cx="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7"/>
          <p:cNvCxnSpPr/>
          <p:nvPr/>
        </p:nvCxnSpPr>
        <p:spPr>
          <a:xfrm>
            <a:off x="2935875" y="4248375"/>
            <a:ext cx="1276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2935600" y="4404350"/>
            <a:ext cx="125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7"/>
          <p:cNvSpPr txBox="1"/>
          <p:nvPr/>
        </p:nvSpPr>
        <p:spPr>
          <a:xfrm>
            <a:off x="2840625" y="4160338"/>
            <a:ext cx="135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delete_query</a:t>
            </a:r>
            <a:r>
              <a:rPr lang="en" sz="900">
                <a:solidFill>
                  <a:schemeClr val="dk1"/>
                </a:solidFill>
              </a:rPr>
              <a:t>()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