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9" roundtripDataSignature="AMtx7mjvyqsOSlWh/N66JPZ73slO4Q4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8677e1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8677e1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7.png"/><Relationship Id="rId13" Type="http://schemas.openxmlformats.org/officeDocument/2006/relationships/image" Target="../media/image11.jp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9" Type="http://schemas.openxmlformats.org/officeDocument/2006/relationships/image" Target="../media/image13.jpg"/><Relationship Id="rId15" Type="http://schemas.openxmlformats.org/officeDocument/2006/relationships/image" Target="../media/image1.png"/><Relationship Id="rId14" Type="http://schemas.openxmlformats.org/officeDocument/2006/relationships/image" Target="../media/image14.png"/><Relationship Id="rId17" Type="http://schemas.openxmlformats.org/officeDocument/2006/relationships/image" Target="../media/image4.png"/><Relationship Id="rId16" Type="http://schemas.openxmlformats.org/officeDocument/2006/relationships/image" Target="../media/image9.png"/><Relationship Id="rId5" Type="http://schemas.openxmlformats.org/officeDocument/2006/relationships/image" Target="../media/image5.jpg"/><Relationship Id="rId6" Type="http://schemas.openxmlformats.org/officeDocument/2006/relationships/image" Target="../media/image16.png"/><Relationship Id="rId18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526800" y="0"/>
            <a:ext cx="219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Name: Circular Pie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Application Architecture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View: Logical View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Style: Layered Architecture Pattern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95250" y="1706325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"/>
          <p:cNvCxnSpPr>
            <a:stCxn id="55" idx="4"/>
          </p:cNvCxnSpPr>
          <p:nvPr/>
        </p:nvCxnSpPr>
        <p:spPr>
          <a:xfrm>
            <a:off x="756000" y="1841625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"/>
          <p:cNvCxnSpPr/>
          <p:nvPr/>
        </p:nvCxnSpPr>
        <p:spPr>
          <a:xfrm rot="10800000">
            <a:off x="756000" y="1841625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"/>
          <p:cNvCxnSpPr>
            <a:stCxn id="55" idx="4"/>
          </p:cNvCxnSpPr>
          <p:nvPr/>
        </p:nvCxnSpPr>
        <p:spPr>
          <a:xfrm flipH="1">
            <a:off x="668400" y="1841625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1"/>
          <p:cNvCxnSpPr/>
          <p:nvPr/>
        </p:nvCxnSpPr>
        <p:spPr>
          <a:xfrm flipH="1">
            <a:off x="661650" y="2057325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"/>
          <p:cNvCxnSpPr/>
          <p:nvPr/>
        </p:nvCxnSpPr>
        <p:spPr>
          <a:xfrm>
            <a:off x="776250" y="2070825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"/>
          <p:cNvSpPr/>
          <p:nvPr/>
        </p:nvSpPr>
        <p:spPr>
          <a:xfrm>
            <a:off x="695250" y="2940150"/>
            <a:ext cx="121500" cy="135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>
            <a:stCxn id="61" idx="4"/>
          </p:cNvCxnSpPr>
          <p:nvPr/>
        </p:nvCxnSpPr>
        <p:spPr>
          <a:xfrm>
            <a:off x="756000" y="3075450"/>
            <a:ext cx="69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 rot="10800000">
            <a:off x="756000" y="3075450"/>
            <a:ext cx="945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"/>
          <p:cNvCxnSpPr>
            <a:stCxn id="61" idx="4"/>
          </p:cNvCxnSpPr>
          <p:nvPr/>
        </p:nvCxnSpPr>
        <p:spPr>
          <a:xfrm flipH="1">
            <a:off x="668400" y="3075450"/>
            <a:ext cx="87600" cy="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 flipH="1">
            <a:off x="661650" y="3291150"/>
            <a:ext cx="101100" cy="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776250" y="3304650"/>
            <a:ext cx="94500" cy="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"/>
          <p:cNvSpPr txBox="1"/>
          <p:nvPr/>
        </p:nvSpPr>
        <p:spPr>
          <a:xfrm>
            <a:off x="536550" y="1011300"/>
            <a:ext cx="5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"/>
          <p:cNvCxnSpPr>
            <a:stCxn id="67" idx="2"/>
          </p:cNvCxnSpPr>
          <p:nvPr/>
        </p:nvCxnSpPr>
        <p:spPr>
          <a:xfrm>
            <a:off x="803250" y="1350000"/>
            <a:ext cx="2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"/>
          <p:cNvCxnSpPr>
            <a:stCxn id="67" idx="2"/>
          </p:cNvCxnSpPr>
          <p:nvPr/>
        </p:nvCxnSpPr>
        <p:spPr>
          <a:xfrm flipH="1">
            <a:off x="614250" y="1350000"/>
            <a:ext cx="18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" name="Google Shape;70;p1"/>
          <p:cNvSpPr txBox="1"/>
          <p:nvPr/>
        </p:nvSpPr>
        <p:spPr>
          <a:xfrm>
            <a:off x="1471500" y="1011300"/>
            <a:ext cx="128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Channels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1"/>
          <p:cNvCxnSpPr>
            <a:stCxn id="70" idx="2"/>
          </p:cNvCxnSpPr>
          <p:nvPr/>
        </p:nvCxnSpPr>
        <p:spPr>
          <a:xfrm flipH="1" rot="10800000">
            <a:off x="2116200" y="1343100"/>
            <a:ext cx="4623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>
            <a:stCxn id="70" idx="2"/>
          </p:cNvCxnSpPr>
          <p:nvPr/>
        </p:nvCxnSpPr>
        <p:spPr>
          <a:xfrm rot="10800000">
            <a:off x="1606500" y="1343100"/>
            <a:ext cx="5097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3" name="Google Shape;73;p1"/>
          <p:cNvSpPr/>
          <p:nvPr/>
        </p:nvSpPr>
        <p:spPr>
          <a:xfrm>
            <a:off x="1680750" y="1701000"/>
            <a:ext cx="7761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Website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162450" y="1011300"/>
            <a:ext cx="170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Business Process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5190750" y="1011300"/>
            <a:ext cx="14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and Information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7155000" y="1011300"/>
            <a:ext cx="14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Enablers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>
            <a:stCxn id="74" idx="2"/>
          </p:cNvCxnSpPr>
          <p:nvPr/>
        </p:nvCxnSpPr>
        <p:spPr>
          <a:xfrm>
            <a:off x="4012950" y="1350000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"/>
          <p:cNvCxnSpPr>
            <a:stCxn id="74" idx="2"/>
          </p:cNvCxnSpPr>
          <p:nvPr/>
        </p:nvCxnSpPr>
        <p:spPr>
          <a:xfrm rot="10800000">
            <a:off x="3327750" y="1350000"/>
            <a:ext cx="68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"/>
          <p:cNvCxnSpPr>
            <a:stCxn id="75" idx="2"/>
          </p:cNvCxnSpPr>
          <p:nvPr/>
        </p:nvCxnSpPr>
        <p:spPr>
          <a:xfrm>
            <a:off x="5923200" y="1350000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"/>
          <p:cNvCxnSpPr>
            <a:stCxn id="75" idx="2"/>
          </p:cNvCxnSpPr>
          <p:nvPr/>
        </p:nvCxnSpPr>
        <p:spPr>
          <a:xfrm rot="10800000">
            <a:off x="5319000" y="1350000"/>
            <a:ext cx="6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"/>
          <p:cNvCxnSpPr>
            <a:stCxn id="76" idx="2"/>
          </p:cNvCxnSpPr>
          <p:nvPr/>
        </p:nvCxnSpPr>
        <p:spPr>
          <a:xfrm>
            <a:off x="7863750" y="1350000"/>
            <a:ext cx="5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1"/>
          <p:cNvCxnSpPr>
            <a:stCxn id="76" idx="2"/>
          </p:cNvCxnSpPr>
          <p:nvPr/>
        </p:nvCxnSpPr>
        <p:spPr>
          <a:xfrm rot="10800000">
            <a:off x="7303650" y="1343100"/>
            <a:ext cx="560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1"/>
          <p:cNvSpPr txBox="1"/>
          <p:nvPr/>
        </p:nvSpPr>
        <p:spPr>
          <a:xfrm>
            <a:off x="378000" y="2062275"/>
            <a:ext cx="85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405000" y="3325050"/>
            <a:ext cx="70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Advertisers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"/>
          <p:cNvCxnSpPr>
            <a:endCxn id="73" idx="1"/>
          </p:cNvCxnSpPr>
          <p:nvPr/>
        </p:nvCxnSpPr>
        <p:spPr>
          <a:xfrm flipH="1" rot="10800000">
            <a:off x="951750" y="1957500"/>
            <a:ext cx="729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1"/>
          <p:cNvCxnSpPr/>
          <p:nvPr/>
        </p:nvCxnSpPr>
        <p:spPr>
          <a:xfrm flipH="1" rot="10800000">
            <a:off x="965250" y="2106000"/>
            <a:ext cx="621000" cy="11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1"/>
          <p:cNvSpPr/>
          <p:nvPr/>
        </p:nvSpPr>
        <p:spPr>
          <a:xfrm>
            <a:off x="3006975" y="1560900"/>
            <a:ext cx="1667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2733750" y="1964250"/>
            <a:ext cx="27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>
            <a:endCxn id="73" idx="3"/>
          </p:cNvCxnSpPr>
          <p:nvPr/>
        </p:nvCxnSpPr>
        <p:spPr>
          <a:xfrm rot="10800000">
            <a:off x="2456850" y="1957500"/>
            <a:ext cx="418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" name="Google Shape;90;p1"/>
          <p:cNvSpPr/>
          <p:nvPr/>
        </p:nvSpPr>
        <p:spPr>
          <a:xfrm>
            <a:off x="3219900" y="183765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Customize product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220050" y="2860350"/>
            <a:ext cx="12657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 pizzas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219900" y="2357400"/>
            <a:ext cx="12894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Pizzas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219900" y="3383400"/>
            <a:ext cx="12657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219750" y="3898950"/>
            <a:ext cx="12441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Support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069325" y="1560900"/>
            <a:ext cx="16404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7155000" y="1539000"/>
            <a:ext cx="1579800" cy="328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>
            <a:endCxn id="95" idx="1"/>
          </p:cNvCxnSpPr>
          <p:nvPr/>
        </p:nvCxnSpPr>
        <p:spPr>
          <a:xfrm flipH="1" rot="10800000">
            <a:off x="4886925" y="3203700"/>
            <a:ext cx="182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1"/>
          <p:cNvCxnSpPr>
            <a:endCxn id="87" idx="3"/>
          </p:cNvCxnSpPr>
          <p:nvPr/>
        </p:nvCxnSpPr>
        <p:spPr>
          <a:xfrm rot="10800000">
            <a:off x="4674375" y="3203700"/>
            <a:ext cx="2022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6959325" y="3200250"/>
            <a:ext cx="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1"/>
          <p:cNvCxnSpPr>
            <a:endCxn id="95" idx="3"/>
          </p:cNvCxnSpPr>
          <p:nvPr/>
        </p:nvCxnSpPr>
        <p:spPr>
          <a:xfrm flipH="1">
            <a:off x="6709725" y="3201900"/>
            <a:ext cx="2496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" name="Google Shape;101;p1"/>
          <p:cNvSpPr/>
          <p:nvPr/>
        </p:nvSpPr>
        <p:spPr>
          <a:xfrm>
            <a:off x="5224500" y="1842750"/>
            <a:ext cx="12894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Information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219750" y="4414500"/>
            <a:ext cx="1244100" cy="2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5248200" y="2506350"/>
            <a:ext cx="12657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Information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5244825" y="3199050"/>
            <a:ext cx="1289400" cy="5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Information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246300" y="3942000"/>
            <a:ext cx="12894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Advertising Data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337250" y="1829250"/>
            <a:ext cx="12441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Connector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350750" y="2450250"/>
            <a:ext cx="1221900" cy="4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gateway API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350750" y="3051000"/>
            <a:ext cx="12219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7357500" y="3638250"/>
            <a:ext cx="12441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Hosting Service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7377750" y="4178250"/>
            <a:ext cx="1221900" cy="47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 and Delivery Pipeline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&#10;&#10;Description automatically generated"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275" y="1052825"/>
            <a:ext cx="8371225" cy="36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1978325" y="59550"/>
            <a:ext cx="4435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Application: Circular Pie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Application Architecture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View: Process View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Style: Layered Architecture Pattern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28677e119_0_0"/>
          <p:cNvSpPr txBox="1"/>
          <p:nvPr/>
        </p:nvSpPr>
        <p:spPr>
          <a:xfrm>
            <a:off x="2856175" y="-47525"/>
            <a:ext cx="222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Application: Circular Pie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Type: Application Architecture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View: </a:t>
            </a:r>
            <a:r>
              <a:rPr lang="en" sz="1000"/>
              <a:t>Physical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Style: Layered Architecture Pattern</a:t>
            </a:r>
            <a:endParaRPr sz="1000"/>
          </a:p>
        </p:txBody>
      </p:sp>
      <p:sp>
        <p:nvSpPr>
          <p:cNvPr id="122" name="Google Shape;122;g2828677e119_0_0"/>
          <p:cNvSpPr/>
          <p:nvPr/>
        </p:nvSpPr>
        <p:spPr>
          <a:xfrm>
            <a:off x="421050" y="1737850"/>
            <a:ext cx="1176000" cy="293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828677e119_0_0"/>
          <p:cNvSpPr/>
          <p:nvPr/>
        </p:nvSpPr>
        <p:spPr>
          <a:xfrm>
            <a:off x="7756400" y="220525"/>
            <a:ext cx="1069200" cy="30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828677e119_0_0"/>
          <p:cNvSpPr/>
          <p:nvPr/>
        </p:nvSpPr>
        <p:spPr>
          <a:xfrm>
            <a:off x="2273050" y="966550"/>
            <a:ext cx="3884400" cy="20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828677e119_0_0"/>
          <p:cNvSpPr/>
          <p:nvPr/>
        </p:nvSpPr>
        <p:spPr>
          <a:xfrm>
            <a:off x="3401400" y="3456513"/>
            <a:ext cx="3320100" cy="16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g2828677e119_0_0"/>
          <p:cNvCxnSpPr/>
          <p:nvPr/>
        </p:nvCxnSpPr>
        <p:spPr>
          <a:xfrm>
            <a:off x="421050" y="1951675"/>
            <a:ext cx="118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g2828677e119_0_0"/>
          <p:cNvCxnSpPr/>
          <p:nvPr/>
        </p:nvCxnSpPr>
        <p:spPr>
          <a:xfrm>
            <a:off x="7762400" y="461050"/>
            <a:ext cx="10572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g2828677e119_0_0"/>
          <p:cNvSpPr txBox="1"/>
          <p:nvPr/>
        </p:nvSpPr>
        <p:spPr>
          <a:xfrm>
            <a:off x="539850" y="1678375"/>
            <a:ext cx="1057200" cy="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External Layer</a:t>
            </a:r>
            <a:endParaRPr sz="1000"/>
          </a:p>
        </p:txBody>
      </p:sp>
      <p:sp>
        <p:nvSpPr>
          <p:cNvPr id="129" name="Google Shape;129;g2828677e119_0_0"/>
          <p:cNvSpPr txBox="1"/>
          <p:nvPr/>
        </p:nvSpPr>
        <p:spPr>
          <a:xfrm>
            <a:off x="7762400" y="190750"/>
            <a:ext cx="1057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Internal Layer</a:t>
            </a:r>
            <a:endParaRPr sz="1100"/>
          </a:p>
        </p:txBody>
      </p:sp>
      <p:cxnSp>
        <p:nvCxnSpPr>
          <p:cNvPr id="130" name="Google Shape;130;g2828677e119_0_0"/>
          <p:cNvCxnSpPr/>
          <p:nvPr/>
        </p:nvCxnSpPr>
        <p:spPr>
          <a:xfrm>
            <a:off x="2280050" y="1227075"/>
            <a:ext cx="38964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g2828677e119_0_0"/>
          <p:cNvCxnSpPr/>
          <p:nvPr/>
        </p:nvCxnSpPr>
        <p:spPr>
          <a:xfrm>
            <a:off x="3406521" y="3644623"/>
            <a:ext cx="33099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g2828677e119_0_0"/>
          <p:cNvSpPr/>
          <p:nvPr/>
        </p:nvSpPr>
        <p:spPr>
          <a:xfrm>
            <a:off x="575450" y="383700"/>
            <a:ext cx="1247292" cy="83732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828677e119_0_0"/>
          <p:cNvSpPr txBox="1"/>
          <p:nvPr/>
        </p:nvSpPr>
        <p:spPr>
          <a:xfrm>
            <a:off x="813025" y="668775"/>
            <a:ext cx="7602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Internet</a:t>
            </a:r>
            <a:endParaRPr sz="1100"/>
          </a:p>
        </p:txBody>
      </p:sp>
      <p:pic>
        <p:nvPicPr>
          <p:cNvPr id="134" name="Google Shape;134;g2828677e11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0" y="3988000"/>
            <a:ext cx="498750" cy="4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828677e11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75" y="2977577"/>
            <a:ext cx="623700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828677e11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00" y="2129865"/>
            <a:ext cx="760200" cy="3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828677e119_0_0"/>
          <p:cNvSpPr txBox="1"/>
          <p:nvPr/>
        </p:nvSpPr>
        <p:spPr>
          <a:xfrm>
            <a:off x="670500" y="4419275"/>
            <a:ext cx="6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PC</a:t>
            </a:r>
            <a:endParaRPr sz="1000"/>
          </a:p>
        </p:txBody>
      </p:sp>
      <p:sp>
        <p:nvSpPr>
          <p:cNvPr id="138" name="Google Shape;138;g2828677e119_0_0"/>
          <p:cNvSpPr txBox="1"/>
          <p:nvPr/>
        </p:nvSpPr>
        <p:spPr>
          <a:xfrm>
            <a:off x="956075" y="2990975"/>
            <a:ext cx="6747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139" name="Google Shape;139;g2828677e119_0_0"/>
          <p:cNvSpPr txBox="1"/>
          <p:nvPr/>
        </p:nvSpPr>
        <p:spPr>
          <a:xfrm>
            <a:off x="453825" y="1951675"/>
            <a:ext cx="932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Firewall</a:t>
            </a:r>
            <a:endParaRPr sz="900"/>
          </a:p>
        </p:txBody>
      </p:sp>
      <p:cxnSp>
        <p:nvCxnSpPr>
          <p:cNvPr id="140" name="Google Shape;140;g2828677e119_0_0"/>
          <p:cNvCxnSpPr>
            <a:stCxn id="135" idx="0"/>
          </p:cNvCxnSpPr>
          <p:nvPr/>
        </p:nvCxnSpPr>
        <p:spPr>
          <a:xfrm flipH="1" rot="10800000">
            <a:off x="792325" y="2476277"/>
            <a:ext cx="1230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g2828677e119_0_0"/>
          <p:cNvCxnSpPr>
            <a:endCxn id="135" idx="0"/>
          </p:cNvCxnSpPr>
          <p:nvPr/>
        </p:nvCxnSpPr>
        <p:spPr>
          <a:xfrm flipH="1">
            <a:off x="792325" y="2488577"/>
            <a:ext cx="60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g2828677e119_0_0"/>
          <p:cNvCxnSpPr>
            <a:stCxn id="135" idx="2"/>
          </p:cNvCxnSpPr>
          <p:nvPr/>
        </p:nvCxnSpPr>
        <p:spPr>
          <a:xfrm>
            <a:off x="792325" y="3601277"/>
            <a:ext cx="42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g2828677e119_0_0"/>
          <p:cNvCxnSpPr/>
          <p:nvPr/>
        </p:nvCxnSpPr>
        <p:spPr>
          <a:xfrm rot="10800000">
            <a:off x="782875" y="3586875"/>
            <a:ext cx="18900" cy="3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g2828677e119_0_0"/>
          <p:cNvCxnSpPr/>
          <p:nvPr/>
        </p:nvCxnSpPr>
        <p:spPr>
          <a:xfrm flipH="1" rot="10800000">
            <a:off x="1342425" y="1181275"/>
            <a:ext cx="6000" cy="5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2828677e119_0_0"/>
          <p:cNvCxnSpPr/>
          <p:nvPr/>
        </p:nvCxnSpPr>
        <p:spPr>
          <a:xfrm flipH="1">
            <a:off x="1336125" y="1187275"/>
            <a:ext cx="12300" cy="5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g2828677e11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0400" y="4198688"/>
            <a:ext cx="583997" cy="5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828677e119_0_0"/>
          <p:cNvSpPr txBox="1"/>
          <p:nvPr/>
        </p:nvSpPr>
        <p:spPr>
          <a:xfrm>
            <a:off x="2308475" y="4696563"/>
            <a:ext cx="9630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</a:t>
            </a:r>
            <a:endParaRPr sz="1000"/>
          </a:p>
        </p:txBody>
      </p:sp>
      <p:cxnSp>
        <p:nvCxnSpPr>
          <p:cNvPr id="148" name="Google Shape;148;g2828677e119_0_0"/>
          <p:cNvCxnSpPr/>
          <p:nvPr/>
        </p:nvCxnSpPr>
        <p:spPr>
          <a:xfrm rot="10800000">
            <a:off x="1606100" y="4603150"/>
            <a:ext cx="7053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g2828677e119_0_0"/>
          <p:cNvCxnSpPr/>
          <p:nvPr/>
        </p:nvCxnSpPr>
        <p:spPr>
          <a:xfrm>
            <a:off x="1612275" y="4609400"/>
            <a:ext cx="6870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g2828677e119_0_0"/>
          <p:cNvSpPr txBox="1"/>
          <p:nvPr/>
        </p:nvSpPr>
        <p:spPr>
          <a:xfrm>
            <a:off x="3401400" y="963650"/>
            <a:ext cx="1887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Web Application Layer</a:t>
            </a:r>
            <a:endParaRPr sz="1000"/>
          </a:p>
        </p:txBody>
      </p:sp>
      <p:sp>
        <p:nvSpPr>
          <p:cNvPr id="151" name="Google Shape;151;g2828677e119_0_0"/>
          <p:cNvSpPr txBox="1"/>
          <p:nvPr/>
        </p:nvSpPr>
        <p:spPr>
          <a:xfrm>
            <a:off x="4340750" y="3402738"/>
            <a:ext cx="13983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Office Equipments</a:t>
            </a:r>
            <a:endParaRPr sz="1000"/>
          </a:p>
        </p:txBody>
      </p:sp>
      <p:pic>
        <p:nvPicPr>
          <p:cNvPr id="152" name="Google Shape;152;g2828677e11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5387" y="529450"/>
            <a:ext cx="531226" cy="5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828677e119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97413" y="1355734"/>
            <a:ext cx="987174" cy="740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828677e119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97415" y="2388684"/>
            <a:ext cx="987164" cy="65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828677e119_0_0"/>
          <p:cNvSpPr txBox="1"/>
          <p:nvPr/>
        </p:nvSpPr>
        <p:spPr>
          <a:xfrm>
            <a:off x="8056025" y="963650"/>
            <a:ext cx="674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Admin</a:t>
            </a:r>
            <a:endParaRPr sz="1000"/>
          </a:p>
        </p:txBody>
      </p:sp>
      <p:sp>
        <p:nvSpPr>
          <p:cNvPr id="156" name="Google Shape;156;g2828677e119_0_0"/>
          <p:cNvSpPr txBox="1"/>
          <p:nvPr/>
        </p:nvSpPr>
        <p:spPr>
          <a:xfrm>
            <a:off x="7872425" y="2023513"/>
            <a:ext cx="932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Workstation</a:t>
            </a:r>
            <a:endParaRPr sz="900"/>
          </a:p>
        </p:txBody>
      </p:sp>
      <p:sp>
        <p:nvSpPr>
          <p:cNvPr id="157" name="Google Shape;157;g2828677e119_0_0"/>
          <p:cNvSpPr txBox="1"/>
          <p:nvPr/>
        </p:nvSpPr>
        <p:spPr>
          <a:xfrm>
            <a:off x="7892375" y="2984775"/>
            <a:ext cx="892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Employee</a:t>
            </a:r>
            <a:endParaRPr sz="900"/>
          </a:p>
        </p:txBody>
      </p:sp>
      <p:pic>
        <p:nvPicPr>
          <p:cNvPr id="158" name="Google Shape;158;g2828677e119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07776" y="1403275"/>
            <a:ext cx="705300" cy="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28677e119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73050" y="1433913"/>
            <a:ext cx="583997" cy="58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828677e119_0_0"/>
          <p:cNvSpPr txBox="1"/>
          <p:nvPr/>
        </p:nvSpPr>
        <p:spPr>
          <a:xfrm>
            <a:off x="6600500" y="1933825"/>
            <a:ext cx="932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Cisco ASA Firewall</a:t>
            </a:r>
            <a:endParaRPr sz="1000"/>
          </a:p>
        </p:txBody>
      </p:sp>
      <p:cxnSp>
        <p:nvCxnSpPr>
          <p:cNvPr id="161" name="Google Shape;161;g2828677e119_0_0"/>
          <p:cNvCxnSpPr>
            <a:endCxn id="153" idx="1"/>
          </p:cNvCxnSpPr>
          <p:nvPr/>
        </p:nvCxnSpPr>
        <p:spPr>
          <a:xfrm flipH="1" rot="10800000">
            <a:off x="7119413" y="1725923"/>
            <a:ext cx="678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g2828677e119_0_0"/>
          <p:cNvCxnSpPr>
            <a:stCxn id="153" idx="1"/>
          </p:cNvCxnSpPr>
          <p:nvPr/>
        </p:nvCxnSpPr>
        <p:spPr>
          <a:xfrm flipH="1">
            <a:off x="7138013" y="1725923"/>
            <a:ext cx="659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g2828677e119_0_0"/>
          <p:cNvCxnSpPr/>
          <p:nvPr/>
        </p:nvCxnSpPr>
        <p:spPr>
          <a:xfrm rot="10800000">
            <a:off x="6211875" y="1769975"/>
            <a:ext cx="52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g2828677e119_0_0"/>
          <p:cNvCxnSpPr/>
          <p:nvPr/>
        </p:nvCxnSpPr>
        <p:spPr>
          <a:xfrm flipH="1" rot="10800000">
            <a:off x="6242525" y="1769800"/>
            <a:ext cx="4968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g2828677e119_0_0"/>
          <p:cNvCxnSpPr/>
          <p:nvPr/>
        </p:nvCxnSpPr>
        <p:spPr>
          <a:xfrm flipH="1" rot="10800000">
            <a:off x="1741050" y="1678374"/>
            <a:ext cx="634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g2828677e119_0_0"/>
          <p:cNvCxnSpPr/>
          <p:nvPr/>
        </p:nvCxnSpPr>
        <p:spPr>
          <a:xfrm rot="10800000">
            <a:off x="1722625" y="966550"/>
            <a:ext cx="12300" cy="7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7" name="Google Shape;167;g2828677e119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55725" y="3806013"/>
            <a:ext cx="58399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828677e119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83100" y="4517513"/>
            <a:ext cx="58399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828677e119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9475" y="4517513"/>
            <a:ext cx="583999" cy="5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828677e119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74500" y="3907400"/>
            <a:ext cx="58399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828677e119_0_0"/>
          <p:cNvSpPr txBox="1"/>
          <p:nvPr/>
        </p:nvSpPr>
        <p:spPr>
          <a:xfrm>
            <a:off x="4353000" y="4617113"/>
            <a:ext cx="346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PC</a:t>
            </a:r>
            <a:endParaRPr sz="900"/>
          </a:p>
        </p:txBody>
      </p:sp>
      <p:pic>
        <p:nvPicPr>
          <p:cNvPr id="172" name="Google Shape;172;g2828677e119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72466" y="3806013"/>
            <a:ext cx="892200" cy="48266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828677e119_0_0"/>
          <p:cNvSpPr txBox="1"/>
          <p:nvPr/>
        </p:nvSpPr>
        <p:spPr>
          <a:xfrm>
            <a:off x="5678100" y="4265488"/>
            <a:ext cx="9321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Wireless Access Point WiFi</a:t>
            </a:r>
            <a:endParaRPr sz="800"/>
          </a:p>
        </p:txBody>
      </p:sp>
      <p:pic>
        <p:nvPicPr>
          <p:cNvPr id="174" name="Google Shape;174;g2828677e119_0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60648" y="1604671"/>
            <a:ext cx="399452" cy="4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828677e119_0_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235853" y="1604671"/>
            <a:ext cx="449039" cy="4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828677e119_0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535147" y="1403275"/>
            <a:ext cx="346200" cy="416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828677e119_0_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50850" y="2017898"/>
            <a:ext cx="399450" cy="46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828677e119_0_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16250" y="2180313"/>
            <a:ext cx="584000" cy="5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828677e119_0_0"/>
          <p:cNvSpPr txBox="1"/>
          <p:nvPr/>
        </p:nvSpPr>
        <p:spPr>
          <a:xfrm>
            <a:off x="2300225" y="1221025"/>
            <a:ext cx="6780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Cisco ASA Firewall</a:t>
            </a:r>
            <a:endParaRPr sz="800"/>
          </a:p>
        </p:txBody>
      </p:sp>
      <p:sp>
        <p:nvSpPr>
          <p:cNvPr id="180" name="Google Shape;180;g2828677e119_0_0"/>
          <p:cNvSpPr txBox="1"/>
          <p:nvPr/>
        </p:nvSpPr>
        <p:spPr>
          <a:xfrm>
            <a:off x="3130675" y="1227075"/>
            <a:ext cx="6594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Cisco </a:t>
            </a:r>
            <a:r>
              <a:rPr lang="en" sz="800"/>
              <a:t>Router</a:t>
            </a:r>
            <a:endParaRPr sz="800"/>
          </a:p>
        </p:txBody>
      </p:sp>
      <p:sp>
        <p:nvSpPr>
          <p:cNvPr id="181" name="Google Shape;181;g2828677e119_0_0"/>
          <p:cNvSpPr txBox="1"/>
          <p:nvPr/>
        </p:nvSpPr>
        <p:spPr>
          <a:xfrm>
            <a:off x="4653650" y="1270250"/>
            <a:ext cx="9321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Web Application Server</a:t>
            </a:r>
            <a:endParaRPr sz="800"/>
          </a:p>
        </p:txBody>
      </p:sp>
      <p:sp>
        <p:nvSpPr>
          <p:cNvPr id="182" name="Google Shape;182;g2828677e119_0_0"/>
          <p:cNvSpPr txBox="1"/>
          <p:nvPr/>
        </p:nvSpPr>
        <p:spPr>
          <a:xfrm>
            <a:off x="5433325" y="2731975"/>
            <a:ext cx="7602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DB Server</a:t>
            </a:r>
            <a:endParaRPr sz="900"/>
          </a:p>
        </p:txBody>
      </p:sp>
      <p:sp>
        <p:nvSpPr>
          <p:cNvPr id="183" name="Google Shape;183;g2828677e119_0_0"/>
          <p:cNvSpPr txBox="1"/>
          <p:nvPr/>
        </p:nvSpPr>
        <p:spPr>
          <a:xfrm>
            <a:off x="4183075" y="2425938"/>
            <a:ext cx="9873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Communication IBM Server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84" name="Google Shape;184;g2828677e119_0_0"/>
          <p:cNvPicPr preferRelativeResize="0"/>
          <p:nvPr/>
        </p:nvPicPr>
        <p:blipFill rotWithShape="1">
          <a:blip r:embed="rId18">
            <a:alphaModFix/>
          </a:blip>
          <a:srcRect b="24258" l="0" r="0" t="21007"/>
          <a:stretch/>
        </p:blipFill>
        <p:spPr>
          <a:xfrm>
            <a:off x="2457600" y="2507837"/>
            <a:ext cx="760200" cy="4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828677e119_0_0"/>
          <p:cNvSpPr txBox="1"/>
          <p:nvPr/>
        </p:nvSpPr>
        <p:spPr>
          <a:xfrm>
            <a:off x="2335063" y="2210075"/>
            <a:ext cx="11100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Cisco Catalyst Switch</a:t>
            </a:r>
            <a:endParaRPr sz="900"/>
          </a:p>
        </p:txBody>
      </p:sp>
      <p:cxnSp>
        <p:nvCxnSpPr>
          <p:cNvPr id="186" name="Google Shape;186;g2828677e119_0_0"/>
          <p:cNvCxnSpPr>
            <a:stCxn id="184" idx="2"/>
            <a:endCxn id="125" idx="1"/>
          </p:cNvCxnSpPr>
          <p:nvPr/>
        </p:nvCxnSpPr>
        <p:spPr>
          <a:xfrm flipH="1" rot="-5400000">
            <a:off x="2449350" y="3312287"/>
            <a:ext cx="1340400" cy="56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87" name="Google Shape;187;g2828677e119_0_0"/>
          <p:cNvCxnSpPr>
            <a:stCxn id="159" idx="3"/>
            <a:endCxn id="175" idx="1"/>
          </p:cNvCxnSpPr>
          <p:nvPr/>
        </p:nvCxnSpPr>
        <p:spPr>
          <a:xfrm>
            <a:off x="2857047" y="1725911"/>
            <a:ext cx="378900" cy="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88" name="Google Shape;188;g2828677e119_0_0"/>
          <p:cNvCxnSpPr>
            <a:stCxn id="175" idx="2"/>
            <a:endCxn id="172" idx="0"/>
          </p:cNvCxnSpPr>
          <p:nvPr/>
        </p:nvCxnSpPr>
        <p:spPr>
          <a:xfrm flipH="1" rot="-5400000">
            <a:off x="3903173" y="1590421"/>
            <a:ext cx="1772700" cy="2658300"/>
          </a:xfrm>
          <a:prstGeom prst="bentConnector3">
            <a:avLst>
              <a:gd fmla="val 695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g2828677e119_0_0"/>
          <p:cNvCxnSpPr>
            <a:stCxn id="177" idx="3"/>
            <a:endCxn id="176" idx="1"/>
          </p:cNvCxnSpPr>
          <p:nvPr/>
        </p:nvCxnSpPr>
        <p:spPr>
          <a:xfrm flipH="1" rot="10800000">
            <a:off x="4750300" y="1611261"/>
            <a:ext cx="784800" cy="6390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g2828677e119_0_0"/>
          <p:cNvCxnSpPr>
            <a:stCxn id="177" idx="3"/>
            <a:endCxn id="178" idx="1"/>
          </p:cNvCxnSpPr>
          <p:nvPr/>
        </p:nvCxnSpPr>
        <p:spPr>
          <a:xfrm>
            <a:off x="4750300" y="2250261"/>
            <a:ext cx="666000" cy="2220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1" name="Google Shape;191;g2828677e119_0_0"/>
          <p:cNvCxnSpPr>
            <a:stCxn id="184" idx="3"/>
            <a:endCxn id="177" idx="1"/>
          </p:cNvCxnSpPr>
          <p:nvPr/>
        </p:nvCxnSpPr>
        <p:spPr>
          <a:xfrm flipH="1" rot="10800000">
            <a:off x="3217800" y="2250287"/>
            <a:ext cx="1133100" cy="465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2" name="Google Shape;192;g2828677e119_0_0"/>
          <p:cNvCxnSpPr/>
          <p:nvPr/>
        </p:nvCxnSpPr>
        <p:spPr>
          <a:xfrm rot="-5400000">
            <a:off x="2770050" y="2079500"/>
            <a:ext cx="635400" cy="486900"/>
          </a:xfrm>
          <a:prstGeom prst="bentConnector3">
            <a:avLst>
              <a:gd fmla="val 28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