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i2T3xErz2pfAuWKtDm8BDkm9IG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ACADE4-520A-47B2-BEB2-E0622A236ED9}">
  <a:tblStyle styleId="{27ACADE4-520A-47B2-BEB2-E0622A236E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906650" y="1068975"/>
            <a:ext cx="1610700" cy="37080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050568" y="1098997"/>
            <a:ext cx="3042900" cy="36780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626675" y="1120650"/>
            <a:ext cx="1610700" cy="36564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095050" y="666527"/>
            <a:ext cx="12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162150" y="660009"/>
            <a:ext cx="2819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 Selected Parts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860009" y="652618"/>
            <a:ext cx="1233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117550" y="2622690"/>
            <a:ext cx="1188900" cy="49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material suppliers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117550" y="1688775"/>
            <a:ext cx="1188900" cy="5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service provider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117550" y="3729340"/>
            <a:ext cx="1188900" cy="49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4759425" y="3775573"/>
            <a:ext cx="1188900" cy="5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&amp; Sales Management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61489" y="2664424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349231" y="3776490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 Management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882509" y="1614131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882509" y="3853802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Customers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"/>
          <p:cNvCxnSpPr>
            <a:stCxn id="62" idx="3"/>
            <a:endCxn id="65" idx="1"/>
          </p:cNvCxnSpPr>
          <p:nvPr/>
        </p:nvCxnSpPr>
        <p:spPr>
          <a:xfrm>
            <a:off x="2306450" y="3975640"/>
            <a:ext cx="1042781" cy="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70;p1"/>
          <p:cNvSpPr/>
          <p:nvPr/>
        </p:nvSpPr>
        <p:spPr>
          <a:xfrm>
            <a:off x="4759428" y="1614119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Support Team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231392" y="1464541"/>
            <a:ext cx="1188900" cy="40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 Restaurants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"/>
          <p:cNvCxnSpPr>
            <a:cxnSpLocks/>
            <a:stCxn id="60" idx="3"/>
            <a:endCxn id="64" idx="1"/>
          </p:cNvCxnSpPr>
          <p:nvPr/>
        </p:nvCxnSpPr>
        <p:spPr>
          <a:xfrm flipV="1">
            <a:off x="2306450" y="2866174"/>
            <a:ext cx="1055039" cy="28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cxnSpLocks/>
            <a:stCxn id="70" idx="1"/>
            <a:endCxn id="64" idx="0"/>
          </p:cNvCxnSpPr>
          <p:nvPr/>
        </p:nvCxnSpPr>
        <p:spPr>
          <a:xfrm flipH="1">
            <a:off x="3955939" y="1815869"/>
            <a:ext cx="803489" cy="8485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"/>
          <p:cNvCxnSpPr>
            <a:stCxn id="61" idx="3"/>
            <a:endCxn id="71" idx="1"/>
          </p:cNvCxnSpPr>
          <p:nvPr/>
        </p:nvCxnSpPr>
        <p:spPr>
          <a:xfrm flipV="1">
            <a:off x="2306450" y="1666291"/>
            <a:ext cx="924942" cy="3014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"/>
          <p:cNvCxnSpPr>
            <a:stCxn id="63" idx="3"/>
            <a:endCxn id="68" idx="1"/>
          </p:cNvCxnSpPr>
          <p:nvPr/>
        </p:nvCxnSpPr>
        <p:spPr>
          <a:xfrm>
            <a:off x="5948325" y="4054573"/>
            <a:ext cx="934184" cy="9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"/>
          <p:cNvCxnSpPr>
            <a:stCxn id="70" idx="3"/>
            <a:endCxn id="67" idx="1"/>
          </p:cNvCxnSpPr>
          <p:nvPr/>
        </p:nvCxnSpPr>
        <p:spPr>
          <a:xfrm>
            <a:off x="5948328" y="1815869"/>
            <a:ext cx="9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77;p1"/>
          <p:cNvCxnSpPr>
            <a:cxnSpLocks/>
            <a:stCxn id="65" idx="0"/>
            <a:endCxn id="64" idx="2"/>
          </p:cNvCxnSpPr>
          <p:nvPr/>
        </p:nvCxnSpPr>
        <p:spPr>
          <a:xfrm flipV="1">
            <a:off x="3943681" y="3067924"/>
            <a:ext cx="12258" cy="7085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78;p1"/>
          <p:cNvCxnSpPr>
            <a:stCxn id="63" idx="0"/>
            <a:endCxn id="64" idx="2"/>
          </p:cNvCxnSpPr>
          <p:nvPr/>
        </p:nvCxnSpPr>
        <p:spPr>
          <a:xfrm flipH="1" flipV="1">
            <a:off x="3955939" y="3067924"/>
            <a:ext cx="1397936" cy="707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" name="Google Shape;82;p1"/>
          <p:cNvCxnSpPr>
            <a:cxnSpLocks/>
            <a:stCxn id="61" idx="3"/>
            <a:endCxn id="64" idx="0"/>
          </p:cNvCxnSpPr>
          <p:nvPr/>
        </p:nvCxnSpPr>
        <p:spPr>
          <a:xfrm>
            <a:off x="2306450" y="1967775"/>
            <a:ext cx="1649489" cy="696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1"/>
          <p:cNvCxnSpPr>
            <a:stCxn id="60" idx="3"/>
            <a:endCxn id="65" idx="1"/>
          </p:cNvCxnSpPr>
          <p:nvPr/>
        </p:nvCxnSpPr>
        <p:spPr>
          <a:xfrm>
            <a:off x="2306450" y="2868990"/>
            <a:ext cx="1042781" cy="1109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1"/>
          <p:cNvSpPr txBox="1"/>
          <p:nvPr/>
        </p:nvSpPr>
        <p:spPr>
          <a:xfrm>
            <a:off x="285750" y="128150"/>
            <a:ext cx="8278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Pie - Business Relation Map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F6D77-B515-E8C2-1278-7A9BD1550F55}"/>
              </a:ext>
            </a:extLst>
          </p:cNvPr>
          <p:cNvSpPr txBox="1"/>
          <p:nvPr/>
        </p:nvSpPr>
        <p:spPr>
          <a:xfrm>
            <a:off x="4813714" y="1975909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DC89A-E536-0610-8593-C34149CE13DA}"/>
              </a:ext>
            </a:extLst>
          </p:cNvPr>
          <p:cNvSpPr txBox="1"/>
          <p:nvPr/>
        </p:nvSpPr>
        <p:spPr>
          <a:xfrm>
            <a:off x="3394920" y="3070606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E5690-A9EA-4E4C-D40F-F38DBDEA83C7}"/>
              </a:ext>
            </a:extLst>
          </p:cNvPr>
          <p:cNvSpPr txBox="1"/>
          <p:nvPr/>
        </p:nvSpPr>
        <p:spPr>
          <a:xfrm>
            <a:off x="3292931" y="1808671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86FFB-41E4-8735-BB99-CCC0F3CC13B6}"/>
              </a:ext>
            </a:extLst>
          </p:cNvPr>
          <p:cNvSpPr txBox="1"/>
          <p:nvPr/>
        </p:nvSpPr>
        <p:spPr>
          <a:xfrm>
            <a:off x="6917626" y="1962315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5D183-F787-5389-3356-910C2C9F71F6}"/>
              </a:ext>
            </a:extLst>
          </p:cNvPr>
          <p:cNvSpPr txBox="1"/>
          <p:nvPr/>
        </p:nvSpPr>
        <p:spPr>
          <a:xfrm>
            <a:off x="3335694" y="4125090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49B7B-3A2C-16F6-67E4-F19330EE8296}"/>
              </a:ext>
            </a:extLst>
          </p:cNvPr>
          <p:cNvSpPr txBox="1"/>
          <p:nvPr/>
        </p:nvSpPr>
        <p:spPr>
          <a:xfrm>
            <a:off x="4853562" y="4293675"/>
            <a:ext cx="1073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348175" y="129525"/>
            <a:ext cx="522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Roles by Business Group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488750" y="545925"/>
            <a:ext cx="3598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Users (Customers)</a:t>
            </a:r>
            <a:endParaRPr u="sng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(Tharun)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Customers (Maneesha)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488750" y="1379750"/>
            <a:ext cx="227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Users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1927171833"/>
              </p:ext>
            </p:extLst>
          </p:nvPr>
        </p:nvGraphicFramePr>
        <p:xfrm>
          <a:off x="1570949" y="1800225"/>
          <a:ext cx="6815757" cy="2799708"/>
        </p:xfrm>
        <a:graphic>
          <a:graphicData uri="http://schemas.openxmlformats.org/drawingml/2006/table">
            <a:tbl>
              <a:tblPr>
                <a:noFill/>
                <a:tableStyleId>{27ACADE4-520A-47B2-BEB2-E0622A236ED9}</a:tableStyleId>
              </a:tblPr>
              <a:tblGrid>
                <a:gridCol w="247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Business Group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User Roles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Team member name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(Business group proxy)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Advertising Sales &amp; Management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Advertisement Sales Representative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Alan</a:t>
                      </a:r>
                      <a:r>
                        <a:rPr lang="en" sz="1200" dirty="0"/>
                        <a:t> Parmar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Business Management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Business Manager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Yash Kantharia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Finance Management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Accountant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Poonam Adtani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solidFill>
                            <a:schemeClr val="dk1"/>
                          </a:solidFill>
                        </a:rPr>
                        <a:t>Customer Support Team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Customer Relationship Executive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Saichand Reddy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Partner Restaurants</a:t>
                      </a:r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Business Manager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1200" u="none" strike="noStrike" cap="none" dirty="0"/>
                        <a:t>Sarvesh Desai</a:t>
                      </a:r>
                      <a:endParaRPr sz="1200" u="none" strike="noStrike" cap="none" dirty="0"/>
                    </a:p>
                  </a:txBody>
                  <a:tcPr marL="91425" marR="91425" marT="91425" marB="914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6231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126</Words>
  <Application>Microsoft Office PowerPoint</Application>
  <PresentationFormat>On-screen Show (16:9)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Adtani, Ms. Poonam Bhojraj</cp:lastModifiedBy>
  <cp:revision>8</cp:revision>
  <dcterms:modified xsi:type="dcterms:W3CDTF">2023-02-27T02:05:31Z</dcterms:modified>
</cp:coreProperties>
</file>