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FE894E-399E-44D6-9A05-C62A35CC4BFA}">
  <a:tblStyle styleId="{57FE894E-399E-44D6-9A05-C62A35CC4B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e7a86ec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e7a86ec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e238f59d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e238f59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5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Circular Pie - Business Relation Map</a:t>
            </a:r>
            <a:endParaRPr sz="20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375" y="458600"/>
            <a:ext cx="6594449" cy="46848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250725" y="124177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906650" y="1068975"/>
            <a:ext cx="1610700" cy="370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050568" y="1098997"/>
            <a:ext cx="3042900" cy="367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626675" y="1120650"/>
            <a:ext cx="1610700" cy="36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247481" y="697225"/>
            <a:ext cx="123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Suppliers</a:t>
            </a:r>
            <a:endParaRPr sz="1200"/>
          </a:p>
        </p:txBody>
      </p:sp>
      <p:sp>
        <p:nvSpPr>
          <p:cNvPr id="65" name="Google Shape;65;p14"/>
          <p:cNvSpPr txBox="1"/>
          <p:nvPr/>
        </p:nvSpPr>
        <p:spPr>
          <a:xfrm>
            <a:off x="3280201" y="659763"/>
            <a:ext cx="28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 Selected Parts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685175" y="697225"/>
            <a:ext cx="12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117550" y="2622690"/>
            <a:ext cx="11889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Raw material suppliers</a:t>
            </a:r>
            <a:endParaRPr sz="1200"/>
          </a:p>
        </p:txBody>
      </p:sp>
      <p:sp>
        <p:nvSpPr>
          <p:cNvPr id="68" name="Google Shape;68;p14"/>
          <p:cNvSpPr/>
          <p:nvPr/>
        </p:nvSpPr>
        <p:spPr>
          <a:xfrm>
            <a:off x="1117550" y="1688775"/>
            <a:ext cx="1188900" cy="55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Delivery service provider</a:t>
            </a:r>
            <a:endParaRPr sz="1200"/>
          </a:p>
        </p:txBody>
      </p:sp>
      <p:sp>
        <p:nvSpPr>
          <p:cNvPr id="69" name="Google Shape;69;p14"/>
          <p:cNvSpPr/>
          <p:nvPr/>
        </p:nvSpPr>
        <p:spPr>
          <a:xfrm>
            <a:off x="1117550" y="3686476"/>
            <a:ext cx="11889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Payment Gateway</a:t>
            </a:r>
            <a:endParaRPr sz="1200"/>
          </a:p>
        </p:txBody>
      </p:sp>
      <p:sp>
        <p:nvSpPr>
          <p:cNvPr id="70" name="Google Shape;70;p14"/>
          <p:cNvSpPr/>
          <p:nvPr/>
        </p:nvSpPr>
        <p:spPr>
          <a:xfrm>
            <a:off x="4759425" y="3775573"/>
            <a:ext cx="1188900" cy="55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Advertising &amp; Sales Management</a:t>
            </a:r>
            <a:endParaRPr sz="1200"/>
          </a:p>
        </p:txBody>
      </p:sp>
      <p:sp>
        <p:nvSpPr>
          <p:cNvPr id="71" name="Google Shape;71;p14"/>
          <p:cNvSpPr/>
          <p:nvPr/>
        </p:nvSpPr>
        <p:spPr>
          <a:xfrm>
            <a:off x="4759428" y="2571758"/>
            <a:ext cx="11889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Management</a:t>
            </a:r>
            <a:endParaRPr sz="1200"/>
          </a:p>
        </p:txBody>
      </p:sp>
      <p:sp>
        <p:nvSpPr>
          <p:cNvPr id="72" name="Google Shape;72;p14"/>
          <p:cNvSpPr/>
          <p:nvPr/>
        </p:nvSpPr>
        <p:spPr>
          <a:xfrm>
            <a:off x="3258244" y="3775565"/>
            <a:ext cx="11889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Finance Management</a:t>
            </a:r>
            <a:endParaRPr sz="1200"/>
          </a:p>
        </p:txBody>
      </p:sp>
      <p:sp>
        <p:nvSpPr>
          <p:cNvPr id="73" name="Google Shape;73;p14"/>
          <p:cNvSpPr/>
          <p:nvPr/>
        </p:nvSpPr>
        <p:spPr>
          <a:xfrm>
            <a:off x="3298041" y="1648697"/>
            <a:ext cx="11889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Resource Management</a:t>
            </a:r>
            <a:endParaRPr sz="1200"/>
          </a:p>
        </p:txBody>
      </p:sp>
      <p:sp>
        <p:nvSpPr>
          <p:cNvPr id="74" name="Google Shape;74;p14"/>
          <p:cNvSpPr/>
          <p:nvPr/>
        </p:nvSpPr>
        <p:spPr>
          <a:xfrm>
            <a:off x="6882509" y="1614131"/>
            <a:ext cx="11889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Customers</a:t>
            </a:r>
            <a:endParaRPr sz="1200"/>
          </a:p>
        </p:txBody>
      </p:sp>
      <p:sp>
        <p:nvSpPr>
          <p:cNvPr id="75" name="Google Shape;75;p14"/>
          <p:cNvSpPr/>
          <p:nvPr/>
        </p:nvSpPr>
        <p:spPr>
          <a:xfrm>
            <a:off x="6882509" y="3960962"/>
            <a:ext cx="11889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Advertising</a:t>
            </a:r>
            <a:r>
              <a:rPr lang="en" sz="1200"/>
              <a:t> Customers</a:t>
            </a:r>
            <a:endParaRPr sz="1200"/>
          </a:p>
        </p:txBody>
      </p:sp>
      <p:cxnSp>
        <p:nvCxnSpPr>
          <p:cNvPr id="76" name="Google Shape;76;p14"/>
          <p:cNvCxnSpPr>
            <a:stCxn id="69" idx="3"/>
            <a:endCxn id="72" idx="1"/>
          </p:cNvCxnSpPr>
          <p:nvPr/>
        </p:nvCxnSpPr>
        <p:spPr>
          <a:xfrm>
            <a:off x="2306450" y="3932776"/>
            <a:ext cx="951900" cy="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/>
          <p:nvPr/>
        </p:nvSpPr>
        <p:spPr>
          <a:xfrm>
            <a:off x="4759428" y="1614119"/>
            <a:ext cx="11889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Customer Support Team</a:t>
            </a:r>
            <a:endParaRPr sz="1200"/>
          </a:p>
        </p:txBody>
      </p:sp>
      <p:sp>
        <p:nvSpPr>
          <p:cNvPr id="78" name="Google Shape;78;p14"/>
          <p:cNvSpPr/>
          <p:nvPr/>
        </p:nvSpPr>
        <p:spPr>
          <a:xfrm>
            <a:off x="3341168" y="2640912"/>
            <a:ext cx="11889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Partner Restaurants</a:t>
            </a:r>
            <a:endParaRPr sz="1200"/>
          </a:p>
        </p:txBody>
      </p:sp>
      <p:cxnSp>
        <p:nvCxnSpPr>
          <p:cNvPr id="79" name="Google Shape;79;p14"/>
          <p:cNvCxnSpPr>
            <a:stCxn id="67" idx="3"/>
            <a:endCxn id="73" idx="1"/>
          </p:cNvCxnSpPr>
          <p:nvPr/>
        </p:nvCxnSpPr>
        <p:spPr>
          <a:xfrm flipH="1" rot="10800000">
            <a:off x="2306450" y="1850490"/>
            <a:ext cx="991500" cy="10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77" idx="2"/>
            <a:endCxn id="71" idx="0"/>
          </p:cNvCxnSpPr>
          <p:nvPr/>
        </p:nvCxnSpPr>
        <p:spPr>
          <a:xfrm>
            <a:off x="5353878" y="2017619"/>
            <a:ext cx="0" cy="5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68" idx="3"/>
            <a:endCxn id="78" idx="1"/>
          </p:cNvCxnSpPr>
          <p:nvPr/>
        </p:nvCxnSpPr>
        <p:spPr>
          <a:xfrm>
            <a:off x="2306450" y="1967775"/>
            <a:ext cx="1034700" cy="8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70" idx="3"/>
            <a:endCxn id="75" idx="1"/>
          </p:cNvCxnSpPr>
          <p:nvPr/>
        </p:nvCxnSpPr>
        <p:spPr>
          <a:xfrm>
            <a:off x="5948325" y="4054573"/>
            <a:ext cx="934200" cy="1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77" idx="3"/>
            <a:endCxn id="74" idx="1"/>
          </p:cNvCxnSpPr>
          <p:nvPr/>
        </p:nvCxnSpPr>
        <p:spPr>
          <a:xfrm>
            <a:off x="5948328" y="1815869"/>
            <a:ext cx="93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stCxn id="72" idx="3"/>
            <a:endCxn id="71" idx="2"/>
          </p:cNvCxnSpPr>
          <p:nvPr/>
        </p:nvCxnSpPr>
        <p:spPr>
          <a:xfrm flipH="1" rot="10800000">
            <a:off x="4447144" y="2975315"/>
            <a:ext cx="906600" cy="10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stCxn id="70" idx="0"/>
            <a:endCxn id="71" idx="2"/>
          </p:cNvCxnSpPr>
          <p:nvPr/>
        </p:nvCxnSpPr>
        <p:spPr>
          <a:xfrm rot="10800000">
            <a:off x="5353875" y="2975173"/>
            <a:ext cx="0" cy="8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>
            <a:stCxn id="73" idx="2"/>
            <a:endCxn id="71" idx="0"/>
          </p:cNvCxnSpPr>
          <p:nvPr/>
        </p:nvCxnSpPr>
        <p:spPr>
          <a:xfrm>
            <a:off x="3892491" y="2052197"/>
            <a:ext cx="146130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stCxn id="73" idx="2"/>
            <a:endCxn id="78" idx="0"/>
          </p:cNvCxnSpPr>
          <p:nvPr/>
        </p:nvCxnSpPr>
        <p:spPr>
          <a:xfrm>
            <a:off x="3892491" y="2052197"/>
            <a:ext cx="43200" cy="5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>
            <a:stCxn id="78" idx="3"/>
            <a:endCxn id="71" idx="1"/>
          </p:cNvCxnSpPr>
          <p:nvPr/>
        </p:nvCxnSpPr>
        <p:spPr>
          <a:xfrm flipH="1" rot="10800000">
            <a:off x="4530068" y="2773362"/>
            <a:ext cx="229500" cy="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>
            <a:stCxn id="68" idx="3"/>
            <a:endCxn id="73" idx="1"/>
          </p:cNvCxnSpPr>
          <p:nvPr/>
        </p:nvCxnSpPr>
        <p:spPr>
          <a:xfrm flipH="1" rot="10800000">
            <a:off x="2306450" y="1850475"/>
            <a:ext cx="991500" cy="1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>
            <a:stCxn id="67" idx="3"/>
            <a:endCxn id="72" idx="1"/>
          </p:cNvCxnSpPr>
          <p:nvPr/>
        </p:nvCxnSpPr>
        <p:spPr>
          <a:xfrm>
            <a:off x="2306450" y="2868990"/>
            <a:ext cx="951900" cy="11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4"/>
          <p:cNvSpPr txBox="1"/>
          <p:nvPr/>
        </p:nvSpPr>
        <p:spPr>
          <a:xfrm>
            <a:off x="285750" y="128150"/>
            <a:ext cx="827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Circular Pie - Business Relation Map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2017900" y="105825"/>
            <a:ext cx="522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User Roles by Business Group</a:t>
            </a:r>
            <a:endParaRPr sz="2800"/>
          </a:p>
        </p:txBody>
      </p:sp>
      <p:sp>
        <p:nvSpPr>
          <p:cNvPr id="97" name="Google Shape;97;p15"/>
          <p:cNvSpPr txBox="1"/>
          <p:nvPr/>
        </p:nvSpPr>
        <p:spPr>
          <a:xfrm>
            <a:off x="1488750" y="797275"/>
            <a:ext cx="359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External Users (Customers)</a:t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Customers </a:t>
            </a:r>
            <a:r>
              <a:rPr lang="en"/>
              <a:t>(Tharun)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Advertising Customers (Maneesha)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1488750" y="1453425"/>
            <a:ext cx="22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Internal Users</a:t>
            </a:r>
            <a:endParaRPr u="sng"/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1570950" y="195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{57FE894E-399E-44D6-9A05-C62A35CC4BFA}</a:tableStyleId>
              </a:tblPr>
              <a:tblGrid>
                <a:gridCol w="2095500"/>
                <a:gridCol w="2180175"/>
                <a:gridCol w="2123725"/>
              </a:tblGrid>
              <a:tr h="51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Business Group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 Roles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Team member name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(Business group proxy)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45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Resource Management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Manager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Sarvesh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51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Advertising Sales &amp; Management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Advertisement Sales Representative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Alan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5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Business Management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Business Manager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Yash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45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Finance Management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Accountant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Poonam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5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Customer Support Team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Customer Relationship Executive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Saichand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