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2T3xErz2pfAuWKtDm8BDkm9I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42DC17-2059-455B-BB84-2BD1F9A78CE6}">
  <a:tblStyle styleId="{D942DC17-2059-455B-BB84-2BD1F9A78C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06650" y="1068975"/>
            <a:ext cx="1610700" cy="37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50568" y="1098997"/>
            <a:ext cx="3042900" cy="36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26700" y="1115550"/>
            <a:ext cx="1610700" cy="36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095050" y="666527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62150" y="660009"/>
            <a:ext cx="28197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Selected Parts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60009" y="652618"/>
            <a:ext cx="1233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117550" y="2622690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 suppliers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117550" y="1688775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service provider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072650" y="3731026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759425" y="3775573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&amp; Sales 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4759428" y="2640908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258244" y="3775565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298041" y="1648697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882509" y="1614131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882509" y="3852837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>
            <a:stCxn id="62" idx="3"/>
            <a:endCxn id="65" idx="1"/>
          </p:cNvCxnSpPr>
          <p:nvPr/>
        </p:nvCxnSpPr>
        <p:spPr>
          <a:xfrm>
            <a:off x="2261550" y="3977326"/>
            <a:ext cx="9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1"/>
          <p:cNvSpPr/>
          <p:nvPr/>
        </p:nvSpPr>
        <p:spPr>
          <a:xfrm>
            <a:off x="4759428" y="1614119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 Team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341168" y="2640912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Restaurants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>
            <a:stCxn id="60" idx="3"/>
            <a:endCxn id="66" idx="1"/>
          </p:cNvCxnSpPr>
          <p:nvPr/>
        </p:nvCxnSpPr>
        <p:spPr>
          <a:xfrm flipH="1" rot="10800000">
            <a:off x="2306450" y="1850490"/>
            <a:ext cx="9915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70" idx="2"/>
            <a:endCxn id="64" idx="0"/>
          </p:cNvCxnSpPr>
          <p:nvPr/>
        </p:nvCxnSpPr>
        <p:spPr>
          <a:xfrm>
            <a:off x="5353878" y="2017619"/>
            <a:ext cx="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1" idx="3"/>
            <a:endCxn id="71" idx="1"/>
          </p:cNvCxnSpPr>
          <p:nvPr/>
        </p:nvCxnSpPr>
        <p:spPr>
          <a:xfrm>
            <a:off x="2306450" y="1967775"/>
            <a:ext cx="10347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63" idx="3"/>
            <a:endCxn id="68" idx="1"/>
          </p:cNvCxnSpPr>
          <p:nvPr/>
        </p:nvCxnSpPr>
        <p:spPr>
          <a:xfrm>
            <a:off x="5948325" y="4054573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>
            <a:stCxn id="70" idx="3"/>
            <a:endCxn id="67" idx="1"/>
          </p:cNvCxnSpPr>
          <p:nvPr/>
        </p:nvCxnSpPr>
        <p:spPr>
          <a:xfrm>
            <a:off x="5948328" y="1815869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"/>
          <p:cNvCxnSpPr>
            <a:stCxn id="65" idx="3"/>
            <a:endCxn id="64" idx="2"/>
          </p:cNvCxnSpPr>
          <p:nvPr/>
        </p:nvCxnSpPr>
        <p:spPr>
          <a:xfrm flipH="1" rot="10800000">
            <a:off x="4447144" y="3044315"/>
            <a:ext cx="906600" cy="9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>
            <a:stCxn id="63" idx="0"/>
            <a:endCxn id="64" idx="2"/>
          </p:cNvCxnSpPr>
          <p:nvPr/>
        </p:nvCxnSpPr>
        <p:spPr>
          <a:xfrm rot="10800000">
            <a:off x="5353875" y="3044473"/>
            <a:ext cx="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66" idx="2"/>
            <a:endCxn id="64" idx="0"/>
          </p:cNvCxnSpPr>
          <p:nvPr/>
        </p:nvCxnSpPr>
        <p:spPr>
          <a:xfrm>
            <a:off x="3892491" y="2052197"/>
            <a:ext cx="14613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"/>
          <p:cNvCxnSpPr>
            <a:stCxn id="66" idx="2"/>
            <a:endCxn id="71" idx="0"/>
          </p:cNvCxnSpPr>
          <p:nvPr/>
        </p:nvCxnSpPr>
        <p:spPr>
          <a:xfrm>
            <a:off x="3892491" y="2052197"/>
            <a:ext cx="432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"/>
          <p:cNvCxnSpPr>
            <a:stCxn id="71" idx="3"/>
            <a:endCxn id="64" idx="1"/>
          </p:cNvCxnSpPr>
          <p:nvPr/>
        </p:nvCxnSpPr>
        <p:spPr>
          <a:xfrm>
            <a:off x="4530068" y="2842662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"/>
          <p:cNvCxnSpPr>
            <a:stCxn id="61" idx="3"/>
            <a:endCxn id="66" idx="1"/>
          </p:cNvCxnSpPr>
          <p:nvPr/>
        </p:nvCxnSpPr>
        <p:spPr>
          <a:xfrm flipH="1" rot="10800000">
            <a:off x="2306450" y="1850475"/>
            <a:ext cx="991500" cy="1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"/>
          <p:cNvCxnSpPr>
            <a:stCxn id="60" idx="3"/>
            <a:endCxn id="65" idx="1"/>
          </p:cNvCxnSpPr>
          <p:nvPr/>
        </p:nvCxnSpPr>
        <p:spPr>
          <a:xfrm>
            <a:off x="2306450" y="2868990"/>
            <a:ext cx="951900" cy="11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p1"/>
          <p:cNvSpPr txBox="1"/>
          <p:nvPr/>
        </p:nvSpPr>
        <p:spPr>
          <a:xfrm>
            <a:off x="285750" y="128150"/>
            <a:ext cx="82785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Pie - Business Relation Map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48175" y="129525"/>
            <a:ext cx="52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Roles by Business Group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488750" y="545925"/>
            <a:ext cx="359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u="sng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(Tharun)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 (Maneesha)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488750" y="13797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Users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570950" y="18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{D942DC17-2059-455B-BB84-2BD1F9A78CE6}</a:tableStyleId>
              </a:tblPr>
              <a:tblGrid>
                <a:gridCol w="2095500"/>
                <a:gridCol w="2180175"/>
                <a:gridCol w="2123725"/>
              </a:tblGrid>
              <a:tr h="51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Group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User Roles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Team member name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(Business group proxy)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Resource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Manager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Sarvesh Desai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51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Advertising Sales &amp;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Advertisement Sales Representative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Alan</a:t>
                      </a:r>
                      <a:r>
                        <a:rPr lang="en" sz="1200"/>
                        <a:t> Parmar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Manager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Yash Kantharia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Finance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Accountant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Poonam Adtani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Customer Support Team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Customer Relationship Executive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Saichand Reddy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