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chan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B980F-A58B-46FB-AC46-EEF6B09E6A2A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871CB6-1C9C-4003-B947-872A6EB2F8F1}">
      <dgm:prSet phldrT="[Text]"/>
      <dgm:spPr/>
      <dgm:t>
        <a:bodyPr/>
        <a:lstStyle/>
        <a:p>
          <a:r>
            <a:rPr lang="en-US" dirty="0"/>
            <a:t>Circular Pie</a:t>
          </a:r>
        </a:p>
      </dgm:t>
    </dgm:pt>
    <dgm:pt modelId="{1A5F5205-977A-4F3E-AD2D-025C88AC88B0}" type="parTrans" cxnId="{A3E3CFBA-152B-4E6D-9AD6-0B754B6E53A5}">
      <dgm:prSet/>
      <dgm:spPr/>
      <dgm:t>
        <a:bodyPr/>
        <a:lstStyle/>
        <a:p>
          <a:endParaRPr lang="en-US"/>
        </a:p>
      </dgm:t>
    </dgm:pt>
    <dgm:pt modelId="{75BB5B2F-8BF2-41B4-A653-0BF2E5C4A08E}" type="sibTrans" cxnId="{A3E3CFBA-152B-4E6D-9AD6-0B754B6E53A5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23B31A8F-F67D-496B-82DB-25692D57F126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FF116C3E-B685-45A7-97E2-99B66FEB9A67}" type="parTrans" cxnId="{86F2259D-0EB9-4E6E-A454-9F64C2FB1349}">
      <dgm:prSet/>
      <dgm:spPr/>
      <dgm:t>
        <a:bodyPr/>
        <a:lstStyle/>
        <a:p>
          <a:endParaRPr lang="en-US"/>
        </a:p>
      </dgm:t>
    </dgm:pt>
    <dgm:pt modelId="{8828684D-B69C-4879-B532-E9C6EAC3C40F}" type="sibTrans" cxnId="{86F2259D-0EB9-4E6E-A454-9F64C2FB1349}">
      <dgm:prSet/>
      <dgm:spPr/>
      <dgm:t>
        <a:bodyPr/>
        <a:lstStyle/>
        <a:p>
          <a:r>
            <a:rPr lang="en-US" dirty="0"/>
            <a:t>Yash</a:t>
          </a:r>
        </a:p>
      </dgm:t>
    </dgm:pt>
    <dgm:pt modelId="{F0E865E8-A782-4626-979C-A21982186A6E}">
      <dgm:prSet phldrT="[Text]"/>
      <dgm:spPr/>
      <dgm:t>
        <a:bodyPr/>
        <a:lstStyle/>
        <a:p>
          <a:r>
            <a:rPr lang="en-US" dirty="0"/>
            <a:t>Order Placing</a:t>
          </a:r>
        </a:p>
      </dgm:t>
    </dgm:pt>
    <dgm:pt modelId="{3A5CB31C-519B-487B-9155-110BE83E7955}" type="parTrans" cxnId="{E6D1CA15-2807-4720-B52E-5495BB57D1A5}">
      <dgm:prSet/>
      <dgm:spPr/>
      <dgm:t>
        <a:bodyPr/>
        <a:lstStyle/>
        <a:p>
          <a:endParaRPr lang="en-US"/>
        </a:p>
      </dgm:t>
    </dgm:pt>
    <dgm:pt modelId="{5D7C2E67-5DF6-4DB1-A58A-4E740FF044FB}" type="sibTrans" cxnId="{E6D1CA15-2807-4720-B52E-5495BB57D1A5}">
      <dgm:prSet/>
      <dgm:spPr/>
      <dgm:t>
        <a:bodyPr/>
        <a:lstStyle/>
        <a:p>
          <a:r>
            <a:rPr lang="en-US" dirty="0" err="1"/>
            <a:t>Tharun</a:t>
          </a:r>
          <a:endParaRPr lang="en-US" dirty="0"/>
        </a:p>
      </dgm:t>
    </dgm:pt>
    <dgm:pt modelId="{B01DEA0C-B5FD-4188-A6BB-6816A8C0A116}">
      <dgm:prSet phldrT="[Text]"/>
      <dgm:spPr/>
      <dgm:t>
        <a:bodyPr/>
        <a:lstStyle/>
        <a:p>
          <a:r>
            <a:rPr lang="en-US" dirty="0"/>
            <a:t>Processing Payment</a:t>
          </a:r>
        </a:p>
      </dgm:t>
    </dgm:pt>
    <dgm:pt modelId="{9129D551-4D65-4E7F-A7C0-8937EFB18E2D}" type="parTrans" cxnId="{68F4BA3B-2949-42D4-BCFF-B7AE13D24C8F}">
      <dgm:prSet/>
      <dgm:spPr/>
      <dgm:t>
        <a:bodyPr/>
        <a:lstStyle/>
        <a:p>
          <a:endParaRPr lang="en-US"/>
        </a:p>
      </dgm:t>
    </dgm:pt>
    <dgm:pt modelId="{C150C232-2A4D-4CA0-82D5-B2C82A860220}" type="sibTrans" cxnId="{68F4BA3B-2949-42D4-BCFF-B7AE13D24C8F}">
      <dgm:prSet/>
      <dgm:spPr/>
      <dgm:t>
        <a:bodyPr/>
        <a:lstStyle/>
        <a:p>
          <a:r>
            <a:rPr lang="en-US" dirty="0"/>
            <a:t>Poonam</a:t>
          </a:r>
        </a:p>
      </dgm:t>
    </dgm:pt>
    <dgm:pt modelId="{4005C8CD-AAA1-493D-BB70-853977C4ADDF}">
      <dgm:prSet phldrT="[Text]"/>
      <dgm:spPr/>
      <dgm:t>
        <a:bodyPr/>
        <a:lstStyle/>
        <a:p>
          <a:r>
            <a:rPr lang="en-US" dirty="0"/>
            <a:t>Menu Selection</a:t>
          </a:r>
        </a:p>
      </dgm:t>
    </dgm:pt>
    <dgm:pt modelId="{955A037F-E373-42BD-A1D6-B68465D62946}" type="parTrans" cxnId="{B891DAEE-5382-4BC1-802E-FFE7E4C9290C}">
      <dgm:prSet/>
      <dgm:spPr/>
      <dgm:t>
        <a:bodyPr/>
        <a:lstStyle/>
        <a:p>
          <a:endParaRPr lang="en-US"/>
        </a:p>
      </dgm:t>
    </dgm:pt>
    <dgm:pt modelId="{25ACA992-B284-4869-935B-F68AD7FAA035}" type="sibTrans" cxnId="{B891DAEE-5382-4BC1-802E-FFE7E4C9290C}">
      <dgm:prSet/>
      <dgm:spPr/>
      <dgm:t>
        <a:bodyPr/>
        <a:lstStyle/>
        <a:p>
          <a:r>
            <a:rPr lang="en-US" dirty="0"/>
            <a:t>Alan</a:t>
          </a:r>
        </a:p>
      </dgm:t>
    </dgm:pt>
    <dgm:pt modelId="{8794EEF1-903A-430A-A3BC-EA83E5E5D8BE}">
      <dgm:prSet phldrT="[Text]"/>
      <dgm:spPr/>
      <dgm:t>
        <a:bodyPr/>
        <a:lstStyle/>
        <a:p>
          <a:r>
            <a:rPr lang="en-US" dirty="0"/>
            <a:t>Delivery/Pickup</a:t>
          </a:r>
        </a:p>
      </dgm:t>
    </dgm:pt>
    <dgm:pt modelId="{BFF4AFE5-B2D1-461C-9A57-55C5C4B16037}" type="parTrans" cxnId="{2C55EE7C-C9E9-41DB-B500-E7962306FD50}">
      <dgm:prSet/>
      <dgm:spPr/>
      <dgm:t>
        <a:bodyPr/>
        <a:lstStyle/>
        <a:p>
          <a:endParaRPr lang="en-US"/>
        </a:p>
      </dgm:t>
    </dgm:pt>
    <dgm:pt modelId="{555075A5-1A88-4616-9C5C-C31F4AF65C48}" type="sibTrans" cxnId="{2C55EE7C-C9E9-41DB-B500-E7962306FD50}">
      <dgm:prSet/>
      <dgm:spPr/>
      <dgm:t>
        <a:bodyPr/>
        <a:lstStyle/>
        <a:p>
          <a:r>
            <a:rPr lang="en-US" dirty="0" err="1"/>
            <a:t>Sarvesh</a:t>
          </a:r>
          <a:endParaRPr lang="en-US" dirty="0"/>
        </a:p>
      </dgm:t>
    </dgm:pt>
    <dgm:pt modelId="{57D8B7E2-EED9-449C-B934-531B271D56AF}">
      <dgm:prSet phldrT="[Text]"/>
      <dgm:spPr/>
      <dgm:t>
        <a:bodyPr/>
        <a:lstStyle/>
        <a:p>
          <a:r>
            <a:rPr lang="en-US" dirty="0"/>
            <a:t>Advertising</a:t>
          </a:r>
        </a:p>
      </dgm:t>
    </dgm:pt>
    <dgm:pt modelId="{93E65558-125D-4C82-B286-FD669D81E641}" type="parTrans" cxnId="{8BD6E458-295E-4340-8B86-A89774CDABF6}">
      <dgm:prSet/>
      <dgm:spPr/>
      <dgm:t>
        <a:bodyPr/>
        <a:lstStyle/>
        <a:p>
          <a:endParaRPr lang="en-US"/>
        </a:p>
      </dgm:t>
    </dgm:pt>
    <dgm:pt modelId="{37BE270D-0915-4DEB-B683-2A77BD164533}" type="sibTrans" cxnId="{8BD6E458-295E-4340-8B86-A89774CDABF6}">
      <dgm:prSet/>
      <dgm:spPr/>
      <dgm:t>
        <a:bodyPr/>
        <a:lstStyle/>
        <a:p>
          <a:r>
            <a:rPr lang="en-US" dirty="0" err="1"/>
            <a:t>Maneesha</a:t>
          </a:r>
          <a:endParaRPr lang="en-US" dirty="0"/>
        </a:p>
      </dgm:t>
    </dgm:pt>
    <dgm:pt modelId="{2CCED412-280A-4C34-B862-FEA182B7C2A2}">
      <dgm:prSet phldrT="[Text]"/>
      <dgm:spPr/>
      <dgm:t>
        <a:bodyPr/>
        <a:lstStyle/>
        <a:p>
          <a:r>
            <a:rPr lang="en-US" dirty="0"/>
            <a:t>Customer Support</a:t>
          </a:r>
        </a:p>
      </dgm:t>
    </dgm:pt>
    <dgm:pt modelId="{15C4460A-3451-44FE-B05E-EF9C38A2BCAB}" type="parTrans" cxnId="{5F72108A-BF2D-4B6C-B9BF-F36CCE02315D}">
      <dgm:prSet/>
      <dgm:spPr/>
      <dgm:t>
        <a:bodyPr/>
        <a:lstStyle/>
        <a:p>
          <a:endParaRPr lang="en-IN"/>
        </a:p>
      </dgm:t>
    </dgm:pt>
    <dgm:pt modelId="{CB41162F-505C-4A74-AED6-002D8563F907}" type="sibTrans" cxnId="{5F72108A-BF2D-4B6C-B9BF-F36CCE02315D}">
      <dgm:prSet/>
      <dgm:spPr/>
      <dgm:t>
        <a:bodyPr/>
        <a:lstStyle/>
        <a:p>
          <a:r>
            <a:rPr lang="en-IN" dirty="0"/>
            <a:t>Saichand</a:t>
          </a:r>
        </a:p>
      </dgm:t>
    </dgm:pt>
    <dgm:pt modelId="{2F8FDE5F-9ABF-47BF-8404-0E05761C42A2}" type="pres">
      <dgm:prSet presAssocID="{29DB980F-A58B-46FB-AC46-EEF6B09E6A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0EF8E5-D7E5-46A0-A917-362280747334}" type="pres">
      <dgm:prSet presAssocID="{73871CB6-1C9C-4003-B947-872A6EB2F8F1}" presName="hierRoot1" presStyleCnt="0">
        <dgm:presLayoutVars>
          <dgm:hierBranch val="init"/>
        </dgm:presLayoutVars>
      </dgm:prSet>
      <dgm:spPr/>
    </dgm:pt>
    <dgm:pt modelId="{3FA72A4C-0E71-4BBA-BE0B-E58AF61D754B}" type="pres">
      <dgm:prSet presAssocID="{73871CB6-1C9C-4003-B947-872A6EB2F8F1}" presName="rootComposite1" presStyleCnt="0"/>
      <dgm:spPr/>
    </dgm:pt>
    <dgm:pt modelId="{E905D69A-2532-40BB-BD63-167606A227A4}" type="pres">
      <dgm:prSet presAssocID="{73871CB6-1C9C-4003-B947-872A6EB2F8F1}" presName="rootText1" presStyleLbl="node0" presStyleIdx="0" presStyleCnt="1">
        <dgm:presLayoutVars>
          <dgm:chMax/>
          <dgm:chPref val="3"/>
        </dgm:presLayoutVars>
      </dgm:prSet>
      <dgm:spPr/>
    </dgm:pt>
    <dgm:pt modelId="{DD89F94F-5AE2-40DA-88E9-DB925B8C883A}" type="pres">
      <dgm:prSet presAssocID="{73871CB6-1C9C-4003-B947-872A6EB2F8F1}" presName="titleText1" presStyleLbl="fgAcc0" presStyleIdx="0" presStyleCnt="1">
        <dgm:presLayoutVars>
          <dgm:chMax val="0"/>
          <dgm:chPref val="0"/>
        </dgm:presLayoutVars>
      </dgm:prSet>
      <dgm:spPr/>
    </dgm:pt>
    <dgm:pt modelId="{9406BB71-EDA3-4EB2-9288-DEAFFC73D49D}" type="pres">
      <dgm:prSet presAssocID="{73871CB6-1C9C-4003-B947-872A6EB2F8F1}" presName="rootConnector1" presStyleLbl="node1" presStyleIdx="0" presStyleCnt="7"/>
      <dgm:spPr/>
    </dgm:pt>
    <dgm:pt modelId="{6439C2EB-63ED-4C28-B4E7-1DBF40C4579E}" type="pres">
      <dgm:prSet presAssocID="{73871CB6-1C9C-4003-B947-872A6EB2F8F1}" presName="hierChild2" presStyleCnt="0"/>
      <dgm:spPr/>
    </dgm:pt>
    <dgm:pt modelId="{2F4176F6-F460-4DE0-B0DB-D5439D2BF9EA}" type="pres">
      <dgm:prSet presAssocID="{FF116C3E-B685-45A7-97E2-99B66FEB9A67}" presName="Name37" presStyleLbl="parChTrans1D2" presStyleIdx="0" presStyleCnt="7"/>
      <dgm:spPr/>
    </dgm:pt>
    <dgm:pt modelId="{13F73FE9-6D12-4B86-9303-E15B0849514B}" type="pres">
      <dgm:prSet presAssocID="{23B31A8F-F67D-496B-82DB-25692D57F126}" presName="hierRoot2" presStyleCnt="0">
        <dgm:presLayoutVars>
          <dgm:hierBranch val="init"/>
        </dgm:presLayoutVars>
      </dgm:prSet>
      <dgm:spPr/>
    </dgm:pt>
    <dgm:pt modelId="{E9E438B5-91C2-423A-BBBF-3AC6858D45A6}" type="pres">
      <dgm:prSet presAssocID="{23B31A8F-F67D-496B-82DB-25692D57F126}" presName="rootComposite" presStyleCnt="0"/>
      <dgm:spPr/>
    </dgm:pt>
    <dgm:pt modelId="{A9BE06CF-88DB-46A2-B766-06DBD2D30269}" type="pres">
      <dgm:prSet presAssocID="{23B31A8F-F67D-496B-82DB-25692D57F126}" presName="rootText" presStyleLbl="node1" presStyleIdx="0" presStyleCnt="7">
        <dgm:presLayoutVars>
          <dgm:chMax/>
          <dgm:chPref val="3"/>
        </dgm:presLayoutVars>
      </dgm:prSet>
      <dgm:spPr/>
    </dgm:pt>
    <dgm:pt modelId="{88BC0538-F2AA-4413-82A3-2FFC5E05E2B3}" type="pres">
      <dgm:prSet presAssocID="{23B31A8F-F67D-496B-82DB-25692D57F126}" presName="titleText2" presStyleLbl="fgAcc1" presStyleIdx="0" presStyleCnt="7">
        <dgm:presLayoutVars>
          <dgm:chMax val="0"/>
          <dgm:chPref val="0"/>
        </dgm:presLayoutVars>
      </dgm:prSet>
      <dgm:spPr/>
    </dgm:pt>
    <dgm:pt modelId="{8C666B0A-2CD0-443E-8E67-D809650458E6}" type="pres">
      <dgm:prSet presAssocID="{23B31A8F-F67D-496B-82DB-25692D57F126}" presName="rootConnector" presStyleLbl="node2" presStyleIdx="0" presStyleCnt="0"/>
      <dgm:spPr/>
    </dgm:pt>
    <dgm:pt modelId="{F0554254-FD4D-4760-AB64-11690D60F896}" type="pres">
      <dgm:prSet presAssocID="{23B31A8F-F67D-496B-82DB-25692D57F126}" presName="hierChild4" presStyleCnt="0"/>
      <dgm:spPr/>
    </dgm:pt>
    <dgm:pt modelId="{3909D324-D910-49C1-AABE-7C3FA6175718}" type="pres">
      <dgm:prSet presAssocID="{23B31A8F-F67D-496B-82DB-25692D57F126}" presName="hierChild5" presStyleCnt="0"/>
      <dgm:spPr/>
    </dgm:pt>
    <dgm:pt modelId="{3B1BA051-1D02-4B93-AFF0-CCE5C3DC0378}" type="pres">
      <dgm:prSet presAssocID="{955A037F-E373-42BD-A1D6-B68465D62946}" presName="Name37" presStyleLbl="parChTrans1D2" presStyleIdx="1" presStyleCnt="7"/>
      <dgm:spPr/>
    </dgm:pt>
    <dgm:pt modelId="{6FECDA17-C953-4917-8597-F9AF343092CC}" type="pres">
      <dgm:prSet presAssocID="{4005C8CD-AAA1-493D-BB70-853977C4ADDF}" presName="hierRoot2" presStyleCnt="0">
        <dgm:presLayoutVars>
          <dgm:hierBranch val="init"/>
        </dgm:presLayoutVars>
      </dgm:prSet>
      <dgm:spPr/>
    </dgm:pt>
    <dgm:pt modelId="{95238F14-A23C-44FB-B88B-C03F8AD78B6D}" type="pres">
      <dgm:prSet presAssocID="{4005C8CD-AAA1-493D-BB70-853977C4ADDF}" presName="rootComposite" presStyleCnt="0"/>
      <dgm:spPr/>
    </dgm:pt>
    <dgm:pt modelId="{69AB27B2-367E-456F-B57C-5B9A3ACD2B7D}" type="pres">
      <dgm:prSet presAssocID="{4005C8CD-AAA1-493D-BB70-853977C4ADDF}" presName="rootText" presStyleLbl="node1" presStyleIdx="1" presStyleCnt="7">
        <dgm:presLayoutVars>
          <dgm:chMax/>
          <dgm:chPref val="3"/>
        </dgm:presLayoutVars>
      </dgm:prSet>
      <dgm:spPr/>
    </dgm:pt>
    <dgm:pt modelId="{E67330C1-F0AC-48E5-AC1E-47473FD98347}" type="pres">
      <dgm:prSet presAssocID="{4005C8CD-AAA1-493D-BB70-853977C4ADDF}" presName="titleText2" presStyleLbl="fgAcc1" presStyleIdx="1" presStyleCnt="7">
        <dgm:presLayoutVars>
          <dgm:chMax val="0"/>
          <dgm:chPref val="0"/>
        </dgm:presLayoutVars>
      </dgm:prSet>
      <dgm:spPr/>
    </dgm:pt>
    <dgm:pt modelId="{29D23698-EEFE-4CC9-B33C-E91B1A1D99AA}" type="pres">
      <dgm:prSet presAssocID="{4005C8CD-AAA1-493D-BB70-853977C4ADDF}" presName="rootConnector" presStyleLbl="node2" presStyleIdx="0" presStyleCnt="0"/>
      <dgm:spPr/>
    </dgm:pt>
    <dgm:pt modelId="{2170E830-ED95-487F-A546-97382E68B3FD}" type="pres">
      <dgm:prSet presAssocID="{4005C8CD-AAA1-493D-BB70-853977C4ADDF}" presName="hierChild4" presStyleCnt="0"/>
      <dgm:spPr/>
    </dgm:pt>
    <dgm:pt modelId="{7BDBB457-0A87-4FD6-A9D0-02528BDF1E1B}" type="pres">
      <dgm:prSet presAssocID="{4005C8CD-AAA1-493D-BB70-853977C4ADDF}" presName="hierChild5" presStyleCnt="0"/>
      <dgm:spPr/>
    </dgm:pt>
    <dgm:pt modelId="{FC0B2B8B-0C16-4D00-A08E-D39E59C61935}" type="pres">
      <dgm:prSet presAssocID="{3A5CB31C-519B-487B-9155-110BE83E7955}" presName="Name37" presStyleLbl="parChTrans1D2" presStyleIdx="2" presStyleCnt="7"/>
      <dgm:spPr/>
    </dgm:pt>
    <dgm:pt modelId="{89C0B1D6-22A9-4664-9D99-0D763190EDE5}" type="pres">
      <dgm:prSet presAssocID="{F0E865E8-A782-4626-979C-A21982186A6E}" presName="hierRoot2" presStyleCnt="0">
        <dgm:presLayoutVars>
          <dgm:hierBranch val="init"/>
        </dgm:presLayoutVars>
      </dgm:prSet>
      <dgm:spPr/>
    </dgm:pt>
    <dgm:pt modelId="{9B18C60D-7A86-4DBD-ACC7-3944C31D2B10}" type="pres">
      <dgm:prSet presAssocID="{F0E865E8-A782-4626-979C-A21982186A6E}" presName="rootComposite" presStyleCnt="0"/>
      <dgm:spPr/>
    </dgm:pt>
    <dgm:pt modelId="{33D158EC-62D9-4DD3-BCA8-D0AA4BE2C6B3}" type="pres">
      <dgm:prSet presAssocID="{F0E865E8-A782-4626-979C-A21982186A6E}" presName="rootText" presStyleLbl="node1" presStyleIdx="2" presStyleCnt="7">
        <dgm:presLayoutVars>
          <dgm:chMax/>
          <dgm:chPref val="3"/>
        </dgm:presLayoutVars>
      </dgm:prSet>
      <dgm:spPr/>
    </dgm:pt>
    <dgm:pt modelId="{E57920B2-8526-455B-8407-E0987CBE1C4B}" type="pres">
      <dgm:prSet presAssocID="{F0E865E8-A782-4626-979C-A21982186A6E}" presName="titleText2" presStyleLbl="fgAcc1" presStyleIdx="2" presStyleCnt="7">
        <dgm:presLayoutVars>
          <dgm:chMax val="0"/>
          <dgm:chPref val="0"/>
        </dgm:presLayoutVars>
      </dgm:prSet>
      <dgm:spPr/>
    </dgm:pt>
    <dgm:pt modelId="{9CF6E58A-A126-491A-94AF-194F2AD22504}" type="pres">
      <dgm:prSet presAssocID="{F0E865E8-A782-4626-979C-A21982186A6E}" presName="rootConnector" presStyleLbl="node2" presStyleIdx="0" presStyleCnt="0"/>
      <dgm:spPr/>
    </dgm:pt>
    <dgm:pt modelId="{53265D1C-607E-40BE-94DE-09D15814D059}" type="pres">
      <dgm:prSet presAssocID="{F0E865E8-A782-4626-979C-A21982186A6E}" presName="hierChild4" presStyleCnt="0"/>
      <dgm:spPr/>
    </dgm:pt>
    <dgm:pt modelId="{A50F9415-0633-4F84-94C8-17FE530A6672}" type="pres">
      <dgm:prSet presAssocID="{F0E865E8-A782-4626-979C-A21982186A6E}" presName="hierChild5" presStyleCnt="0"/>
      <dgm:spPr/>
    </dgm:pt>
    <dgm:pt modelId="{D572F9DB-5189-4E3C-AF73-31FC7140693F}" type="pres">
      <dgm:prSet presAssocID="{9129D551-4D65-4E7F-A7C0-8937EFB18E2D}" presName="Name37" presStyleLbl="parChTrans1D2" presStyleIdx="3" presStyleCnt="7"/>
      <dgm:spPr/>
    </dgm:pt>
    <dgm:pt modelId="{5ED585F2-E2CD-4D3F-A6B3-8E61902E870B}" type="pres">
      <dgm:prSet presAssocID="{B01DEA0C-B5FD-4188-A6BB-6816A8C0A116}" presName="hierRoot2" presStyleCnt="0">
        <dgm:presLayoutVars>
          <dgm:hierBranch val="init"/>
        </dgm:presLayoutVars>
      </dgm:prSet>
      <dgm:spPr/>
    </dgm:pt>
    <dgm:pt modelId="{B555AB33-77A3-4AB2-9883-B50DFD544749}" type="pres">
      <dgm:prSet presAssocID="{B01DEA0C-B5FD-4188-A6BB-6816A8C0A116}" presName="rootComposite" presStyleCnt="0"/>
      <dgm:spPr/>
    </dgm:pt>
    <dgm:pt modelId="{D5FB99B5-5E9C-4766-9E40-F2ED85A06669}" type="pres">
      <dgm:prSet presAssocID="{B01DEA0C-B5FD-4188-A6BB-6816A8C0A116}" presName="rootText" presStyleLbl="node1" presStyleIdx="3" presStyleCnt="7">
        <dgm:presLayoutVars>
          <dgm:chMax/>
          <dgm:chPref val="3"/>
        </dgm:presLayoutVars>
      </dgm:prSet>
      <dgm:spPr/>
    </dgm:pt>
    <dgm:pt modelId="{407FE8E7-C2BB-42B6-8E98-86C3189C01AB}" type="pres">
      <dgm:prSet presAssocID="{B01DEA0C-B5FD-4188-A6BB-6816A8C0A116}" presName="titleText2" presStyleLbl="fgAcc1" presStyleIdx="3" presStyleCnt="7">
        <dgm:presLayoutVars>
          <dgm:chMax val="0"/>
          <dgm:chPref val="0"/>
        </dgm:presLayoutVars>
      </dgm:prSet>
      <dgm:spPr/>
    </dgm:pt>
    <dgm:pt modelId="{72240512-BCC1-4415-A544-BF5D2E150B57}" type="pres">
      <dgm:prSet presAssocID="{B01DEA0C-B5FD-4188-A6BB-6816A8C0A116}" presName="rootConnector" presStyleLbl="node2" presStyleIdx="0" presStyleCnt="0"/>
      <dgm:spPr/>
    </dgm:pt>
    <dgm:pt modelId="{8059F660-DAD1-4DF7-9545-7A36E172D30C}" type="pres">
      <dgm:prSet presAssocID="{B01DEA0C-B5FD-4188-A6BB-6816A8C0A116}" presName="hierChild4" presStyleCnt="0"/>
      <dgm:spPr/>
    </dgm:pt>
    <dgm:pt modelId="{48EE0480-A203-4BFE-B879-F0EF526C5DFF}" type="pres">
      <dgm:prSet presAssocID="{B01DEA0C-B5FD-4188-A6BB-6816A8C0A116}" presName="hierChild5" presStyleCnt="0"/>
      <dgm:spPr/>
    </dgm:pt>
    <dgm:pt modelId="{D0CE868C-CB82-4893-8D4C-21CA1EB72F9C}" type="pres">
      <dgm:prSet presAssocID="{BFF4AFE5-B2D1-461C-9A57-55C5C4B16037}" presName="Name37" presStyleLbl="parChTrans1D2" presStyleIdx="4" presStyleCnt="7"/>
      <dgm:spPr/>
    </dgm:pt>
    <dgm:pt modelId="{03571D53-E1A1-497A-9D8F-9CC64DC98B4C}" type="pres">
      <dgm:prSet presAssocID="{8794EEF1-903A-430A-A3BC-EA83E5E5D8BE}" presName="hierRoot2" presStyleCnt="0">
        <dgm:presLayoutVars>
          <dgm:hierBranch val="init"/>
        </dgm:presLayoutVars>
      </dgm:prSet>
      <dgm:spPr/>
    </dgm:pt>
    <dgm:pt modelId="{8DA08903-03F5-45C6-BC44-54A6DF15E80A}" type="pres">
      <dgm:prSet presAssocID="{8794EEF1-903A-430A-A3BC-EA83E5E5D8BE}" presName="rootComposite" presStyleCnt="0"/>
      <dgm:spPr/>
    </dgm:pt>
    <dgm:pt modelId="{B14FE5B3-DAB8-4D57-965D-B654DBE4673C}" type="pres">
      <dgm:prSet presAssocID="{8794EEF1-903A-430A-A3BC-EA83E5E5D8BE}" presName="rootText" presStyleLbl="node1" presStyleIdx="4" presStyleCnt="7">
        <dgm:presLayoutVars>
          <dgm:chMax/>
          <dgm:chPref val="3"/>
        </dgm:presLayoutVars>
      </dgm:prSet>
      <dgm:spPr/>
    </dgm:pt>
    <dgm:pt modelId="{81935875-1021-48D1-9B74-E2037C70D877}" type="pres">
      <dgm:prSet presAssocID="{8794EEF1-903A-430A-A3BC-EA83E5E5D8BE}" presName="titleText2" presStyleLbl="fgAcc1" presStyleIdx="4" presStyleCnt="7">
        <dgm:presLayoutVars>
          <dgm:chMax val="0"/>
          <dgm:chPref val="0"/>
        </dgm:presLayoutVars>
      </dgm:prSet>
      <dgm:spPr/>
    </dgm:pt>
    <dgm:pt modelId="{AD0EF9A5-F9F6-442E-887E-F18BD7125D56}" type="pres">
      <dgm:prSet presAssocID="{8794EEF1-903A-430A-A3BC-EA83E5E5D8BE}" presName="rootConnector" presStyleLbl="node2" presStyleIdx="0" presStyleCnt="0"/>
      <dgm:spPr/>
    </dgm:pt>
    <dgm:pt modelId="{A5FDA629-10CC-4C33-83C0-D04BC016038F}" type="pres">
      <dgm:prSet presAssocID="{8794EEF1-903A-430A-A3BC-EA83E5E5D8BE}" presName="hierChild4" presStyleCnt="0"/>
      <dgm:spPr/>
    </dgm:pt>
    <dgm:pt modelId="{76B65B44-5430-4135-AC7C-5D67F668290B}" type="pres">
      <dgm:prSet presAssocID="{8794EEF1-903A-430A-A3BC-EA83E5E5D8BE}" presName="hierChild5" presStyleCnt="0"/>
      <dgm:spPr/>
    </dgm:pt>
    <dgm:pt modelId="{9BDAB014-F9C0-4FE0-B094-94DFB96A0DF6}" type="pres">
      <dgm:prSet presAssocID="{93E65558-125D-4C82-B286-FD669D81E641}" presName="Name37" presStyleLbl="parChTrans1D2" presStyleIdx="5" presStyleCnt="7"/>
      <dgm:spPr/>
    </dgm:pt>
    <dgm:pt modelId="{1B14330A-3F39-43B8-95AF-74A48D381D9B}" type="pres">
      <dgm:prSet presAssocID="{57D8B7E2-EED9-449C-B934-531B271D56AF}" presName="hierRoot2" presStyleCnt="0">
        <dgm:presLayoutVars>
          <dgm:hierBranch val="init"/>
        </dgm:presLayoutVars>
      </dgm:prSet>
      <dgm:spPr/>
    </dgm:pt>
    <dgm:pt modelId="{5A4806D6-A858-4073-BA8C-3A7AE8589026}" type="pres">
      <dgm:prSet presAssocID="{57D8B7E2-EED9-449C-B934-531B271D56AF}" presName="rootComposite" presStyleCnt="0"/>
      <dgm:spPr/>
    </dgm:pt>
    <dgm:pt modelId="{677536C6-9F30-4564-81C9-5A4FB963F7CD}" type="pres">
      <dgm:prSet presAssocID="{57D8B7E2-EED9-449C-B934-531B271D56AF}" presName="rootText" presStyleLbl="node1" presStyleIdx="5" presStyleCnt="7">
        <dgm:presLayoutVars>
          <dgm:chMax/>
          <dgm:chPref val="3"/>
        </dgm:presLayoutVars>
      </dgm:prSet>
      <dgm:spPr/>
    </dgm:pt>
    <dgm:pt modelId="{EEA2414C-577F-4656-B5BA-7204CBE87CAD}" type="pres">
      <dgm:prSet presAssocID="{57D8B7E2-EED9-449C-B934-531B271D56AF}" presName="titleText2" presStyleLbl="fgAcc1" presStyleIdx="5" presStyleCnt="7">
        <dgm:presLayoutVars>
          <dgm:chMax val="0"/>
          <dgm:chPref val="0"/>
        </dgm:presLayoutVars>
      </dgm:prSet>
      <dgm:spPr/>
    </dgm:pt>
    <dgm:pt modelId="{E42D541F-D8FB-4601-9529-F9EE3B5FC74A}" type="pres">
      <dgm:prSet presAssocID="{57D8B7E2-EED9-449C-B934-531B271D56AF}" presName="rootConnector" presStyleLbl="node2" presStyleIdx="0" presStyleCnt="0"/>
      <dgm:spPr/>
    </dgm:pt>
    <dgm:pt modelId="{024A34A3-AE89-40A3-A3B8-285C916796C3}" type="pres">
      <dgm:prSet presAssocID="{57D8B7E2-EED9-449C-B934-531B271D56AF}" presName="hierChild4" presStyleCnt="0"/>
      <dgm:spPr/>
    </dgm:pt>
    <dgm:pt modelId="{D87307A6-3EB2-40BD-A35D-40475230F1D6}" type="pres">
      <dgm:prSet presAssocID="{57D8B7E2-EED9-449C-B934-531B271D56AF}" presName="hierChild5" presStyleCnt="0"/>
      <dgm:spPr/>
    </dgm:pt>
    <dgm:pt modelId="{770A64C0-D31D-4601-AA91-B9559CFA7025}" type="pres">
      <dgm:prSet presAssocID="{15C4460A-3451-44FE-B05E-EF9C38A2BCAB}" presName="Name37" presStyleLbl="parChTrans1D2" presStyleIdx="6" presStyleCnt="7"/>
      <dgm:spPr/>
    </dgm:pt>
    <dgm:pt modelId="{8E20F867-4096-48DE-B7A7-1CB5DAF6B89D}" type="pres">
      <dgm:prSet presAssocID="{2CCED412-280A-4C34-B862-FEA182B7C2A2}" presName="hierRoot2" presStyleCnt="0">
        <dgm:presLayoutVars>
          <dgm:hierBranch val="init"/>
        </dgm:presLayoutVars>
      </dgm:prSet>
      <dgm:spPr/>
    </dgm:pt>
    <dgm:pt modelId="{80A74A48-58D8-4812-803D-47F8ECB78951}" type="pres">
      <dgm:prSet presAssocID="{2CCED412-280A-4C34-B862-FEA182B7C2A2}" presName="rootComposite" presStyleCnt="0"/>
      <dgm:spPr/>
    </dgm:pt>
    <dgm:pt modelId="{43939363-E2CB-4BF6-A9A9-B79A5EDCF6BA}" type="pres">
      <dgm:prSet presAssocID="{2CCED412-280A-4C34-B862-FEA182B7C2A2}" presName="rootText" presStyleLbl="node1" presStyleIdx="6" presStyleCnt="7">
        <dgm:presLayoutVars>
          <dgm:chMax/>
          <dgm:chPref val="3"/>
        </dgm:presLayoutVars>
      </dgm:prSet>
      <dgm:spPr/>
    </dgm:pt>
    <dgm:pt modelId="{9C2D89DE-0270-45FD-8595-660F4E952BA4}" type="pres">
      <dgm:prSet presAssocID="{2CCED412-280A-4C34-B862-FEA182B7C2A2}" presName="titleText2" presStyleLbl="fgAcc1" presStyleIdx="6" presStyleCnt="7">
        <dgm:presLayoutVars>
          <dgm:chMax val="0"/>
          <dgm:chPref val="0"/>
        </dgm:presLayoutVars>
      </dgm:prSet>
      <dgm:spPr/>
    </dgm:pt>
    <dgm:pt modelId="{7DE229FE-2DF7-44FE-A112-4FC7E22A5708}" type="pres">
      <dgm:prSet presAssocID="{2CCED412-280A-4C34-B862-FEA182B7C2A2}" presName="rootConnector" presStyleLbl="node2" presStyleIdx="0" presStyleCnt="0"/>
      <dgm:spPr/>
    </dgm:pt>
    <dgm:pt modelId="{49AC79A1-8235-4C0F-8FDB-6059FE62D8DA}" type="pres">
      <dgm:prSet presAssocID="{2CCED412-280A-4C34-B862-FEA182B7C2A2}" presName="hierChild4" presStyleCnt="0"/>
      <dgm:spPr/>
    </dgm:pt>
    <dgm:pt modelId="{A4E6EE6C-63E2-4077-AF05-F5AA166D2DC6}" type="pres">
      <dgm:prSet presAssocID="{2CCED412-280A-4C34-B862-FEA182B7C2A2}" presName="hierChild5" presStyleCnt="0"/>
      <dgm:spPr/>
    </dgm:pt>
    <dgm:pt modelId="{FDAFD625-57CB-467B-A2C4-E5FCD9436F86}" type="pres">
      <dgm:prSet presAssocID="{73871CB6-1C9C-4003-B947-872A6EB2F8F1}" presName="hierChild3" presStyleCnt="0"/>
      <dgm:spPr/>
    </dgm:pt>
  </dgm:ptLst>
  <dgm:cxnLst>
    <dgm:cxn modelId="{DDCC9009-920D-4E10-8FAA-DFC5BAAECCA8}" type="presOf" srcId="{57D8B7E2-EED9-449C-B934-531B271D56AF}" destId="{677536C6-9F30-4564-81C9-5A4FB963F7CD}" srcOrd="0" destOrd="0" presId="urn:microsoft.com/office/officeart/2008/layout/NameandTitleOrganizationalChart"/>
    <dgm:cxn modelId="{E6D1CA15-2807-4720-B52E-5495BB57D1A5}" srcId="{73871CB6-1C9C-4003-B947-872A6EB2F8F1}" destId="{F0E865E8-A782-4626-979C-A21982186A6E}" srcOrd="2" destOrd="0" parTransId="{3A5CB31C-519B-487B-9155-110BE83E7955}" sibTransId="{5D7C2E67-5DF6-4DB1-A58A-4E740FF044FB}"/>
    <dgm:cxn modelId="{3D6D6519-BD3C-443C-8384-F77077708261}" type="presOf" srcId="{8794EEF1-903A-430A-A3BC-EA83E5E5D8BE}" destId="{AD0EF9A5-F9F6-442E-887E-F18BD7125D56}" srcOrd="1" destOrd="0" presId="urn:microsoft.com/office/officeart/2008/layout/NameandTitleOrganizationalChart"/>
    <dgm:cxn modelId="{CCD5341A-615C-4DEE-9F60-0AD5B47D244C}" type="presOf" srcId="{8828684D-B69C-4879-B532-E9C6EAC3C40F}" destId="{88BC0538-F2AA-4413-82A3-2FFC5E05E2B3}" srcOrd="0" destOrd="0" presId="urn:microsoft.com/office/officeart/2008/layout/NameandTitleOrganizationalChart"/>
    <dgm:cxn modelId="{7016161B-9DA6-4EF4-9A19-C4E1B5537C87}" type="presOf" srcId="{F0E865E8-A782-4626-979C-A21982186A6E}" destId="{9CF6E58A-A126-491A-94AF-194F2AD22504}" srcOrd="1" destOrd="0" presId="urn:microsoft.com/office/officeart/2008/layout/NameandTitleOrganizationalChart"/>
    <dgm:cxn modelId="{FFC6651B-36B7-413A-8597-45B640239254}" type="presOf" srcId="{2CCED412-280A-4C34-B862-FEA182B7C2A2}" destId="{43939363-E2CB-4BF6-A9A9-B79A5EDCF6BA}" srcOrd="0" destOrd="0" presId="urn:microsoft.com/office/officeart/2008/layout/NameandTitleOrganizationalChart"/>
    <dgm:cxn modelId="{06095F1D-278C-416A-B6BC-151BDB77C77A}" type="presOf" srcId="{4005C8CD-AAA1-493D-BB70-853977C4ADDF}" destId="{69AB27B2-367E-456F-B57C-5B9A3ACD2B7D}" srcOrd="0" destOrd="0" presId="urn:microsoft.com/office/officeart/2008/layout/NameandTitleOrganizationalChart"/>
    <dgm:cxn modelId="{FE081F25-E9D3-45F7-BF8D-02439E284A42}" type="presOf" srcId="{C150C232-2A4D-4CA0-82D5-B2C82A860220}" destId="{407FE8E7-C2BB-42B6-8E98-86C3189C01AB}" srcOrd="0" destOrd="0" presId="urn:microsoft.com/office/officeart/2008/layout/NameandTitleOrganizationalChart"/>
    <dgm:cxn modelId="{12F8D12C-798C-4136-A6BF-B0AC1F23597A}" type="presOf" srcId="{5D7C2E67-5DF6-4DB1-A58A-4E740FF044FB}" destId="{E57920B2-8526-455B-8407-E0987CBE1C4B}" srcOrd="0" destOrd="0" presId="urn:microsoft.com/office/officeart/2008/layout/NameandTitleOrganizationalChart"/>
    <dgm:cxn modelId="{20C7972D-CCC4-44ED-8F12-C58C802A098B}" type="presOf" srcId="{FF116C3E-B685-45A7-97E2-99B66FEB9A67}" destId="{2F4176F6-F460-4DE0-B0DB-D5439D2BF9EA}" srcOrd="0" destOrd="0" presId="urn:microsoft.com/office/officeart/2008/layout/NameandTitleOrganizationalChart"/>
    <dgm:cxn modelId="{68F4BA3B-2949-42D4-BCFF-B7AE13D24C8F}" srcId="{73871CB6-1C9C-4003-B947-872A6EB2F8F1}" destId="{B01DEA0C-B5FD-4188-A6BB-6816A8C0A116}" srcOrd="3" destOrd="0" parTransId="{9129D551-4D65-4E7F-A7C0-8937EFB18E2D}" sibTransId="{C150C232-2A4D-4CA0-82D5-B2C82A860220}"/>
    <dgm:cxn modelId="{2817EE41-30E3-4C12-923E-F8F0BB732AB8}" type="presOf" srcId="{73871CB6-1C9C-4003-B947-872A6EB2F8F1}" destId="{9406BB71-EDA3-4EB2-9288-DEAFFC73D49D}" srcOrd="1" destOrd="0" presId="urn:microsoft.com/office/officeart/2008/layout/NameandTitleOrganizationalChart"/>
    <dgm:cxn modelId="{9253DD62-2DBB-4BBC-A3DB-D7B2D0A7D2A2}" type="presOf" srcId="{2CCED412-280A-4C34-B862-FEA182B7C2A2}" destId="{7DE229FE-2DF7-44FE-A112-4FC7E22A5708}" srcOrd="1" destOrd="0" presId="urn:microsoft.com/office/officeart/2008/layout/NameandTitleOrganizationalChart"/>
    <dgm:cxn modelId="{C43A6445-5D07-4678-9113-3D90790B565B}" type="presOf" srcId="{4005C8CD-AAA1-493D-BB70-853977C4ADDF}" destId="{29D23698-EEFE-4CC9-B33C-E91B1A1D99AA}" srcOrd="1" destOrd="0" presId="urn:microsoft.com/office/officeart/2008/layout/NameandTitleOrganizationalChart"/>
    <dgm:cxn modelId="{37ACED6C-A4A0-4418-807B-30A6E71B8B8E}" type="presOf" srcId="{15C4460A-3451-44FE-B05E-EF9C38A2BCAB}" destId="{770A64C0-D31D-4601-AA91-B9559CFA7025}" srcOrd="0" destOrd="0" presId="urn:microsoft.com/office/officeart/2008/layout/NameandTitleOrganizationalChart"/>
    <dgm:cxn modelId="{C05C0551-D5A9-4FF5-8A79-3421F384C5B3}" type="presOf" srcId="{CB41162F-505C-4A74-AED6-002D8563F907}" destId="{9C2D89DE-0270-45FD-8595-660F4E952BA4}" srcOrd="0" destOrd="0" presId="urn:microsoft.com/office/officeart/2008/layout/NameandTitleOrganizationalChart"/>
    <dgm:cxn modelId="{16191F53-25A3-4833-A960-9F53D0AD76D6}" type="presOf" srcId="{B01DEA0C-B5FD-4188-A6BB-6816A8C0A116}" destId="{72240512-BCC1-4415-A544-BF5D2E150B57}" srcOrd="1" destOrd="0" presId="urn:microsoft.com/office/officeart/2008/layout/NameandTitleOrganizationalChart"/>
    <dgm:cxn modelId="{8BD6E458-295E-4340-8B86-A89774CDABF6}" srcId="{73871CB6-1C9C-4003-B947-872A6EB2F8F1}" destId="{57D8B7E2-EED9-449C-B934-531B271D56AF}" srcOrd="5" destOrd="0" parTransId="{93E65558-125D-4C82-B286-FD669D81E641}" sibTransId="{37BE270D-0915-4DEB-B683-2A77BD164533}"/>
    <dgm:cxn modelId="{2C55EE7C-C9E9-41DB-B500-E7962306FD50}" srcId="{73871CB6-1C9C-4003-B947-872A6EB2F8F1}" destId="{8794EEF1-903A-430A-A3BC-EA83E5E5D8BE}" srcOrd="4" destOrd="0" parTransId="{BFF4AFE5-B2D1-461C-9A57-55C5C4B16037}" sibTransId="{555075A5-1A88-4616-9C5C-C31F4AF65C48}"/>
    <dgm:cxn modelId="{2EEE9786-7891-4622-B352-EEF4E090E884}" type="presOf" srcId="{3A5CB31C-519B-487B-9155-110BE83E7955}" destId="{FC0B2B8B-0C16-4D00-A08E-D39E59C61935}" srcOrd="0" destOrd="0" presId="urn:microsoft.com/office/officeart/2008/layout/NameandTitleOrganizationalChart"/>
    <dgm:cxn modelId="{5F72108A-BF2D-4B6C-B9BF-F36CCE02315D}" srcId="{73871CB6-1C9C-4003-B947-872A6EB2F8F1}" destId="{2CCED412-280A-4C34-B862-FEA182B7C2A2}" srcOrd="6" destOrd="0" parTransId="{15C4460A-3451-44FE-B05E-EF9C38A2BCAB}" sibTransId="{CB41162F-505C-4A74-AED6-002D8563F907}"/>
    <dgm:cxn modelId="{4E8AAB8E-B2FF-466E-B414-F44768C34CC9}" type="presOf" srcId="{BFF4AFE5-B2D1-461C-9A57-55C5C4B16037}" destId="{D0CE868C-CB82-4893-8D4C-21CA1EB72F9C}" srcOrd="0" destOrd="0" presId="urn:microsoft.com/office/officeart/2008/layout/NameandTitleOrganizationalChart"/>
    <dgm:cxn modelId="{86F2259D-0EB9-4E6E-A454-9F64C2FB1349}" srcId="{73871CB6-1C9C-4003-B947-872A6EB2F8F1}" destId="{23B31A8F-F67D-496B-82DB-25692D57F126}" srcOrd="0" destOrd="0" parTransId="{FF116C3E-B685-45A7-97E2-99B66FEB9A67}" sibTransId="{8828684D-B69C-4879-B532-E9C6EAC3C40F}"/>
    <dgm:cxn modelId="{D4C9C1A5-08E9-407A-ABC1-F04224779123}" type="presOf" srcId="{75BB5B2F-8BF2-41B4-A653-0BF2E5C4A08E}" destId="{DD89F94F-5AE2-40DA-88E9-DB925B8C883A}" srcOrd="0" destOrd="0" presId="urn:microsoft.com/office/officeart/2008/layout/NameandTitleOrganizationalChart"/>
    <dgm:cxn modelId="{76BF6FA7-F888-47D6-BE05-D80BFB43908A}" type="presOf" srcId="{23B31A8F-F67D-496B-82DB-25692D57F126}" destId="{8C666B0A-2CD0-443E-8E67-D809650458E6}" srcOrd="1" destOrd="0" presId="urn:microsoft.com/office/officeart/2008/layout/NameandTitleOrganizationalChart"/>
    <dgm:cxn modelId="{6352E8AC-323E-4334-95C4-144569C842CE}" type="presOf" srcId="{9129D551-4D65-4E7F-A7C0-8937EFB18E2D}" destId="{D572F9DB-5189-4E3C-AF73-31FC7140693F}" srcOrd="0" destOrd="0" presId="urn:microsoft.com/office/officeart/2008/layout/NameandTitleOrganizationalChart"/>
    <dgm:cxn modelId="{75A90FB7-9290-4A5E-B294-3490C9E57163}" type="presOf" srcId="{25ACA992-B284-4869-935B-F68AD7FAA035}" destId="{E67330C1-F0AC-48E5-AC1E-47473FD98347}" srcOrd="0" destOrd="0" presId="urn:microsoft.com/office/officeart/2008/layout/NameandTitleOrganizationalChart"/>
    <dgm:cxn modelId="{D3EEE4B8-239C-4AA8-8CDF-CD465F48DC6F}" type="presOf" srcId="{F0E865E8-A782-4626-979C-A21982186A6E}" destId="{33D158EC-62D9-4DD3-BCA8-D0AA4BE2C6B3}" srcOrd="0" destOrd="0" presId="urn:microsoft.com/office/officeart/2008/layout/NameandTitleOrganizationalChart"/>
    <dgm:cxn modelId="{A3E3CFBA-152B-4E6D-9AD6-0B754B6E53A5}" srcId="{29DB980F-A58B-46FB-AC46-EEF6B09E6A2A}" destId="{73871CB6-1C9C-4003-B947-872A6EB2F8F1}" srcOrd="0" destOrd="0" parTransId="{1A5F5205-977A-4F3E-AD2D-025C88AC88B0}" sibTransId="{75BB5B2F-8BF2-41B4-A653-0BF2E5C4A08E}"/>
    <dgm:cxn modelId="{B54DA8BC-02A2-4E75-8700-EE466E5A629D}" type="presOf" srcId="{29DB980F-A58B-46FB-AC46-EEF6B09E6A2A}" destId="{2F8FDE5F-9ABF-47BF-8404-0E05761C42A2}" srcOrd="0" destOrd="0" presId="urn:microsoft.com/office/officeart/2008/layout/NameandTitleOrganizationalChart"/>
    <dgm:cxn modelId="{BE724ABF-EC09-49A6-A700-9D6FEF728860}" type="presOf" srcId="{23B31A8F-F67D-496B-82DB-25692D57F126}" destId="{A9BE06CF-88DB-46A2-B766-06DBD2D30269}" srcOrd="0" destOrd="0" presId="urn:microsoft.com/office/officeart/2008/layout/NameandTitleOrganizationalChart"/>
    <dgm:cxn modelId="{D73E5AC3-8DD3-475D-9978-96B1E6E54B0A}" type="presOf" srcId="{57D8B7E2-EED9-449C-B934-531B271D56AF}" destId="{E42D541F-D8FB-4601-9529-F9EE3B5FC74A}" srcOrd="1" destOrd="0" presId="urn:microsoft.com/office/officeart/2008/layout/NameandTitleOrganizationalChart"/>
    <dgm:cxn modelId="{0CFB04C6-8AF0-46F5-9281-7844AEDCBFFB}" type="presOf" srcId="{8794EEF1-903A-430A-A3BC-EA83E5E5D8BE}" destId="{B14FE5B3-DAB8-4D57-965D-B654DBE4673C}" srcOrd="0" destOrd="0" presId="urn:microsoft.com/office/officeart/2008/layout/NameandTitleOrganizationalChart"/>
    <dgm:cxn modelId="{14E220C6-1BAA-48F2-96CA-14899284C26B}" type="presOf" srcId="{73871CB6-1C9C-4003-B947-872A6EB2F8F1}" destId="{E905D69A-2532-40BB-BD63-167606A227A4}" srcOrd="0" destOrd="0" presId="urn:microsoft.com/office/officeart/2008/layout/NameandTitleOrganizationalChart"/>
    <dgm:cxn modelId="{22BE7ACF-7C9E-4BC3-B23A-E533AE9DA69C}" type="presOf" srcId="{93E65558-125D-4C82-B286-FD669D81E641}" destId="{9BDAB014-F9C0-4FE0-B094-94DFB96A0DF6}" srcOrd="0" destOrd="0" presId="urn:microsoft.com/office/officeart/2008/layout/NameandTitleOrganizationalChart"/>
    <dgm:cxn modelId="{75A795DC-9AD8-4D6A-8F08-8530F7E38B80}" type="presOf" srcId="{37BE270D-0915-4DEB-B683-2A77BD164533}" destId="{EEA2414C-577F-4656-B5BA-7204CBE87CAD}" srcOrd="0" destOrd="0" presId="urn:microsoft.com/office/officeart/2008/layout/NameandTitleOrganizationalChart"/>
    <dgm:cxn modelId="{53D42DEE-C3D7-4600-942D-65460AEC3074}" type="presOf" srcId="{B01DEA0C-B5FD-4188-A6BB-6816A8C0A116}" destId="{D5FB99B5-5E9C-4766-9E40-F2ED85A06669}" srcOrd="0" destOrd="0" presId="urn:microsoft.com/office/officeart/2008/layout/NameandTitleOrganizationalChart"/>
    <dgm:cxn modelId="{B891DAEE-5382-4BC1-802E-FFE7E4C9290C}" srcId="{73871CB6-1C9C-4003-B947-872A6EB2F8F1}" destId="{4005C8CD-AAA1-493D-BB70-853977C4ADDF}" srcOrd="1" destOrd="0" parTransId="{955A037F-E373-42BD-A1D6-B68465D62946}" sibTransId="{25ACA992-B284-4869-935B-F68AD7FAA035}"/>
    <dgm:cxn modelId="{733107F8-A62B-4B16-BC11-968B5A6C743D}" type="presOf" srcId="{955A037F-E373-42BD-A1D6-B68465D62946}" destId="{3B1BA051-1D02-4B93-AFF0-CCE5C3DC0378}" srcOrd="0" destOrd="0" presId="urn:microsoft.com/office/officeart/2008/layout/NameandTitleOrganizationalChart"/>
    <dgm:cxn modelId="{1281E0FB-F58E-4EFF-9ACE-34F76FCF60AE}" type="presOf" srcId="{555075A5-1A88-4616-9C5C-C31F4AF65C48}" destId="{81935875-1021-48D1-9B74-E2037C70D877}" srcOrd="0" destOrd="0" presId="urn:microsoft.com/office/officeart/2008/layout/NameandTitleOrganizationalChart"/>
    <dgm:cxn modelId="{1BA9FE67-3088-4A7B-AD1C-6DAFB4A0DB46}" type="presParOf" srcId="{2F8FDE5F-9ABF-47BF-8404-0E05761C42A2}" destId="{910EF8E5-D7E5-46A0-A917-362280747334}" srcOrd="0" destOrd="0" presId="urn:microsoft.com/office/officeart/2008/layout/NameandTitleOrganizationalChart"/>
    <dgm:cxn modelId="{41845EDC-8422-47BD-A817-14D0A8EE9FBA}" type="presParOf" srcId="{910EF8E5-D7E5-46A0-A917-362280747334}" destId="{3FA72A4C-0E71-4BBA-BE0B-E58AF61D754B}" srcOrd="0" destOrd="0" presId="urn:microsoft.com/office/officeart/2008/layout/NameandTitleOrganizationalChart"/>
    <dgm:cxn modelId="{91D30222-9EB4-44AE-B246-0F7682747E5B}" type="presParOf" srcId="{3FA72A4C-0E71-4BBA-BE0B-E58AF61D754B}" destId="{E905D69A-2532-40BB-BD63-167606A227A4}" srcOrd="0" destOrd="0" presId="urn:microsoft.com/office/officeart/2008/layout/NameandTitleOrganizationalChart"/>
    <dgm:cxn modelId="{249433B8-1BDE-49E4-9082-830E79296C3E}" type="presParOf" srcId="{3FA72A4C-0E71-4BBA-BE0B-E58AF61D754B}" destId="{DD89F94F-5AE2-40DA-88E9-DB925B8C883A}" srcOrd="1" destOrd="0" presId="urn:microsoft.com/office/officeart/2008/layout/NameandTitleOrganizationalChart"/>
    <dgm:cxn modelId="{4FCCCA0C-92D8-496C-B844-C73E1F09F718}" type="presParOf" srcId="{3FA72A4C-0E71-4BBA-BE0B-E58AF61D754B}" destId="{9406BB71-EDA3-4EB2-9288-DEAFFC73D49D}" srcOrd="2" destOrd="0" presId="urn:microsoft.com/office/officeart/2008/layout/NameandTitleOrganizationalChart"/>
    <dgm:cxn modelId="{CC5EF9DF-577D-4FB2-9A95-04CC0F64C8EC}" type="presParOf" srcId="{910EF8E5-D7E5-46A0-A917-362280747334}" destId="{6439C2EB-63ED-4C28-B4E7-1DBF40C4579E}" srcOrd="1" destOrd="0" presId="urn:microsoft.com/office/officeart/2008/layout/NameandTitleOrganizationalChart"/>
    <dgm:cxn modelId="{B29C0636-8720-4E84-897C-BBD914ABF6AC}" type="presParOf" srcId="{6439C2EB-63ED-4C28-B4E7-1DBF40C4579E}" destId="{2F4176F6-F460-4DE0-B0DB-D5439D2BF9EA}" srcOrd="0" destOrd="0" presId="urn:microsoft.com/office/officeart/2008/layout/NameandTitleOrganizationalChart"/>
    <dgm:cxn modelId="{71DC7531-5F86-4509-A1CD-B769398674E7}" type="presParOf" srcId="{6439C2EB-63ED-4C28-B4E7-1DBF40C4579E}" destId="{13F73FE9-6D12-4B86-9303-E15B0849514B}" srcOrd="1" destOrd="0" presId="urn:microsoft.com/office/officeart/2008/layout/NameandTitleOrganizationalChart"/>
    <dgm:cxn modelId="{1FF94DF6-8AB0-4C24-97F9-64DF52E93419}" type="presParOf" srcId="{13F73FE9-6D12-4B86-9303-E15B0849514B}" destId="{E9E438B5-91C2-423A-BBBF-3AC6858D45A6}" srcOrd="0" destOrd="0" presId="urn:microsoft.com/office/officeart/2008/layout/NameandTitleOrganizationalChart"/>
    <dgm:cxn modelId="{EB288296-0142-4462-9D03-86434B51FE93}" type="presParOf" srcId="{E9E438B5-91C2-423A-BBBF-3AC6858D45A6}" destId="{A9BE06CF-88DB-46A2-B766-06DBD2D30269}" srcOrd="0" destOrd="0" presId="urn:microsoft.com/office/officeart/2008/layout/NameandTitleOrganizationalChart"/>
    <dgm:cxn modelId="{BD1189BF-96B5-4270-9ED8-C0640D0C329F}" type="presParOf" srcId="{E9E438B5-91C2-423A-BBBF-3AC6858D45A6}" destId="{88BC0538-F2AA-4413-82A3-2FFC5E05E2B3}" srcOrd="1" destOrd="0" presId="urn:microsoft.com/office/officeart/2008/layout/NameandTitleOrganizationalChart"/>
    <dgm:cxn modelId="{BAD92FA1-5A8B-4121-9443-350D1A716CD6}" type="presParOf" srcId="{E9E438B5-91C2-423A-BBBF-3AC6858D45A6}" destId="{8C666B0A-2CD0-443E-8E67-D809650458E6}" srcOrd="2" destOrd="0" presId="urn:microsoft.com/office/officeart/2008/layout/NameandTitleOrganizationalChart"/>
    <dgm:cxn modelId="{AC6A5A72-72A4-4905-839D-A7DAEC44A696}" type="presParOf" srcId="{13F73FE9-6D12-4B86-9303-E15B0849514B}" destId="{F0554254-FD4D-4760-AB64-11690D60F896}" srcOrd="1" destOrd="0" presId="urn:microsoft.com/office/officeart/2008/layout/NameandTitleOrganizationalChart"/>
    <dgm:cxn modelId="{D16C7611-2746-4B56-A5B9-CBC2E6ADE648}" type="presParOf" srcId="{13F73FE9-6D12-4B86-9303-E15B0849514B}" destId="{3909D324-D910-49C1-AABE-7C3FA6175718}" srcOrd="2" destOrd="0" presId="urn:microsoft.com/office/officeart/2008/layout/NameandTitleOrganizationalChart"/>
    <dgm:cxn modelId="{0BE2CCA7-14EA-4D39-8ED1-856C3DA39C5B}" type="presParOf" srcId="{6439C2EB-63ED-4C28-B4E7-1DBF40C4579E}" destId="{3B1BA051-1D02-4B93-AFF0-CCE5C3DC0378}" srcOrd="2" destOrd="0" presId="urn:microsoft.com/office/officeart/2008/layout/NameandTitleOrganizationalChart"/>
    <dgm:cxn modelId="{94DAB4FF-0551-4695-A71E-CFC01ADA7274}" type="presParOf" srcId="{6439C2EB-63ED-4C28-B4E7-1DBF40C4579E}" destId="{6FECDA17-C953-4917-8597-F9AF343092CC}" srcOrd="3" destOrd="0" presId="urn:microsoft.com/office/officeart/2008/layout/NameandTitleOrganizationalChart"/>
    <dgm:cxn modelId="{2381E28B-1748-4100-B4F0-9F45BCCEA521}" type="presParOf" srcId="{6FECDA17-C953-4917-8597-F9AF343092CC}" destId="{95238F14-A23C-44FB-B88B-C03F8AD78B6D}" srcOrd="0" destOrd="0" presId="urn:microsoft.com/office/officeart/2008/layout/NameandTitleOrganizationalChart"/>
    <dgm:cxn modelId="{87C6D3EE-FAF6-434C-B461-4904E837133D}" type="presParOf" srcId="{95238F14-A23C-44FB-B88B-C03F8AD78B6D}" destId="{69AB27B2-367E-456F-B57C-5B9A3ACD2B7D}" srcOrd="0" destOrd="0" presId="urn:microsoft.com/office/officeart/2008/layout/NameandTitleOrganizationalChart"/>
    <dgm:cxn modelId="{D459D72C-FCE1-4724-9481-31D5287B3773}" type="presParOf" srcId="{95238F14-A23C-44FB-B88B-C03F8AD78B6D}" destId="{E67330C1-F0AC-48E5-AC1E-47473FD98347}" srcOrd="1" destOrd="0" presId="urn:microsoft.com/office/officeart/2008/layout/NameandTitleOrganizationalChart"/>
    <dgm:cxn modelId="{F8EA9A87-3EFA-4AE2-93EC-725EDB2F1AD1}" type="presParOf" srcId="{95238F14-A23C-44FB-B88B-C03F8AD78B6D}" destId="{29D23698-EEFE-4CC9-B33C-E91B1A1D99AA}" srcOrd="2" destOrd="0" presId="urn:microsoft.com/office/officeart/2008/layout/NameandTitleOrganizationalChart"/>
    <dgm:cxn modelId="{1A5BDFF1-D913-46FF-8A5F-79BAB844071A}" type="presParOf" srcId="{6FECDA17-C953-4917-8597-F9AF343092CC}" destId="{2170E830-ED95-487F-A546-97382E68B3FD}" srcOrd="1" destOrd="0" presId="urn:microsoft.com/office/officeart/2008/layout/NameandTitleOrganizationalChart"/>
    <dgm:cxn modelId="{AD92B929-7BC4-427A-A3DC-937851CB7CC8}" type="presParOf" srcId="{6FECDA17-C953-4917-8597-F9AF343092CC}" destId="{7BDBB457-0A87-4FD6-A9D0-02528BDF1E1B}" srcOrd="2" destOrd="0" presId="urn:microsoft.com/office/officeart/2008/layout/NameandTitleOrganizationalChart"/>
    <dgm:cxn modelId="{43C1B08F-62CB-435B-AD49-E274B4227FCF}" type="presParOf" srcId="{6439C2EB-63ED-4C28-B4E7-1DBF40C4579E}" destId="{FC0B2B8B-0C16-4D00-A08E-D39E59C61935}" srcOrd="4" destOrd="0" presId="urn:microsoft.com/office/officeart/2008/layout/NameandTitleOrganizationalChart"/>
    <dgm:cxn modelId="{2D901C38-BAB2-4DE3-8F4D-5A21693A8A8A}" type="presParOf" srcId="{6439C2EB-63ED-4C28-B4E7-1DBF40C4579E}" destId="{89C0B1D6-22A9-4664-9D99-0D763190EDE5}" srcOrd="5" destOrd="0" presId="urn:microsoft.com/office/officeart/2008/layout/NameandTitleOrganizationalChart"/>
    <dgm:cxn modelId="{19CA7DCD-5F1D-4A58-ABD0-09C1906224AA}" type="presParOf" srcId="{89C0B1D6-22A9-4664-9D99-0D763190EDE5}" destId="{9B18C60D-7A86-4DBD-ACC7-3944C31D2B10}" srcOrd="0" destOrd="0" presId="urn:microsoft.com/office/officeart/2008/layout/NameandTitleOrganizationalChart"/>
    <dgm:cxn modelId="{E4D74077-AD3F-4618-A5F2-69BA5EDA8966}" type="presParOf" srcId="{9B18C60D-7A86-4DBD-ACC7-3944C31D2B10}" destId="{33D158EC-62D9-4DD3-BCA8-D0AA4BE2C6B3}" srcOrd="0" destOrd="0" presId="urn:microsoft.com/office/officeart/2008/layout/NameandTitleOrganizationalChart"/>
    <dgm:cxn modelId="{37A20AC0-8C04-4F70-AC64-EA1CF70B31CD}" type="presParOf" srcId="{9B18C60D-7A86-4DBD-ACC7-3944C31D2B10}" destId="{E57920B2-8526-455B-8407-E0987CBE1C4B}" srcOrd="1" destOrd="0" presId="urn:microsoft.com/office/officeart/2008/layout/NameandTitleOrganizationalChart"/>
    <dgm:cxn modelId="{D66BD541-1DBE-455B-BBD0-EC5A830381F6}" type="presParOf" srcId="{9B18C60D-7A86-4DBD-ACC7-3944C31D2B10}" destId="{9CF6E58A-A126-491A-94AF-194F2AD22504}" srcOrd="2" destOrd="0" presId="urn:microsoft.com/office/officeart/2008/layout/NameandTitleOrganizationalChart"/>
    <dgm:cxn modelId="{634390DD-8357-4916-B174-FD9A129E045A}" type="presParOf" srcId="{89C0B1D6-22A9-4664-9D99-0D763190EDE5}" destId="{53265D1C-607E-40BE-94DE-09D15814D059}" srcOrd="1" destOrd="0" presId="urn:microsoft.com/office/officeart/2008/layout/NameandTitleOrganizationalChart"/>
    <dgm:cxn modelId="{B941E483-66D8-4FCD-A465-5FA25CBAEABE}" type="presParOf" srcId="{89C0B1D6-22A9-4664-9D99-0D763190EDE5}" destId="{A50F9415-0633-4F84-94C8-17FE530A6672}" srcOrd="2" destOrd="0" presId="urn:microsoft.com/office/officeart/2008/layout/NameandTitleOrganizationalChart"/>
    <dgm:cxn modelId="{2B015DC1-0957-4150-917A-31321506A3A1}" type="presParOf" srcId="{6439C2EB-63ED-4C28-B4E7-1DBF40C4579E}" destId="{D572F9DB-5189-4E3C-AF73-31FC7140693F}" srcOrd="6" destOrd="0" presId="urn:microsoft.com/office/officeart/2008/layout/NameandTitleOrganizationalChart"/>
    <dgm:cxn modelId="{7984F232-D969-4D7F-B842-BFBAB03E601D}" type="presParOf" srcId="{6439C2EB-63ED-4C28-B4E7-1DBF40C4579E}" destId="{5ED585F2-E2CD-4D3F-A6B3-8E61902E870B}" srcOrd="7" destOrd="0" presId="urn:microsoft.com/office/officeart/2008/layout/NameandTitleOrganizationalChart"/>
    <dgm:cxn modelId="{EDE5E7EB-7782-4DD5-857A-7F8DB55FF5F5}" type="presParOf" srcId="{5ED585F2-E2CD-4D3F-A6B3-8E61902E870B}" destId="{B555AB33-77A3-4AB2-9883-B50DFD544749}" srcOrd="0" destOrd="0" presId="urn:microsoft.com/office/officeart/2008/layout/NameandTitleOrganizationalChart"/>
    <dgm:cxn modelId="{BF52110A-EAC1-4405-80B9-0E9FDBBB2054}" type="presParOf" srcId="{B555AB33-77A3-4AB2-9883-B50DFD544749}" destId="{D5FB99B5-5E9C-4766-9E40-F2ED85A06669}" srcOrd="0" destOrd="0" presId="urn:microsoft.com/office/officeart/2008/layout/NameandTitleOrganizationalChart"/>
    <dgm:cxn modelId="{F38094EF-34A6-4AF5-8D0A-B24BCCCC641E}" type="presParOf" srcId="{B555AB33-77A3-4AB2-9883-B50DFD544749}" destId="{407FE8E7-C2BB-42B6-8E98-86C3189C01AB}" srcOrd="1" destOrd="0" presId="urn:microsoft.com/office/officeart/2008/layout/NameandTitleOrganizationalChart"/>
    <dgm:cxn modelId="{78D59DBB-A5B5-4E4F-A374-ACE2E11B0459}" type="presParOf" srcId="{B555AB33-77A3-4AB2-9883-B50DFD544749}" destId="{72240512-BCC1-4415-A544-BF5D2E150B57}" srcOrd="2" destOrd="0" presId="urn:microsoft.com/office/officeart/2008/layout/NameandTitleOrganizationalChart"/>
    <dgm:cxn modelId="{2A0C2C6E-CCA1-4335-842C-EC4E7ECFAAFA}" type="presParOf" srcId="{5ED585F2-E2CD-4D3F-A6B3-8E61902E870B}" destId="{8059F660-DAD1-4DF7-9545-7A36E172D30C}" srcOrd="1" destOrd="0" presId="urn:microsoft.com/office/officeart/2008/layout/NameandTitleOrganizationalChart"/>
    <dgm:cxn modelId="{A10BC547-0148-48FD-B288-3468DEE827DF}" type="presParOf" srcId="{5ED585F2-E2CD-4D3F-A6B3-8E61902E870B}" destId="{48EE0480-A203-4BFE-B879-F0EF526C5DFF}" srcOrd="2" destOrd="0" presId="urn:microsoft.com/office/officeart/2008/layout/NameandTitleOrganizationalChart"/>
    <dgm:cxn modelId="{5D7BAF31-3EFE-41EE-A89F-9F9AC7D50D7B}" type="presParOf" srcId="{6439C2EB-63ED-4C28-B4E7-1DBF40C4579E}" destId="{D0CE868C-CB82-4893-8D4C-21CA1EB72F9C}" srcOrd="8" destOrd="0" presId="urn:microsoft.com/office/officeart/2008/layout/NameandTitleOrganizationalChart"/>
    <dgm:cxn modelId="{8C1492E3-0F47-4476-90C1-4877DF9746D5}" type="presParOf" srcId="{6439C2EB-63ED-4C28-B4E7-1DBF40C4579E}" destId="{03571D53-E1A1-497A-9D8F-9CC64DC98B4C}" srcOrd="9" destOrd="0" presId="urn:microsoft.com/office/officeart/2008/layout/NameandTitleOrganizationalChart"/>
    <dgm:cxn modelId="{0321A279-4219-4B81-B68D-459678459EDD}" type="presParOf" srcId="{03571D53-E1A1-497A-9D8F-9CC64DC98B4C}" destId="{8DA08903-03F5-45C6-BC44-54A6DF15E80A}" srcOrd="0" destOrd="0" presId="urn:microsoft.com/office/officeart/2008/layout/NameandTitleOrganizationalChart"/>
    <dgm:cxn modelId="{988DEBDD-A548-40C9-83A8-56A409221EA2}" type="presParOf" srcId="{8DA08903-03F5-45C6-BC44-54A6DF15E80A}" destId="{B14FE5B3-DAB8-4D57-965D-B654DBE4673C}" srcOrd="0" destOrd="0" presId="urn:microsoft.com/office/officeart/2008/layout/NameandTitleOrganizationalChart"/>
    <dgm:cxn modelId="{A3443C54-1FBB-4DFB-92B2-5CC46620D25F}" type="presParOf" srcId="{8DA08903-03F5-45C6-BC44-54A6DF15E80A}" destId="{81935875-1021-48D1-9B74-E2037C70D877}" srcOrd="1" destOrd="0" presId="urn:microsoft.com/office/officeart/2008/layout/NameandTitleOrganizationalChart"/>
    <dgm:cxn modelId="{32A2B211-0075-4305-BA63-D6E995DAF36C}" type="presParOf" srcId="{8DA08903-03F5-45C6-BC44-54A6DF15E80A}" destId="{AD0EF9A5-F9F6-442E-887E-F18BD7125D56}" srcOrd="2" destOrd="0" presId="urn:microsoft.com/office/officeart/2008/layout/NameandTitleOrganizationalChart"/>
    <dgm:cxn modelId="{E6F58D1B-CEBA-45B1-8860-03549016943E}" type="presParOf" srcId="{03571D53-E1A1-497A-9D8F-9CC64DC98B4C}" destId="{A5FDA629-10CC-4C33-83C0-D04BC016038F}" srcOrd="1" destOrd="0" presId="urn:microsoft.com/office/officeart/2008/layout/NameandTitleOrganizationalChart"/>
    <dgm:cxn modelId="{034F3B8A-E544-44B4-8ECA-9AC890D21A3F}" type="presParOf" srcId="{03571D53-E1A1-497A-9D8F-9CC64DC98B4C}" destId="{76B65B44-5430-4135-AC7C-5D67F668290B}" srcOrd="2" destOrd="0" presId="urn:microsoft.com/office/officeart/2008/layout/NameandTitleOrganizationalChart"/>
    <dgm:cxn modelId="{2C174320-DF0F-41F0-A554-CFD221F5E6F2}" type="presParOf" srcId="{6439C2EB-63ED-4C28-B4E7-1DBF40C4579E}" destId="{9BDAB014-F9C0-4FE0-B094-94DFB96A0DF6}" srcOrd="10" destOrd="0" presId="urn:microsoft.com/office/officeart/2008/layout/NameandTitleOrganizationalChart"/>
    <dgm:cxn modelId="{2BA7DCFD-5ECE-465A-A23E-1AFA85D5F197}" type="presParOf" srcId="{6439C2EB-63ED-4C28-B4E7-1DBF40C4579E}" destId="{1B14330A-3F39-43B8-95AF-74A48D381D9B}" srcOrd="11" destOrd="0" presId="urn:microsoft.com/office/officeart/2008/layout/NameandTitleOrganizationalChart"/>
    <dgm:cxn modelId="{8C22A1C1-3C7C-4AB1-A499-6B24389BC86E}" type="presParOf" srcId="{1B14330A-3F39-43B8-95AF-74A48D381D9B}" destId="{5A4806D6-A858-4073-BA8C-3A7AE8589026}" srcOrd="0" destOrd="0" presId="urn:microsoft.com/office/officeart/2008/layout/NameandTitleOrganizationalChart"/>
    <dgm:cxn modelId="{4AB90808-697C-445E-A508-22B9E12C0C60}" type="presParOf" srcId="{5A4806D6-A858-4073-BA8C-3A7AE8589026}" destId="{677536C6-9F30-4564-81C9-5A4FB963F7CD}" srcOrd="0" destOrd="0" presId="urn:microsoft.com/office/officeart/2008/layout/NameandTitleOrganizationalChart"/>
    <dgm:cxn modelId="{C516918F-F870-4706-A130-18E1ED856682}" type="presParOf" srcId="{5A4806D6-A858-4073-BA8C-3A7AE8589026}" destId="{EEA2414C-577F-4656-B5BA-7204CBE87CAD}" srcOrd="1" destOrd="0" presId="urn:microsoft.com/office/officeart/2008/layout/NameandTitleOrganizationalChart"/>
    <dgm:cxn modelId="{8AE30B10-A596-45C8-98E5-C67AF735CA8B}" type="presParOf" srcId="{5A4806D6-A858-4073-BA8C-3A7AE8589026}" destId="{E42D541F-D8FB-4601-9529-F9EE3B5FC74A}" srcOrd="2" destOrd="0" presId="urn:microsoft.com/office/officeart/2008/layout/NameandTitleOrganizationalChart"/>
    <dgm:cxn modelId="{547A6657-51EF-45A7-A18C-5D432EDC6B83}" type="presParOf" srcId="{1B14330A-3F39-43B8-95AF-74A48D381D9B}" destId="{024A34A3-AE89-40A3-A3B8-285C916796C3}" srcOrd="1" destOrd="0" presId="urn:microsoft.com/office/officeart/2008/layout/NameandTitleOrganizationalChart"/>
    <dgm:cxn modelId="{EAC01983-EA3A-4BB0-9F82-0369B47D6CD7}" type="presParOf" srcId="{1B14330A-3F39-43B8-95AF-74A48D381D9B}" destId="{D87307A6-3EB2-40BD-A35D-40475230F1D6}" srcOrd="2" destOrd="0" presId="urn:microsoft.com/office/officeart/2008/layout/NameandTitleOrganizationalChart"/>
    <dgm:cxn modelId="{48D9D14F-3A32-4D67-A2EB-C0D732CAD50D}" type="presParOf" srcId="{6439C2EB-63ED-4C28-B4E7-1DBF40C4579E}" destId="{770A64C0-D31D-4601-AA91-B9559CFA7025}" srcOrd="12" destOrd="0" presId="urn:microsoft.com/office/officeart/2008/layout/NameandTitleOrganizationalChart"/>
    <dgm:cxn modelId="{AF17A3BE-1B74-4C91-8647-0242597CD491}" type="presParOf" srcId="{6439C2EB-63ED-4C28-B4E7-1DBF40C4579E}" destId="{8E20F867-4096-48DE-B7A7-1CB5DAF6B89D}" srcOrd="13" destOrd="0" presId="urn:microsoft.com/office/officeart/2008/layout/NameandTitleOrganizationalChart"/>
    <dgm:cxn modelId="{5A4491C2-4BE7-4F48-A1EF-ECFE83D5B652}" type="presParOf" srcId="{8E20F867-4096-48DE-B7A7-1CB5DAF6B89D}" destId="{80A74A48-58D8-4812-803D-47F8ECB78951}" srcOrd="0" destOrd="0" presId="urn:microsoft.com/office/officeart/2008/layout/NameandTitleOrganizationalChart"/>
    <dgm:cxn modelId="{28A46788-512B-4C22-ADEA-1152229FAE5F}" type="presParOf" srcId="{80A74A48-58D8-4812-803D-47F8ECB78951}" destId="{43939363-E2CB-4BF6-A9A9-B79A5EDCF6BA}" srcOrd="0" destOrd="0" presId="urn:microsoft.com/office/officeart/2008/layout/NameandTitleOrganizationalChart"/>
    <dgm:cxn modelId="{29722396-D842-4C45-AC8C-4E04851DDD7C}" type="presParOf" srcId="{80A74A48-58D8-4812-803D-47F8ECB78951}" destId="{9C2D89DE-0270-45FD-8595-660F4E952BA4}" srcOrd="1" destOrd="0" presId="urn:microsoft.com/office/officeart/2008/layout/NameandTitleOrganizationalChart"/>
    <dgm:cxn modelId="{2267E583-03E3-4F9C-B489-209C384D5D54}" type="presParOf" srcId="{80A74A48-58D8-4812-803D-47F8ECB78951}" destId="{7DE229FE-2DF7-44FE-A112-4FC7E22A5708}" srcOrd="2" destOrd="0" presId="urn:microsoft.com/office/officeart/2008/layout/NameandTitleOrganizationalChart"/>
    <dgm:cxn modelId="{C3E16AF6-E0A2-4ABF-B53F-E9F5DF0E77CE}" type="presParOf" srcId="{8E20F867-4096-48DE-B7A7-1CB5DAF6B89D}" destId="{49AC79A1-8235-4C0F-8FDB-6059FE62D8DA}" srcOrd="1" destOrd="0" presId="urn:microsoft.com/office/officeart/2008/layout/NameandTitleOrganizationalChart"/>
    <dgm:cxn modelId="{513B62F7-1A5B-4C0C-8C22-99A019212628}" type="presParOf" srcId="{8E20F867-4096-48DE-B7A7-1CB5DAF6B89D}" destId="{A4E6EE6C-63E2-4077-AF05-F5AA166D2DC6}" srcOrd="2" destOrd="0" presId="urn:microsoft.com/office/officeart/2008/layout/NameandTitleOrganizationalChart"/>
    <dgm:cxn modelId="{B04BC0E7-5B38-4C86-895E-62998437E41E}" type="presParOf" srcId="{910EF8E5-D7E5-46A0-A917-362280747334}" destId="{FDAFD625-57CB-467B-A2C4-E5FCD9436F8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64C0-D31D-4601-AA91-B9559CFA7025}">
      <dsp:nvSpPr>
        <dsp:cNvPr id="0" name=""/>
        <dsp:cNvSpPr/>
      </dsp:nvSpPr>
      <dsp:spPr>
        <a:xfrm>
          <a:off x="5394105" y="1988594"/>
          <a:ext cx="4703248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4703248" y="208396"/>
              </a:lnTo>
              <a:lnTo>
                <a:pt x="4703248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B014-F9C0-4FE0-B094-94DFB96A0DF6}">
      <dsp:nvSpPr>
        <dsp:cNvPr id="0" name=""/>
        <dsp:cNvSpPr/>
      </dsp:nvSpPr>
      <dsp:spPr>
        <a:xfrm>
          <a:off x="5394105" y="1988594"/>
          <a:ext cx="3135499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3135499" y="208396"/>
              </a:lnTo>
              <a:lnTo>
                <a:pt x="3135499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E868C-CB82-4893-8D4C-21CA1EB72F9C}">
      <dsp:nvSpPr>
        <dsp:cNvPr id="0" name=""/>
        <dsp:cNvSpPr/>
      </dsp:nvSpPr>
      <dsp:spPr>
        <a:xfrm>
          <a:off x="5394105" y="1988594"/>
          <a:ext cx="1567749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1567749" y="208396"/>
              </a:lnTo>
              <a:lnTo>
                <a:pt x="1567749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F9DB-5189-4E3C-AF73-31FC7140693F}">
      <dsp:nvSpPr>
        <dsp:cNvPr id="0" name=""/>
        <dsp:cNvSpPr/>
      </dsp:nvSpPr>
      <dsp:spPr>
        <a:xfrm>
          <a:off x="5348385" y="1988594"/>
          <a:ext cx="91440" cy="349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2B8B-0C16-4D00-A08E-D39E59C61935}">
      <dsp:nvSpPr>
        <dsp:cNvPr id="0" name=""/>
        <dsp:cNvSpPr/>
      </dsp:nvSpPr>
      <dsp:spPr>
        <a:xfrm>
          <a:off x="3826355" y="1988594"/>
          <a:ext cx="1567749" cy="349569"/>
        </a:xfrm>
        <a:custGeom>
          <a:avLst/>
          <a:gdLst/>
          <a:ahLst/>
          <a:cxnLst/>
          <a:rect l="0" t="0" r="0" b="0"/>
          <a:pathLst>
            <a:path>
              <a:moveTo>
                <a:pt x="1567749" y="0"/>
              </a:moveTo>
              <a:lnTo>
                <a:pt x="1567749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A051-1D02-4B93-AFF0-CCE5C3DC0378}">
      <dsp:nvSpPr>
        <dsp:cNvPr id="0" name=""/>
        <dsp:cNvSpPr/>
      </dsp:nvSpPr>
      <dsp:spPr>
        <a:xfrm>
          <a:off x="2258606" y="1988594"/>
          <a:ext cx="3135499" cy="349569"/>
        </a:xfrm>
        <a:custGeom>
          <a:avLst/>
          <a:gdLst/>
          <a:ahLst/>
          <a:cxnLst/>
          <a:rect l="0" t="0" r="0" b="0"/>
          <a:pathLst>
            <a:path>
              <a:moveTo>
                <a:pt x="3135499" y="0"/>
              </a:moveTo>
              <a:lnTo>
                <a:pt x="3135499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76F6-F460-4DE0-B0DB-D5439D2BF9EA}">
      <dsp:nvSpPr>
        <dsp:cNvPr id="0" name=""/>
        <dsp:cNvSpPr/>
      </dsp:nvSpPr>
      <dsp:spPr>
        <a:xfrm>
          <a:off x="690856" y="1988594"/>
          <a:ext cx="4703248" cy="349569"/>
        </a:xfrm>
        <a:custGeom>
          <a:avLst/>
          <a:gdLst/>
          <a:ahLst/>
          <a:cxnLst/>
          <a:rect l="0" t="0" r="0" b="0"/>
          <a:pathLst>
            <a:path>
              <a:moveTo>
                <a:pt x="4703248" y="0"/>
              </a:moveTo>
              <a:lnTo>
                <a:pt x="4703248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D69A-2532-40BB-BD63-167606A227A4}">
      <dsp:nvSpPr>
        <dsp:cNvPr id="0" name=""/>
        <dsp:cNvSpPr/>
      </dsp:nvSpPr>
      <dsp:spPr>
        <a:xfrm>
          <a:off x="4809830" y="1383570"/>
          <a:ext cx="1168550" cy="605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Circular Pie</a:t>
          </a:r>
        </a:p>
      </dsp:txBody>
      <dsp:txXfrm>
        <a:off x="4809830" y="1383570"/>
        <a:ext cx="1168550" cy="605023"/>
      </dsp:txXfrm>
    </dsp:sp>
    <dsp:sp modelId="{DD89F94F-5AE2-40DA-88E9-DB925B8C883A}">
      <dsp:nvSpPr>
        <dsp:cNvPr id="0" name=""/>
        <dsp:cNvSpPr/>
      </dsp:nvSpPr>
      <dsp:spPr>
        <a:xfrm>
          <a:off x="5043540" y="1854144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5043540" y="1854144"/>
        <a:ext cx="1051695" cy="201674"/>
      </dsp:txXfrm>
    </dsp:sp>
    <dsp:sp modelId="{A9BE06CF-88DB-46A2-B766-06DBD2D30269}">
      <dsp:nvSpPr>
        <dsp:cNvPr id="0" name=""/>
        <dsp:cNvSpPr/>
      </dsp:nvSpPr>
      <dsp:spPr>
        <a:xfrm>
          <a:off x="106581" y="2338163"/>
          <a:ext cx="1168550" cy="605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 Management</a:t>
          </a:r>
        </a:p>
      </dsp:txBody>
      <dsp:txXfrm>
        <a:off x="106581" y="2338163"/>
        <a:ext cx="1168550" cy="605023"/>
      </dsp:txXfrm>
    </dsp:sp>
    <dsp:sp modelId="{88BC0538-F2AA-4413-82A3-2FFC5E05E2B3}">
      <dsp:nvSpPr>
        <dsp:cNvPr id="0" name=""/>
        <dsp:cNvSpPr/>
      </dsp:nvSpPr>
      <dsp:spPr>
        <a:xfrm>
          <a:off x="340291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Yash</a:t>
          </a:r>
        </a:p>
      </dsp:txBody>
      <dsp:txXfrm>
        <a:off x="340291" y="2808736"/>
        <a:ext cx="1051695" cy="201674"/>
      </dsp:txXfrm>
    </dsp:sp>
    <dsp:sp modelId="{69AB27B2-367E-456F-B57C-5B9A3ACD2B7D}">
      <dsp:nvSpPr>
        <dsp:cNvPr id="0" name=""/>
        <dsp:cNvSpPr/>
      </dsp:nvSpPr>
      <dsp:spPr>
        <a:xfrm>
          <a:off x="1674331" y="2338163"/>
          <a:ext cx="1168550" cy="60502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Menu Selection</a:t>
          </a:r>
        </a:p>
      </dsp:txBody>
      <dsp:txXfrm>
        <a:off x="1674331" y="2338163"/>
        <a:ext cx="1168550" cy="605023"/>
      </dsp:txXfrm>
    </dsp:sp>
    <dsp:sp modelId="{E67330C1-F0AC-48E5-AC1E-47473FD98347}">
      <dsp:nvSpPr>
        <dsp:cNvPr id="0" name=""/>
        <dsp:cNvSpPr/>
      </dsp:nvSpPr>
      <dsp:spPr>
        <a:xfrm>
          <a:off x="1908041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Alan</a:t>
          </a:r>
        </a:p>
      </dsp:txBody>
      <dsp:txXfrm>
        <a:off x="1908041" y="2808736"/>
        <a:ext cx="1051695" cy="201674"/>
      </dsp:txXfrm>
    </dsp:sp>
    <dsp:sp modelId="{33D158EC-62D9-4DD3-BCA8-D0AA4BE2C6B3}">
      <dsp:nvSpPr>
        <dsp:cNvPr id="0" name=""/>
        <dsp:cNvSpPr/>
      </dsp:nvSpPr>
      <dsp:spPr>
        <a:xfrm>
          <a:off x="3242080" y="2338163"/>
          <a:ext cx="1168550" cy="60502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Placing</a:t>
          </a:r>
        </a:p>
      </dsp:txBody>
      <dsp:txXfrm>
        <a:off x="3242080" y="2338163"/>
        <a:ext cx="1168550" cy="605023"/>
      </dsp:txXfrm>
    </dsp:sp>
    <dsp:sp modelId="{E57920B2-8526-455B-8407-E0987CBE1C4B}">
      <dsp:nvSpPr>
        <dsp:cNvPr id="0" name=""/>
        <dsp:cNvSpPr/>
      </dsp:nvSpPr>
      <dsp:spPr>
        <a:xfrm>
          <a:off x="3475790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Tharun</a:t>
          </a:r>
          <a:endParaRPr lang="en-US" sz="1300" kern="1200" dirty="0"/>
        </a:p>
      </dsp:txBody>
      <dsp:txXfrm>
        <a:off x="3475790" y="2808736"/>
        <a:ext cx="1051695" cy="201674"/>
      </dsp:txXfrm>
    </dsp:sp>
    <dsp:sp modelId="{D5FB99B5-5E9C-4766-9E40-F2ED85A06669}">
      <dsp:nvSpPr>
        <dsp:cNvPr id="0" name=""/>
        <dsp:cNvSpPr/>
      </dsp:nvSpPr>
      <dsp:spPr>
        <a:xfrm>
          <a:off x="4809830" y="2338163"/>
          <a:ext cx="1168550" cy="605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Payment</a:t>
          </a:r>
        </a:p>
      </dsp:txBody>
      <dsp:txXfrm>
        <a:off x="4809830" y="2338163"/>
        <a:ext cx="1168550" cy="605023"/>
      </dsp:txXfrm>
    </dsp:sp>
    <dsp:sp modelId="{407FE8E7-C2BB-42B6-8E98-86C3189C01AB}">
      <dsp:nvSpPr>
        <dsp:cNvPr id="0" name=""/>
        <dsp:cNvSpPr/>
      </dsp:nvSpPr>
      <dsp:spPr>
        <a:xfrm>
          <a:off x="5043540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Poonam</a:t>
          </a:r>
        </a:p>
      </dsp:txBody>
      <dsp:txXfrm>
        <a:off x="5043540" y="2808736"/>
        <a:ext cx="1051695" cy="201674"/>
      </dsp:txXfrm>
    </dsp:sp>
    <dsp:sp modelId="{B14FE5B3-DAB8-4D57-965D-B654DBE4673C}">
      <dsp:nvSpPr>
        <dsp:cNvPr id="0" name=""/>
        <dsp:cNvSpPr/>
      </dsp:nvSpPr>
      <dsp:spPr>
        <a:xfrm>
          <a:off x="6377579" y="2338163"/>
          <a:ext cx="1168550" cy="60502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Delivery/Pickup</a:t>
          </a:r>
        </a:p>
      </dsp:txBody>
      <dsp:txXfrm>
        <a:off x="6377579" y="2338163"/>
        <a:ext cx="1168550" cy="605023"/>
      </dsp:txXfrm>
    </dsp:sp>
    <dsp:sp modelId="{81935875-1021-48D1-9B74-E2037C70D877}">
      <dsp:nvSpPr>
        <dsp:cNvPr id="0" name=""/>
        <dsp:cNvSpPr/>
      </dsp:nvSpPr>
      <dsp:spPr>
        <a:xfrm>
          <a:off x="6611289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Sarvesh</a:t>
          </a:r>
          <a:endParaRPr lang="en-US" sz="1300" kern="1200" dirty="0"/>
        </a:p>
      </dsp:txBody>
      <dsp:txXfrm>
        <a:off x="6611289" y="2808736"/>
        <a:ext cx="1051695" cy="201674"/>
      </dsp:txXfrm>
    </dsp:sp>
    <dsp:sp modelId="{677536C6-9F30-4564-81C9-5A4FB963F7CD}">
      <dsp:nvSpPr>
        <dsp:cNvPr id="0" name=""/>
        <dsp:cNvSpPr/>
      </dsp:nvSpPr>
      <dsp:spPr>
        <a:xfrm>
          <a:off x="7945329" y="2338163"/>
          <a:ext cx="1168550" cy="60502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Advertising</a:t>
          </a:r>
        </a:p>
      </dsp:txBody>
      <dsp:txXfrm>
        <a:off x="7945329" y="2338163"/>
        <a:ext cx="1168550" cy="605023"/>
      </dsp:txXfrm>
    </dsp:sp>
    <dsp:sp modelId="{EEA2414C-577F-4656-B5BA-7204CBE87CAD}">
      <dsp:nvSpPr>
        <dsp:cNvPr id="0" name=""/>
        <dsp:cNvSpPr/>
      </dsp:nvSpPr>
      <dsp:spPr>
        <a:xfrm>
          <a:off x="8179039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Maneesha</a:t>
          </a:r>
          <a:endParaRPr lang="en-US" sz="1300" kern="1200" dirty="0"/>
        </a:p>
      </dsp:txBody>
      <dsp:txXfrm>
        <a:off x="8179039" y="2808736"/>
        <a:ext cx="1051695" cy="201674"/>
      </dsp:txXfrm>
    </dsp:sp>
    <dsp:sp modelId="{43939363-E2CB-4BF6-A9A9-B79A5EDCF6BA}">
      <dsp:nvSpPr>
        <dsp:cNvPr id="0" name=""/>
        <dsp:cNvSpPr/>
      </dsp:nvSpPr>
      <dsp:spPr>
        <a:xfrm>
          <a:off x="9513078" y="2338163"/>
          <a:ext cx="1168550" cy="605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Support</a:t>
          </a:r>
        </a:p>
      </dsp:txBody>
      <dsp:txXfrm>
        <a:off x="9513078" y="2338163"/>
        <a:ext cx="1168550" cy="605023"/>
      </dsp:txXfrm>
    </dsp:sp>
    <dsp:sp modelId="{9C2D89DE-0270-45FD-8595-660F4E952BA4}">
      <dsp:nvSpPr>
        <dsp:cNvPr id="0" name=""/>
        <dsp:cNvSpPr/>
      </dsp:nvSpPr>
      <dsp:spPr>
        <a:xfrm>
          <a:off x="9746788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Saichand</a:t>
          </a:r>
        </a:p>
      </dsp:txBody>
      <dsp:txXfrm>
        <a:off x="9746788" y="2808736"/>
        <a:ext cx="1051695" cy="20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E574-01C8-E4DE-B9FD-CB9A032B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B3997-7565-139B-F925-064902CAA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213E-4A57-1530-C6D9-DE2FFC31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1E98-E442-D0A8-6ADE-965BD2FB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2BE5-C45F-2D2B-6076-C16057D7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1BF-7C62-4842-8D23-C11FAA95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F6568-4E0E-A26D-5480-273EB61B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02CF-A3CD-3BF7-5536-81F0D11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4CD-86D1-891F-EBFE-B6062758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503A-A111-CF77-165F-467E0FD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9C898-354C-9764-B3FB-D5E81C75D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01265-C827-198E-ED0A-6947C726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9574-8699-DF0E-3FCD-78B44C79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F78C-1BAB-28DB-FF07-97D6C30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D9A6-BE93-5856-44A0-91EB27D4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46BF-BC3E-39D6-5281-5CEBEE13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1D4B-64BD-BFF4-BB40-5276876E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C126-F825-B9E2-A422-63632EE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CF20-4D28-E0E1-9177-4EBF85E0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47F3-D589-31CC-C656-D1EDA1A6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D8C0-E2B6-EA94-4471-DF16495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C7B9-53BE-B8FE-DCA5-B57493D5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FF40-888C-7F11-4A67-FCC33D95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02C2-350A-F071-F078-E505A6B7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0B96-AF34-6028-3830-276DD26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16A-DCE9-2B83-AA23-DF6D1586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DDDA-C217-0B3D-2E83-812731F34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4A7F-E730-C3E2-B842-C8169D82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465B-020A-B50D-59B5-0B1EEF56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56DE-F0B1-802F-1236-7095213F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6082-FA45-6FBE-D6B7-BBC1969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CC1A-E774-09C1-356B-1493096B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CB-2C09-92C5-E918-952678BE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550C-1F74-80B0-486A-2D6E3CCC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59570-B4D4-3871-0B0F-CA6459E7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D43F-1922-4885-C2FF-6E934348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FD13-7BF8-1BA4-8AEA-5125E08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E2392-82EC-4D4F-3042-BA5D0B4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B1FF-CF28-E648-4A3D-0994BB15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7940-B4BD-3693-670A-0D075EB0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4E830-F006-231F-3943-82C6C2C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10BF-E7BC-8AFA-B5D5-8DCFD0A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CDFF-83E7-D876-8C93-2DA9169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A0015-3CD3-27B2-35A0-68E518FD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E143-CD46-BB63-A4AC-91619C6B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C2BA3-3157-C365-1525-DE2BD71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45F3-3905-5448-BBC3-E53CD35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8391-D0E1-1A42-9D09-93700395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DEC2-15A2-E64D-3A56-8A693B26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13E7-163A-6354-6565-4A371C7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3C52A-F0BD-5BDC-EFD7-D516E9B9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B13A-1099-8EAB-8CB9-2B8E945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4BE3-DC88-CC55-EA5A-53F250B4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E8E79-F1B0-69CB-6669-BF56AF12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DB30-68AE-618B-24D8-81FE0412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BF92-06FB-3F85-30D8-05687BFF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A5C6B-D420-E111-00DF-543BA395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1CE1-A055-2A4E-A33A-FE5114D7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7693B-DCFB-5983-3A95-5FF99963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FCE8-4E46-1533-8402-3BD7A0DE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57A7-F927-FAEB-67C7-4CF7DD32B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8449-6428-4ABD-D6C1-68F458C8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9A26-1928-56C3-56AC-33E42700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F267-27DA-5EB4-2A9E-7B2902CD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Circular Pie Functional Decomposition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12025-F07B-4986-8ECA-FA895EA54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9938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4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EE053C07-D501-4FCE-9F9B-58E69433D999}"/>
              </a:ext>
            </a:extLst>
          </p:cNvPr>
          <p:cNvSpPr/>
          <p:nvPr/>
        </p:nvSpPr>
        <p:spPr bwMode="blackWhite">
          <a:xfrm>
            <a:off x="500461" y="3567115"/>
            <a:ext cx="9618898" cy="808703"/>
          </a:xfrm>
          <a:prstGeom prst="rightArrow">
            <a:avLst>
              <a:gd name="adj1" fmla="val 32770"/>
              <a:gd name="adj2" fmla="val 9522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F1787-F21C-1597-C9F2-88130936AFB7}"/>
              </a:ext>
            </a:extLst>
          </p:cNvPr>
          <p:cNvSpPr/>
          <p:nvPr/>
        </p:nvSpPr>
        <p:spPr>
          <a:xfrm>
            <a:off x="1005786" y="1100749"/>
            <a:ext cx="1881051" cy="473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BC12-463F-1E2D-9842-EC96DCB2480E}"/>
              </a:ext>
            </a:extLst>
          </p:cNvPr>
          <p:cNvSpPr/>
          <p:nvPr/>
        </p:nvSpPr>
        <p:spPr>
          <a:xfrm>
            <a:off x="5985133" y="1100749"/>
            <a:ext cx="1881051" cy="473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PLACING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81AFE-ADE0-6C7C-71E4-4DBA51AF5BCF}"/>
              </a:ext>
            </a:extLst>
          </p:cNvPr>
          <p:cNvSpPr/>
          <p:nvPr/>
        </p:nvSpPr>
        <p:spPr>
          <a:xfrm>
            <a:off x="10161990" y="3567114"/>
            <a:ext cx="1994264" cy="808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CIRCULAR PIE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2497-CE3D-067B-58F1-EA4D895CC872}"/>
              </a:ext>
            </a:extLst>
          </p:cNvPr>
          <p:cNvSpPr/>
          <p:nvPr/>
        </p:nvSpPr>
        <p:spPr>
          <a:xfrm>
            <a:off x="3427074" y="1106142"/>
            <a:ext cx="1881051" cy="473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SELECTION</a:t>
            </a:r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807BE-F07D-FE48-C1C4-903B3ECD8EF3}"/>
              </a:ext>
            </a:extLst>
          </p:cNvPr>
          <p:cNvSpPr/>
          <p:nvPr/>
        </p:nvSpPr>
        <p:spPr>
          <a:xfrm>
            <a:off x="2650289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 Payment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D84F3-2FD9-8B67-FB25-F0F9CC942C15}"/>
              </a:ext>
            </a:extLst>
          </p:cNvPr>
          <p:cNvSpPr/>
          <p:nvPr/>
        </p:nvSpPr>
        <p:spPr>
          <a:xfrm>
            <a:off x="4940724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DB67D-1625-50C3-AA05-A98C60642FBD}"/>
              </a:ext>
            </a:extLst>
          </p:cNvPr>
          <p:cNvSpPr/>
          <p:nvPr/>
        </p:nvSpPr>
        <p:spPr>
          <a:xfrm>
            <a:off x="7048119" y="6039293"/>
            <a:ext cx="188105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 / Pick 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C6607-DFEB-3B5D-9217-B541675578E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46312" y="1574102"/>
            <a:ext cx="1054476" cy="23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56AEE-2AA3-2CCA-E080-94486329DD4A}"/>
              </a:ext>
            </a:extLst>
          </p:cNvPr>
          <p:cNvCxnSpPr>
            <a:cxnSpLocks/>
          </p:cNvCxnSpPr>
          <p:nvPr/>
        </p:nvCxnSpPr>
        <p:spPr>
          <a:xfrm>
            <a:off x="1328531" y="185713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9D3532-FEDF-A123-2506-1F6B4CE70E9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367600" y="1579495"/>
            <a:ext cx="1127059" cy="223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6EC5D4-FD88-DCB9-5E52-B21E21E8A8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25659" y="1574102"/>
            <a:ext cx="1143310" cy="22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D9D032-93F5-2913-9AEC-01E1724D060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590815" y="4095889"/>
            <a:ext cx="1489669" cy="194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EDBE4A-4F51-1372-2C07-A349FD14F3A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881250" y="4104824"/>
            <a:ext cx="1293481" cy="193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018C27-7FBE-1B11-5221-44C09479C4A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988644" y="4098614"/>
            <a:ext cx="1154640" cy="19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39C3A4-BDB0-8995-6ECF-4EDA5DFBB56E}"/>
              </a:ext>
            </a:extLst>
          </p:cNvPr>
          <p:cNvSpPr txBox="1"/>
          <p:nvPr/>
        </p:nvSpPr>
        <p:spPr>
          <a:xfrm>
            <a:off x="2417909" y="2038831"/>
            <a:ext cx="1502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Creation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B985A7-A847-9937-DB73-6576F48FF10F}"/>
              </a:ext>
            </a:extLst>
          </p:cNvPr>
          <p:cNvSpPr txBox="1"/>
          <p:nvPr/>
        </p:nvSpPr>
        <p:spPr>
          <a:xfrm>
            <a:off x="770869" y="1795716"/>
            <a:ext cx="130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Modification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6CE7B-C303-CAE7-A5CF-15B9B6FFE7C9}"/>
              </a:ext>
            </a:extLst>
          </p:cNvPr>
          <p:cNvSpPr txBox="1"/>
          <p:nvPr/>
        </p:nvSpPr>
        <p:spPr>
          <a:xfrm>
            <a:off x="1134797" y="2815813"/>
            <a:ext cx="16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Login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BEF66-3C95-E030-0050-16DB99CE6401}"/>
              </a:ext>
            </a:extLst>
          </p:cNvPr>
          <p:cNvSpPr txBox="1"/>
          <p:nvPr/>
        </p:nvSpPr>
        <p:spPr>
          <a:xfrm flipH="1">
            <a:off x="4740759" y="1723008"/>
            <a:ext cx="162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Customizing Pizza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C28CF6-CC39-40A1-CEEC-A6C59176723F}"/>
              </a:ext>
            </a:extLst>
          </p:cNvPr>
          <p:cNvSpPr txBox="1"/>
          <p:nvPr/>
        </p:nvSpPr>
        <p:spPr>
          <a:xfrm>
            <a:off x="3733241" y="2549395"/>
            <a:ext cx="136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cart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047998-B502-AE8C-62A2-116E1E748920}"/>
              </a:ext>
            </a:extLst>
          </p:cNvPr>
          <p:cNvSpPr txBox="1"/>
          <p:nvPr/>
        </p:nvSpPr>
        <p:spPr>
          <a:xfrm>
            <a:off x="7269177" y="1853431"/>
            <a:ext cx="156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the order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513D58-A4A7-A791-9B1B-EF5FDA13F6F3}"/>
              </a:ext>
            </a:extLst>
          </p:cNvPr>
          <p:cNvSpPr txBox="1"/>
          <p:nvPr/>
        </p:nvSpPr>
        <p:spPr>
          <a:xfrm>
            <a:off x="7837720" y="2748882"/>
            <a:ext cx="149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special instructions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2DAE11-9FF9-85FB-15D7-D43A2D7C9B3A}"/>
              </a:ext>
            </a:extLst>
          </p:cNvPr>
          <p:cNvSpPr txBox="1"/>
          <p:nvPr/>
        </p:nvSpPr>
        <p:spPr>
          <a:xfrm flipH="1">
            <a:off x="6638747" y="3279816"/>
            <a:ext cx="113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coupons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E29C2-0A98-4222-413F-A62AF1A802C4}"/>
              </a:ext>
            </a:extLst>
          </p:cNvPr>
          <p:cNvSpPr txBox="1"/>
          <p:nvPr/>
        </p:nvSpPr>
        <p:spPr>
          <a:xfrm flipH="1">
            <a:off x="2570255" y="5495641"/>
            <a:ext cx="11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Download invoice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AFA391-FFA6-A743-E453-87ECDCF5ADF5}"/>
              </a:ext>
            </a:extLst>
          </p:cNvPr>
          <p:cNvSpPr txBox="1"/>
          <p:nvPr/>
        </p:nvSpPr>
        <p:spPr>
          <a:xfrm>
            <a:off x="4424407" y="5014126"/>
            <a:ext cx="133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 the card details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C11CB1-1D5F-FD2D-88D1-D9F08C4704F4}"/>
              </a:ext>
            </a:extLst>
          </p:cNvPr>
          <p:cNvSpPr txBox="1"/>
          <p:nvPr/>
        </p:nvSpPr>
        <p:spPr>
          <a:xfrm>
            <a:off x="3461942" y="4229444"/>
            <a:ext cx="144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 payment information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2F814F-9B8B-21A3-80FD-EB0AC38669CB}"/>
              </a:ext>
            </a:extLst>
          </p:cNvPr>
          <p:cNvSpPr txBox="1"/>
          <p:nvPr/>
        </p:nvSpPr>
        <p:spPr>
          <a:xfrm>
            <a:off x="5489150" y="4624660"/>
            <a:ext cx="150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ads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FF3CF-F956-14E2-E0E7-614BE6C13E88}"/>
              </a:ext>
            </a:extLst>
          </p:cNvPr>
          <p:cNvSpPr txBox="1"/>
          <p:nvPr/>
        </p:nvSpPr>
        <p:spPr>
          <a:xfrm>
            <a:off x="7341623" y="4635644"/>
            <a:ext cx="126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Pick up order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4CEFB-CD32-144D-88F5-0D65A8E8D3F9}"/>
              </a:ext>
            </a:extLst>
          </p:cNvPr>
          <p:cNvSpPr txBox="1"/>
          <p:nvPr/>
        </p:nvSpPr>
        <p:spPr>
          <a:xfrm>
            <a:off x="8554178" y="5392214"/>
            <a:ext cx="126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status or order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1A2377-D95E-629A-39D6-00B0AD0BD0DF}"/>
              </a:ext>
            </a:extLst>
          </p:cNvPr>
          <p:cNvSpPr txBox="1"/>
          <p:nvPr/>
        </p:nvSpPr>
        <p:spPr>
          <a:xfrm>
            <a:off x="2681028" y="157016"/>
            <a:ext cx="652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CIRCULAR PIE: Fish-bone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9B8C-5C6C-4B22-002F-5B3E67E98568}"/>
              </a:ext>
            </a:extLst>
          </p:cNvPr>
          <p:cNvSpPr txBox="1"/>
          <p:nvPr/>
        </p:nvSpPr>
        <p:spPr>
          <a:xfrm>
            <a:off x="2841036" y="3279029"/>
            <a:ext cx="16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C937C-9178-26BD-A7CA-08E4D55941A6}"/>
              </a:ext>
            </a:extLst>
          </p:cNvPr>
          <p:cNvSpPr txBox="1"/>
          <p:nvPr/>
        </p:nvSpPr>
        <p:spPr>
          <a:xfrm>
            <a:off x="5191652" y="2847617"/>
            <a:ext cx="136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Cart 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E764E-9370-D7D8-1BC5-59766A62E7C1}"/>
              </a:ext>
            </a:extLst>
          </p:cNvPr>
          <p:cNvSpPr txBox="1"/>
          <p:nvPr/>
        </p:nvSpPr>
        <p:spPr>
          <a:xfrm>
            <a:off x="5872767" y="2264368"/>
            <a:ext cx="14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 processing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931752-96CA-4522-AED0-7D29C8A7D0D5}"/>
              </a:ext>
            </a:extLst>
          </p:cNvPr>
          <p:cNvCxnSpPr>
            <a:cxnSpLocks/>
          </p:cNvCxnSpPr>
          <p:nvPr/>
        </p:nvCxnSpPr>
        <p:spPr>
          <a:xfrm flipH="1">
            <a:off x="2296640" y="2326870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2F802-2F62-7684-8049-7CFA8F842C73}"/>
              </a:ext>
            </a:extLst>
          </p:cNvPr>
          <p:cNvCxnSpPr>
            <a:cxnSpLocks/>
          </p:cNvCxnSpPr>
          <p:nvPr/>
        </p:nvCxnSpPr>
        <p:spPr>
          <a:xfrm>
            <a:off x="1782311" y="288085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079947-DF60-1CE5-C4BD-A767BF91C770}"/>
              </a:ext>
            </a:extLst>
          </p:cNvPr>
          <p:cNvCxnSpPr>
            <a:cxnSpLocks/>
          </p:cNvCxnSpPr>
          <p:nvPr/>
        </p:nvCxnSpPr>
        <p:spPr>
          <a:xfrm flipH="1">
            <a:off x="2724479" y="3338650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AD64B-8F01-2680-DC76-593D2D56DB70}"/>
              </a:ext>
            </a:extLst>
          </p:cNvPr>
          <p:cNvCxnSpPr>
            <a:cxnSpLocks/>
          </p:cNvCxnSpPr>
          <p:nvPr/>
        </p:nvCxnSpPr>
        <p:spPr>
          <a:xfrm>
            <a:off x="4130744" y="2587049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6DA5FB-EBE0-D5E0-D885-18534B0636BE}"/>
              </a:ext>
            </a:extLst>
          </p:cNvPr>
          <p:cNvCxnSpPr>
            <a:cxnSpLocks/>
          </p:cNvCxnSpPr>
          <p:nvPr/>
        </p:nvCxnSpPr>
        <p:spPr>
          <a:xfrm flipH="1">
            <a:off x="4575579" y="198512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6C37B2-17BE-41EF-3099-A89F61FC5601}"/>
              </a:ext>
            </a:extLst>
          </p:cNvPr>
          <p:cNvCxnSpPr>
            <a:cxnSpLocks/>
          </p:cNvCxnSpPr>
          <p:nvPr/>
        </p:nvCxnSpPr>
        <p:spPr>
          <a:xfrm>
            <a:off x="6547551" y="232687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38C2BC-30CC-B597-5B66-20D8D6EE0895}"/>
              </a:ext>
            </a:extLst>
          </p:cNvPr>
          <p:cNvCxnSpPr>
            <a:cxnSpLocks/>
          </p:cNvCxnSpPr>
          <p:nvPr/>
        </p:nvCxnSpPr>
        <p:spPr>
          <a:xfrm flipH="1">
            <a:off x="7097409" y="1900669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95339C-322E-71C7-64AC-A03634874A6C}"/>
              </a:ext>
            </a:extLst>
          </p:cNvPr>
          <p:cNvCxnSpPr>
            <a:cxnSpLocks/>
          </p:cNvCxnSpPr>
          <p:nvPr/>
        </p:nvCxnSpPr>
        <p:spPr>
          <a:xfrm>
            <a:off x="7097409" y="335009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273526-8842-C47F-671E-DCB6C78C3AF9}"/>
              </a:ext>
            </a:extLst>
          </p:cNvPr>
          <p:cNvCxnSpPr>
            <a:cxnSpLocks/>
          </p:cNvCxnSpPr>
          <p:nvPr/>
        </p:nvCxnSpPr>
        <p:spPr>
          <a:xfrm flipH="1">
            <a:off x="7548213" y="276879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663ED8-BDAD-ADA4-E489-82E4CDEC779B}"/>
              </a:ext>
            </a:extLst>
          </p:cNvPr>
          <p:cNvCxnSpPr>
            <a:cxnSpLocks/>
          </p:cNvCxnSpPr>
          <p:nvPr/>
        </p:nvCxnSpPr>
        <p:spPr>
          <a:xfrm>
            <a:off x="4130744" y="4301227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58FB39-E9A6-1342-EA83-5669B3579D6A}"/>
              </a:ext>
            </a:extLst>
          </p:cNvPr>
          <p:cNvCxnSpPr>
            <a:cxnSpLocks/>
          </p:cNvCxnSpPr>
          <p:nvPr/>
        </p:nvCxnSpPr>
        <p:spPr>
          <a:xfrm flipH="1">
            <a:off x="4365903" y="5067591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EB02DF-3830-5B48-F155-4FC5C813281F}"/>
              </a:ext>
            </a:extLst>
          </p:cNvPr>
          <p:cNvCxnSpPr>
            <a:cxnSpLocks/>
          </p:cNvCxnSpPr>
          <p:nvPr/>
        </p:nvCxnSpPr>
        <p:spPr>
          <a:xfrm>
            <a:off x="3200590" y="5558617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183A50-7553-A304-477C-5C8C11461A8A}"/>
              </a:ext>
            </a:extLst>
          </p:cNvPr>
          <p:cNvCxnSpPr>
            <a:cxnSpLocks/>
          </p:cNvCxnSpPr>
          <p:nvPr/>
        </p:nvCxnSpPr>
        <p:spPr>
          <a:xfrm>
            <a:off x="5858190" y="489806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7CC2F0-F117-14E8-3CB3-2F1F6AD91000}"/>
              </a:ext>
            </a:extLst>
          </p:cNvPr>
          <p:cNvCxnSpPr>
            <a:cxnSpLocks/>
          </p:cNvCxnSpPr>
          <p:nvPr/>
        </p:nvCxnSpPr>
        <p:spPr>
          <a:xfrm flipH="1">
            <a:off x="6324175" y="545357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EB5AB4-CE7A-32BE-4160-E60316E43C20}"/>
              </a:ext>
            </a:extLst>
          </p:cNvPr>
          <p:cNvSpPr txBox="1"/>
          <p:nvPr/>
        </p:nvSpPr>
        <p:spPr>
          <a:xfrm>
            <a:off x="6561608" y="5167246"/>
            <a:ext cx="150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Modify ads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898D2A-431D-A260-A342-5800D80987B0}"/>
              </a:ext>
            </a:extLst>
          </p:cNvPr>
          <p:cNvCxnSpPr>
            <a:cxnSpLocks/>
          </p:cNvCxnSpPr>
          <p:nvPr/>
        </p:nvCxnSpPr>
        <p:spPr>
          <a:xfrm>
            <a:off x="7908524" y="489806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69D2DC-C691-E348-6F8B-A97D818D6D6C}"/>
              </a:ext>
            </a:extLst>
          </p:cNvPr>
          <p:cNvCxnSpPr>
            <a:cxnSpLocks/>
          </p:cNvCxnSpPr>
          <p:nvPr/>
        </p:nvCxnSpPr>
        <p:spPr>
          <a:xfrm flipH="1">
            <a:off x="8374509" y="545357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BF2106-1DED-7C79-5BE0-8922279EDABD}"/>
              </a:ext>
            </a:extLst>
          </p:cNvPr>
          <p:cNvSpPr/>
          <p:nvPr/>
        </p:nvSpPr>
        <p:spPr>
          <a:xfrm>
            <a:off x="388005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Support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17476-DE51-3730-A591-929EDB547F0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28531" y="4117520"/>
            <a:ext cx="1488198" cy="192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33DB29-0A9D-8058-AC4E-5A63CD126B58}"/>
              </a:ext>
            </a:extLst>
          </p:cNvPr>
          <p:cNvSpPr txBox="1"/>
          <p:nvPr/>
        </p:nvSpPr>
        <p:spPr>
          <a:xfrm>
            <a:off x="593141" y="4703258"/>
            <a:ext cx="144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 your query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52A99-CFA3-EBAD-38A6-23A1429789D7}"/>
              </a:ext>
            </a:extLst>
          </p:cNvPr>
          <p:cNvCxnSpPr>
            <a:cxnSpLocks/>
          </p:cNvCxnSpPr>
          <p:nvPr/>
        </p:nvCxnSpPr>
        <p:spPr>
          <a:xfrm>
            <a:off x="1355199" y="5011035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0F328-4799-F2A9-59C9-C3737DCFB956}"/>
              </a:ext>
            </a:extLst>
          </p:cNvPr>
          <p:cNvCxnSpPr>
            <a:cxnSpLocks/>
          </p:cNvCxnSpPr>
          <p:nvPr/>
        </p:nvCxnSpPr>
        <p:spPr>
          <a:xfrm flipH="1">
            <a:off x="5134678" y="3116636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          Circular Pie Functional Decomposition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Circular Pie Functional Decomposition</dc:title>
  <dc:creator>Pilla, Rohith Rao Naidu</dc:creator>
  <cp:lastModifiedBy>Adtani, Ms. Poonam Bhojraj</cp:lastModifiedBy>
  <cp:revision>6</cp:revision>
  <dcterms:created xsi:type="dcterms:W3CDTF">2023-02-24T00:23:59Z</dcterms:created>
  <dcterms:modified xsi:type="dcterms:W3CDTF">2023-02-25T22:28:49Z</dcterms:modified>
</cp:coreProperties>
</file>