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8" roundtripDataSignature="AMtx7mixxSev4a8vdbEfGmMDr6YJQZvoa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9E0F5AB-79FC-4027-953E-5907E03DB0A0}">
  <a:tblStyle styleId="{39E0F5AB-79FC-4027-953E-5907E03DB0A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3" d="100"/>
          <a:sy n="83" d="100"/>
        </p:scale>
        <p:origin x="65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customschemas.google.com/relationships/presentationmetadata" Target="metadata"/><Relationship Id="rId3" Type="http://schemas.openxmlformats.org/officeDocument/2006/relationships/slide" Target="slides/slide2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theme" Target="theme/theme1.xml"/><Relationship Id="rId1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14e1b07047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14e1b07047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/>
        </p:nvSpPr>
        <p:spPr>
          <a:xfrm>
            <a:off x="2464904" y="2570922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5" name="Google Shape;85;p1" descr="Man with solid fill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5983" y="1315278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" descr="Pizza with solid fill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177130" y="1149626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" descr="Cycling with solid fill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177130" y="4336774"/>
            <a:ext cx="9144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"/>
          <p:cNvSpPr/>
          <p:nvPr/>
        </p:nvSpPr>
        <p:spPr>
          <a:xfrm>
            <a:off x="4465983" y="550644"/>
            <a:ext cx="1630020" cy="45301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15705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Customer login</a:t>
            </a:r>
            <a:endParaRPr/>
          </a:p>
        </p:txBody>
      </p:sp>
      <p:sp>
        <p:nvSpPr>
          <p:cNvPr id="89" name="Google Shape;89;p1"/>
          <p:cNvSpPr/>
          <p:nvPr/>
        </p:nvSpPr>
        <p:spPr>
          <a:xfrm>
            <a:off x="4465978" y="1189346"/>
            <a:ext cx="1630020" cy="4568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15705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View menu</a:t>
            </a:r>
            <a:endParaRPr/>
          </a:p>
        </p:txBody>
      </p:sp>
      <p:sp>
        <p:nvSpPr>
          <p:cNvPr id="90" name="Google Shape;90;p1"/>
          <p:cNvSpPr/>
          <p:nvPr/>
        </p:nvSpPr>
        <p:spPr>
          <a:xfrm>
            <a:off x="4465978" y="1846453"/>
            <a:ext cx="1630020" cy="4568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15705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Select pizza</a:t>
            </a:r>
            <a:endParaRPr/>
          </a:p>
        </p:txBody>
      </p:sp>
      <p:sp>
        <p:nvSpPr>
          <p:cNvPr id="91" name="Google Shape;91;p1"/>
          <p:cNvSpPr/>
          <p:nvPr/>
        </p:nvSpPr>
        <p:spPr>
          <a:xfrm>
            <a:off x="4465978" y="2523173"/>
            <a:ext cx="1630020" cy="4568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15705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Check out</a:t>
            </a:r>
            <a:endParaRPr/>
          </a:p>
        </p:txBody>
      </p:sp>
      <p:sp>
        <p:nvSpPr>
          <p:cNvPr id="92" name="Google Shape;92;p1"/>
          <p:cNvSpPr/>
          <p:nvPr/>
        </p:nvSpPr>
        <p:spPr>
          <a:xfrm>
            <a:off x="4465978" y="3199893"/>
            <a:ext cx="1630020" cy="4568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15705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Enter Card details</a:t>
            </a:r>
            <a:endParaRPr/>
          </a:p>
        </p:txBody>
      </p:sp>
      <p:sp>
        <p:nvSpPr>
          <p:cNvPr id="93" name="Google Shape;93;p1"/>
          <p:cNvSpPr/>
          <p:nvPr/>
        </p:nvSpPr>
        <p:spPr>
          <a:xfrm>
            <a:off x="4465978" y="3863735"/>
            <a:ext cx="1630020" cy="4568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15705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Place order</a:t>
            </a:r>
            <a:endParaRPr/>
          </a:p>
        </p:txBody>
      </p:sp>
      <p:sp>
        <p:nvSpPr>
          <p:cNvPr id="94" name="Google Shape;94;p1"/>
          <p:cNvSpPr/>
          <p:nvPr/>
        </p:nvSpPr>
        <p:spPr>
          <a:xfrm>
            <a:off x="4465978" y="4438790"/>
            <a:ext cx="1630020" cy="4568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15705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Order confirmation</a:t>
            </a:r>
            <a:endParaRPr/>
          </a:p>
        </p:txBody>
      </p:sp>
      <p:sp>
        <p:nvSpPr>
          <p:cNvPr id="95" name="Google Shape;95;p1"/>
          <p:cNvSpPr/>
          <p:nvPr/>
        </p:nvSpPr>
        <p:spPr>
          <a:xfrm>
            <a:off x="4465978" y="5142635"/>
            <a:ext cx="1630021" cy="4568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15705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Delivery Pick up</a:t>
            </a:r>
            <a:endParaRPr/>
          </a:p>
        </p:txBody>
      </p:sp>
      <p:cxnSp>
        <p:nvCxnSpPr>
          <p:cNvPr id="96" name="Google Shape;96;p1"/>
          <p:cNvCxnSpPr>
            <a:stCxn id="85" idx="3"/>
            <a:endCxn id="88" idx="1"/>
          </p:cNvCxnSpPr>
          <p:nvPr/>
        </p:nvCxnSpPr>
        <p:spPr>
          <a:xfrm rot="10800000" flipH="1">
            <a:off x="1570383" y="777078"/>
            <a:ext cx="2895600" cy="9954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97" name="Google Shape;97;p1"/>
          <p:cNvCxnSpPr>
            <a:stCxn id="85" idx="3"/>
            <a:endCxn id="89" idx="1"/>
          </p:cNvCxnSpPr>
          <p:nvPr/>
        </p:nvCxnSpPr>
        <p:spPr>
          <a:xfrm rot="10800000" flipH="1">
            <a:off x="1570383" y="1417878"/>
            <a:ext cx="2895600" cy="3546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98" name="Google Shape;98;p1"/>
          <p:cNvCxnSpPr>
            <a:stCxn id="85" idx="3"/>
            <a:endCxn id="90" idx="1"/>
          </p:cNvCxnSpPr>
          <p:nvPr/>
        </p:nvCxnSpPr>
        <p:spPr>
          <a:xfrm>
            <a:off x="1570383" y="1772478"/>
            <a:ext cx="2895600" cy="3024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99" name="Google Shape;99;p1"/>
          <p:cNvCxnSpPr>
            <a:stCxn id="85" idx="3"/>
            <a:endCxn id="91" idx="1"/>
          </p:cNvCxnSpPr>
          <p:nvPr/>
        </p:nvCxnSpPr>
        <p:spPr>
          <a:xfrm>
            <a:off x="1570383" y="1772478"/>
            <a:ext cx="2895600" cy="9792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00" name="Google Shape;100;p1"/>
          <p:cNvCxnSpPr>
            <a:stCxn id="85" idx="3"/>
            <a:endCxn id="92" idx="1"/>
          </p:cNvCxnSpPr>
          <p:nvPr/>
        </p:nvCxnSpPr>
        <p:spPr>
          <a:xfrm>
            <a:off x="1570383" y="1772478"/>
            <a:ext cx="2895600" cy="16557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01" name="Google Shape;101;p1"/>
          <p:cNvCxnSpPr>
            <a:stCxn id="85" idx="3"/>
          </p:cNvCxnSpPr>
          <p:nvPr/>
        </p:nvCxnSpPr>
        <p:spPr>
          <a:xfrm>
            <a:off x="1570383" y="1772478"/>
            <a:ext cx="2895600" cy="27597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02" name="Google Shape;102;p1"/>
          <p:cNvCxnSpPr>
            <a:stCxn id="86" idx="1"/>
            <a:endCxn id="93" idx="3"/>
          </p:cNvCxnSpPr>
          <p:nvPr/>
        </p:nvCxnSpPr>
        <p:spPr>
          <a:xfrm flipH="1">
            <a:off x="6096130" y="1606826"/>
            <a:ext cx="3081000" cy="24852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03" name="Google Shape;103;p1"/>
          <p:cNvCxnSpPr>
            <a:stCxn id="86" idx="1"/>
            <a:endCxn id="94" idx="3"/>
          </p:cNvCxnSpPr>
          <p:nvPr/>
        </p:nvCxnSpPr>
        <p:spPr>
          <a:xfrm flipH="1">
            <a:off x="6096130" y="1606826"/>
            <a:ext cx="3081000" cy="30603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04" name="Google Shape;104;p1"/>
          <p:cNvCxnSpPr>
            <a:stCxn id="87" idx="1"/>
            <a:endCxn id="95" idx="3"/>
          </p:cNvCxnSpPr>
          <p:nvPr/>
        </p:nvCxnSpPr>
        <p:spPr>
          <a:xfrm flipH="1">
            <a:off x="6096130" y="4793974"/>
            <a:ext cx="3081000" cy="5772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05" name="Google Shape;105;p1"/>
          <p:cNvCxnSpPr>
            <a:stCxn id="86" idx="1"/>
          </p:cNvCxnSpPr>
          <p:nvPr/>
        </p:nvCxnSpPr>
        <p:spPr>
          <a:xfrm flipH="1">
            <a:off x="6096130" y="1606826"/>
            <a:ext cx="3081000" cy="42903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06" name="Google Shape;106;p1"/>
          <p:cNvSpPr txBox="1"/>
          <p:nvPr/>
        </p:nvSpPr>
        <p:spPr>
          <a:xfrm>
            <a:off x="1033670" y="2716696"/>
            <a:ext cx="109356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Customer</a:t>
            </a:r>
            <a:endParaRPr/>
          </a:p>
        </p:txBody>
      </p:sp>
      <p:sp>
        <p:nvSpPr>
          <p:cNvPr id="107" name="Google Shape;107;p1"/>
          <p:cNvSpPr txBox="1"/>
          <p:nvPr/>
        </p:nvSpPr>
        <p:spPr>
          <a:xfrm>
            <a:off x="9727096" y="2610678"/>
            <a:ext cx="116987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Pizza Shop</a:t>
            </a:r>
            <a:endParaRPr/>
          </a:p>
        </p:txBody>
      </p:sp>
      <p:sp>
        <p:nvSpPr>
          <p:cNvPr id="108" name="Google Shape;108;p1"/>
          <p:cNvSpPr txBox="1"/>
          <p:nvPr/>
        </p:nvSpPr>
        <p:spPr>
          <a:xfrm>
            <a:off x="9727096" y="5579165"/>
            <a:ext cx="170309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Delivery Partner</a:t>
            </a:r>
            <a:endParaRPr/>
          </a:p>
        </p:txBody>
      </p:sp>
      <p:sp>
        <p:nvSpPr>
          <p:cNvPr id="109" name="Google Shape;109;p1"/>
          <p:cNvSpPr/>
          <p:nvPr/>
        </p:nvSpPr>
        <p:spPr>
          <a:xfrm>
            <a:off x="4465977" y="5753039"/>
            <a:ext cx="1630021" cy="492839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15705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Customer support</a:t>
            </a:r>
            <a:endParaRPr/>
          </a:p>
        </p:txBody>
      </p:sp>
      <p:cxnSp>
        <p:nvCxnSpPr>
          <p:cNvPr id="110" name="Google Shape;110;p1"/>
          <p:cNvCxnSpPr>
            <a:stCxn id="85" idx="3"/>
            <a:endCxn id="95" idx="1"/>
          </p:cNvCxnSpPr>
          <p:nvPr/>
        </p:nvCxnSpPr>
        <p:spPr>
          <a:xfrm>
            <a:off x="1570383" y="1772478"/>
            <a:ext cx="2895600" cy="35985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11" name="Google Shape;111;p1"/>
          <p:cNvCxnSpPr>
            <a:stCxn id="85" idx="3"/>
          </p:cNvCxnSpPr>
          <p:nvPr/>
        </p:nvCxnSpPr>
        <p:spPr>
          <a:xfrm>
            <a:off x="1570383" y="1772478"/>
            <a:ext cx="2895600" cy="43023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12" name="Google Shape;112;p1"/>
          <p:cNvCxnSpPr>
            <a:stCxn id="86" idx="1"/>
          </p:cNvCxnSpPr>
          <p:nvPr/>
        </p:nvCxnSpPr>
        <p:spPr>
          <a:xfrm flipH="1">
            <a:off x="6096130" y="1606826"/>
            <a:ext cx="3081000" cy="36444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13" name="Google Shape;113;p1"/>
          <p:cNvCxnSpPr>
            <a:stCxn id="87" idx="1"/>
          </p:cNvCxnSpPr>
          <p:nvPr/>
        </p:nvCxnSpPr>
        <p:spPr>
          <a:xfrm flipH="1">
            <a:off x="6096130" y="4793974"/>
            <a:ext cx="3081000" cy="12810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14" name="Google Shape;114;p1"/>
          <p:cNvSpPr/>
          <p:nvPr/>
        </p:nvSpPr>
        <p:spPr>
          <a:xfrm>
            <a:off x="4525617" y="75218"/>
            <a:ext cx="1470992" cy="35720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15705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Start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9" name="Google Shape;119;g214e1b07047_1_0"/>
          <p:cNvGraphicFramePr/>
          <p:nvPr>
            <p:extLst>
              <p:ext uri="{D42A27DB-BD31-4B8C-83A1-F6EECF244321}">
                <p14:modId xmlns:p14="http://schemas.microsoft.com/office/powerpoint/2010/main" val="3592852449"/>
              </p:ext>
            </p:extLst>
          </p:nvPr>
        </p:nvGraphicFramePr>
        <p:xfrm>
          <a:off x="623801" y="464367"/>
          <a:ext cx="11187915" cy="6317687"/>
        </p:xfrm>
        <a:graphic>
          <a:graphicData uri="http://schemas.openxmlformats.org/drawingml/2006/table">
            <a:tbl>
              <a:tblPr>
                <a:noFill/>
                <a:tableStyleId>{39E0F5AB-79FC-4027-953E-5907E03DB0A0}</a:tableStyleId>
              </a:tblPr>
              <a:tblGrid>
                <a:gridCol w="10786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150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56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241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186816280"/>
                    </a:ext>
                  </a:extLst>
                </a:gridCol>
              </a:tblGrid>
              <a:tr h="61821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Customer</a:t>
                      </a:r>
                      <a:endParaRPr sz="1400"/>
                    </a:p>
                  </a:txBody>
                  <a:tcPr marL="90291" marR="90291" marT="90291" marB="90291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Website</a:t>
                      </a:r>
                      <a:endParaRPr sz="1400" dirty="0"/>
                    </a:p>
                  </a:txBody>
                  <a:tcPr marL="90291" marR="90291" marT="90291" marB="90291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Payment Gateway</a:t>
                      </a:r>
                      <a:endParaRPr sz="1400" dirty="0"/>
                    </a:p>
                  </a:txBody>
                  <a:tcPr marL="90291" marR="90291" marT="90291" marB="90291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Partner Restaurant</a:t>
                      </a:r>
                    </a:p>
                  </a:txBody>
                  <a:tcPr marL="90291" marR="90291" marT="90291" marB="90291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dirty="0"/>
                        <a:t>Delivery Service Provider</a:t>
                      </a:r>
                      <a:endParaRPr sz="1400" dirty="0"/>
                    </a:p>
                  </a:txBody>
                  <a:tcPr marL="90291" marR="90291" marT="90291" marB="9029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9947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/>
                    </a:p>
                  </a:txBody>
                  <a:tcPr marL="90291" marR="90291" marT="90291" marB="90291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/>
                    </a:p>
                  </a:txBody>
                  <a:tcPr marL="90291" marR="90291" marT="90291" marB="90291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/>
                    </a:p>
                  </a:txBody>
                  <a:tcPr marL="90291" marR="90291" marT="90291" marB="90291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/>
                    </a:p>
                  </a:txBody>
                  <a:tcPr marL="90291" marR="90291" marT="90291" marB="90291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/>
                    </a:p>
                  </a:txBody>
                  <a:tcPr marL="90291" marR="90291" marT="90291" marB="9029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0" name="Google Shape;120;g214e1b07047_1_0"/>
          <p:cNvSpPr/>
          <p:nvPr/>
        </p:nvSpPr>
        <p:spPr>
          <a:xfrm>
            <a:off x="973304" y="1300523"/>
            <a:ext cx="241765" cy="215100"/>
          </a:xfrm>
          <a:prstGeom prst="ellipse">
            <a:avLst/>
          </a:prstGeom>
          <a:solidFill>
            <a:schemeClr val="accent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g214e1b07047_1_0"/>
          <p:cNvSpPr/>
          <p:nvPr/>
        </p:nvSpPr>
        <p:spPr>
          <a:xfrm>
            <a:off x="938396" y="6316133"/>
            <a:ext cx="362943" cy="30588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g214e1b07047_1_0"/>
          <p:cNvSpPr/>
          <p:nvPr/>
        </p:nvSpPr>
        <p:spPr>
          <a:xfrm>
            <a:off x="998984" y="6372196"/>
            <a:ext cx="241765" cy="215100"/>
          </a:xfrm>
          <a:prstGeom prst="ellipse">
            <a:avLst/>
          </a:prstGeom>
          <a:solidFill>
            <a:schemeClr val="accent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3" name="Google Shape;123;g214e1b07047_1_0"/>
          <p:cNvSpPr/>
          <p:nvPr/>
        </p:nvSpPr>
        <p:spPr>
          <a:xfrm>
            <a:off x="2033274" y="1822283"/>
            <a:ext cx="730004" cy="322649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Login</a:t>
            </a:r>
            <a:endParaRPr dirty="0"/>
          </a:p>
        </p:txBody>
      </p:sp>
      <p:sp>
        <p:nvSpPr>
          <p:cNvPr id="124" name="Google Shape;124;g214e1b07047_1_0"/>
          <p:cNvSpPr/>
          <p:nvPr/>
        </p:nvSpPr>
        <p:spPr>
          <a:xfrm>
            <a:off x="3351055" y="1377540"/>
            <a:ext cx="1316966" cy="678814"/>
          </a:xfrm>
          <a:prstGeom prst="flowChartDecision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user exists?</a:t>
            </a:r>
            <a:endParaRPr dirty="0"/>
          </a:p>
        </p:txBody>
      </p:sp>
      <p:cxnSp>
        <p:nvCxnSpPr>
          <p:cNvPr id="125" name="Google Shape;125;g214e1b07047_1_0"/>
          <p:cNvCxnSpPr>
            <a:cxnSpLocks/>
            <a:stCxn id="124" idx="3"/>
            <a:endCxn id="126" idx="0"/>
          </p:cNvCxnSpPr>
          <p:nvPr/>
        </p:nvCxnSpPr>
        <p:spPr>
          <a:xfrm>
            <a:off x="4668021" y="1716947"/>
            <a:ext cx="1109630" cy="229678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26" name="Google Shape;126;g214e1b07047_1_0"/>
          <p:cNvSpPr/>
          <p:nvPr/>
        </p:nvSpPr>
        <p:spPr>
          <a:xfrm>
            <a:off x="5337504" y="1946625"/>
            <a:ext cx="880293" cy="416456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Create Account</a:t>
            </a:r>
            <a:endParaRPr dirty="0"/>
          </a:p>
        </p:txBody>
      </p:sp>
      <p:cxnSp>
        <p:nvCxnSpPr>
          <p:cNvPr id="127" name="Google Shape;127;g214e1b07047_1_0"/>
          <p:cNvCxnSpPr>
            <a:cxnSpLocks/>
            <a:stCxn id="124" idx="1"/>
            <a:endCxn id="123" idx="0"/>
          </p:cNvCxnSpPr>
          <p:nvPr/>
        </p:nvCxnSpPr>
        <p:spPr>
          <a:xfrm rot="10800000" flipV="1">
            <a:off x="2398277" y="1716947"/>
            <a:ext cx="952779" cy="105336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28" name="Google Shape;128;g214e1b07047_1_0"/>
          <p:cNvCxnSpPr>
            <a:cxnSpLocks/>
            <a:stCxn id="120" idx="6"/>
            <a:endCxn id="124" idx="0"/>
          </p:cNvCxnSpPr>
          <p:nvPr/>
        </p:nvCxnSpPr>
        <p:spPr>
          <a:xfrm flipV="1">
            <a:off x="1215069" y="1377540"/>
            <a:ext cx="2794469" cy="30533"/>
          </a:xfrm>
          <a:prstGeom prst="bentConnector4">
            <a:avLst>
              <a:gd name="adj1" fmla="val 38218"/>
              <a:gd name="adj2" fmla="val 72659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29" name="Google Shape;129;g214e1b07047_1_0"/>
          <p:cNvSpPr/>
          <p:nvPr/>
        </p:nvSpPr>
        <p:spPr>
          <a:xfrm>
            <a:off x="2141379" y="2978007"/>
            <a:ext cx="806475" cy="403238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Update Profile</a:t>
            </a:r>
            <a:endParaRPr dirty="0"/>
          </a:p>
        </p:txBody>
      </p:sp>
      <p:sp>
        <p:nvSpPr>
          <p:cNvPr id="130" name="Google Shape;130;g214e1b07047_1_0"/>
          <p:cNvSpPr/>
          <p:nvPr/>
        </p:nvSpPr>
        <p:spPr>
          <a:xfrm>
            <a:off x="4465038" y="2842506"/>
            <a:ext cx="675284" cy="403237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Start Order</a:t>
            </a:r>
            <a:endParaRPr dirty="0"/>
          </a:p>
        </p:txBody>
      </p:sp>
      <p:sp>
        <p:nvSpPr>
          <p:cNvPr id="131" name="Google Shape;131;g214e1b07047_1_0"/>
          <p:cNvSpPr/>
          <p:nvPr/>
        </p:nvSpPr>
        <p:spPr>
          <a:xfrm>
            <a:off x="5571968" y="3564059"/>
            <a:ext cx="920543" cy="469012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Contact Support</a:t>
            </a:r>
            <a:endParaRPr dirty="0"/>
          </a:p>
        </p:txBody>
      </p:sp>
      <p:cxnSp>
        <p:nvCxnSpPr>
          <p:cNvPr id="13" name="Google Shape;127;g214e1b07047_1_0">
            <a:extLst>
              <a:ext uri="{FF2B5EF4-FFF2-40B4-BE49-F238E27FC236}">
                <a16:creationId xmlns:a16="http://schemas.microsoft.com/office/drawing/2014/main" id="{F22016D7-B581-A75A-EFE1-39E280FBD7C9}"/>
              </a:ext>
            </a:extLst>
          </p:cNvPr>
          <p:cNvCxnSpPr>
            <a:cxnSpLocks/>
            <a:stCxn id="123" idx="2"/>
            <a:endCxn id="129" idx="0"/>
          </p:cNvCxnSpPr>
          <p:nvPr/>
        </p:nvCxnSpPr>
        <p:spPr>
          <a:xfrm rot="16200000" flipH="1">
            <a:off x="2054909" y="2488298"/>
            <a:ext cx="833075" cy="146341"/>
          </a:xfrm>
          <a:prstGeom prst="bentConnector3">
            <a:avLst>
              <a:gd name="adj1" fmla="val 41615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20" name="Google Shape;127;g214e1b07047_1_0">
            <a:extLst>
              <a:ext uri="{FF2B5EF4-FFF2-40B4-BE49-F238E27FC236}">
                <a16:creationId xmlns:a16="http://schemas.microsoft.com/office/drawing/2014/main" id="{117B2F54-0D0F-D24F-7EED-9FCC012B6CAD}"/>
              </a:ext>
            </a:extLst>
          </p:cNvPr>
          <p:cNvCxnSpPr>
            <a:cxnSpLocks/>
            <a:stCxn id="123" idx="2"/>
            <a:endCxn id="130" idx="0"/>
          </p:cNvCxnSpPr>
          <p:nvPr/>
        </p:nvCxnSpPr>
        <p:spPr>
          <a:xfrm rot="16200000" flipH="1">
            <a:off x="3251691" y="1291517"/>
            <a:ext cx="697574" cy="2404404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25" name="Google Shape;127;g214e1b07047_1_0">
            <a:extLst>
              <a:ext uri="{FF2B5EF4-FFF2-40B4-BE49-F238E27FC236}">
                <a16:creationId xmlns:a16="http://schemas.microsoft.com/office/drawing/2014/main" id="{11FE870C-1309-DFC2-54FB-75358895FDC1}"/>
              </a:ext>
            </a:extLst>
          </p:cNvPr>
          <p:cNvCxnSpPr>
            <a:cxnSpLocks/>
            <a:stCxn id="126" idx="2"/>
          </p:cNvCxnSpPr>
          <p:nvPr/>
        </p:nvCxnSpPr>
        <p:spPr>
          <a:xfrm rot="16200000" flipH="1">
            <a:off x="5311210" y="2829522"/>
            <a:ext cx="1180130" cy="247248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30" name="Google Shape;130;g214e1b07047_1_0">
            <a:extLst>
              <a:ext uri="{FF2B5EF4-FFF2-40B4-BE49-F238E27FC236}">
                <a16:creationId xmlns:a16="http://schemas.microsoft.com/office/drawing/2014/main" id="{EBBCA6B1-A8D9-8AC2-AA07-F8D23366C90A}"/>
              </a:ext>
            </a:extLst>
          </p:cNvPr>
          <p:cNvSpPr/>
          <p:nvPr/>
        </p:nvSpPr>
        <p:spPr>
          <a:xfrm>
            <a:off x="3932197" y="3552753"/>
            <a:ext cx="837711" cy="403238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Create Order</a:t>
            </a:r>
            <a:endParaRPr dirty="0"/>
          </a:p>
        </p:txBody>
      </p:sp>
      <p:cxnSp>
        <p:nvCxnSpPr>
          <p:cNvPr id="40" name="Google Shape;127;g214e1b07047_1_0">
            <a:extLst>
              <a:ext uri="{FF2B5EF4-FFF2-40B4-BE49-F238E27FC236}">
                <a16:creationId xmlns:a16="http://schemas.microsoft.com/office/drawing/2014/main" id="{95E0CD0B-98D8-C1FC-F341-9FF294F4359E}"/>
              </a:ext>
            </a:extLst>
          </p:cNvPr>
          <p:cNvCxnSpPr>
            <a:cxnSpLocks/>
            <a:stCxn id="130" idx="2"/>
            <a:endCxn id="30" idx="0"/>
          </p:cNvCxnSpPr>
          <p:nvPr/>
        </p:nvCxnSpPr>
        <p:spPr>
          <a:xfrm rot="5400000">
            <a:off x="4423362" y="3173435"/>
            <a:ext cx="307010" cy="451627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47" name="Google Shape;130;g214e1b07047_1_0">
            <a:extLst>
              <a:ext uri="{FF2B5EF4-FFF2-40B4-BE49-F238E27FC236}">
                <a16:creationId xmlns:a16="http://schemas.microsoft.com/office/drawing/2014/main" id="{EA0F16F3-820A-06E8-E1E5-D2807A681448}"/>
              </a:ext>
            </a:extLst>
          </p:cNvPr>
          <p:cNvSpPr/>
          <p:nvPr/>
        </p:nvSpPr>
        <p:spPr>
          <a:xfrm>
            <a:off x="3932199" y="4175871"/>
            <a:ext cx="837710" cy="403238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Add To Cart</a:t>
            </a:r>
            <a:endParaRPr dirty="0"/>
          </a:p>
        </p:txBody>
      </p:sp>
      <p:cxnSp>
        <p:nvCxnSpPr>
          <p:cNvPr id="48" name="Google Shape;127;g214e1b07047_1_0">
            <a:extLst>
              <a:ext uri="{FF2B5EF4-FFF2-40B4-BE49-F238E27FC236}">
                <a16:creationId xmlns:a16="http://schemas.microsoft.com/office/drawing/2014/main" id="{81E7996E-FFA4-7D7E-E140-529B23DF2DCC}"/>
              </a:ext>
            </a:extLst>
          </p:cNvPr>
          <p:cNvCxnSpPr>
            <a:cxnSpLocks/>
            <a:stCxn id="30" idx="2"/>
            <a:endCxn id="47" idx="0"/>
          </p:cNvCxnSpPr>
          <p:nvPr/>
        </p:nvCxnSpPr>
        <p:spPr>
          <a:xfrm rot="16200000" flipH="1">
            <a:off x="4241113" y="4065930"/>
            <a:ext cx="219880" cy="1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61" name="Google Shape;130;g214e1b07047_1_0">
            <a:extLst>
              <a:ext uri="{FF2B5EF4-FFF2-40B4-BE49-F238E27FC236}">
                <a16:creationId xmlns:a16="http://schemas.microsoft.com/office/drawing/2014/main" id="{2E14E428-112E-483A-E30C-723E59DEE3FD}"/>
              </a:ext>
            </a:extLst>
          </p:cNvPr>
          <p:cNvSpPr/>
          <p:nvPr/>
        </p:nvSpPr>
        <p:spPr>
          <a:xfrm>
            <a:off x="3932198" y="5457375"/>
            <a:ext cx="837710" cy="403238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Submit Order</a:t>
            </a:r>
            <a:endParaRPr dirty="0"/>
          </a:p>
        </p:txBody>
      </p:sp>
      <p:cxnSp>
        <p:nvCxnSpPr>
          <p:cNvPr id="62" name="Google Shape;127;g214e1b07047_1_0">
            <a:extLst>
              <a:ext uri="{FF2B5EF4-FFF2-40B4-BE49-F238E27FC236}">
                <a16:creationId xmlns:a16="http://schemas.microsoft.com/office/drawing/2014/main" id="{2D49ABC6-3FAE-E434-39B5-2B6206B64517}"/>
              </a:ext>
            </a:extLst>
          </p:cNvPr>
          <p:cNvCxnSpPr>
            <a:cxnSpLocks/>
            <a:stCxn id="47" idx="2"/>
            <a:endCxn id="61" idx="0"/>
          </p:cNvCxnSpPr>
          <p:nvPr/>
        </p:nvCxnSpPr>
        <p:spPr>
          <a:xfrm rot="5400000">
            <a:off x="3911921" y="5018242"/>
            <a:ext cx="878266" cy="1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68" name="Google Shape;130;g214e1b07047_1_0">
            <a:extLst>
              <a:ext uri="{FF2B5EF4-FFF2-40B4-BE49-F238E27FC236}">
                <a16:creationId xmlns:a16="http://schemas.microsoft.com/office/drawing/2014/main" id="{FB81353D-7F16-B9C7-81E1-727624FEF00E}"/>
              </a:ext>
            </a:extLst>
          </p:cNvPr>
          <p:cNvSpPr/>
          <p:nvPr/>
        </p:nvSpPr>
        <p:spPr>
          <a:xfrm>
            <a:off x="6865634" y="1386075"/>
            <a:ext cx="971782" cy="403237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Make Payment</a:t>
            </a:r>
            <a:endParaRPr dirty="0"/>
          </a:p>
        </p:txBody>
      </p:sp>
      <p:cxnSp>
        <p:nvCxnSpPr>
          <p:cNvPr id="69" name="Google Shape;127;g214e1b07047_1_0">
            <a:extLst>
              <a:ext uri="{FF2B5EF4-FFF2-40B4-BE49-F238E27FC236}">
                <a16:creationId xmlns:a16="http://schemas.microsoft.com/office/drawing/2014/main" id="{F28E86FF-08C7-B7E1-9231-3E932F2C6A06}"/>
              </a:ext>
            </a:extLst>
          </p:cNvPr>
          <p:cNvCxnSpPr>
            <a:cxnSpLocks/>
            <a:stCxn id="61" idx="3"/>
            <a:endCxn id="68" idx="0"/>
          </p:cNvCxnSpPr>
          <p:nvPr/>
        </p:nvCxnSpPr>
        <p:spPr>
          <a:xfrm flipV="1">
            <a:off x="4769908" y="1386075"/>
            <a:ext cx="2581617" cy="4272919"/>
          </a:xfrm>
          <a:prstGeom prst="bentConnector4">
            <a:avLst>
              <a:gd name="adj1" fmla="val 127662"/>
              <a:gd name="adj2" fmla="val 10535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80" name="Google Shape;130;g214e1b07047_1_0">
            <a:extLst>
              <a:ext uri="{FF2B5EF4-FFF2-40B4-BE49-F238E27FC236}">
                <a16:creationId xmlns:a16="http://schemas.microsoft.com/office/drawing/2014/main" id="{A51590CA-F608-EEA3-844E-386D03F5B367}"/>
              </a:ext>
            </a:extLst>
          </p:cNvPr>
          <p:cNvSpPr/>
          <p:nvPr/>
        </p:nvSpPr>
        <p:spPr>
          <a:xfrm>
            <a:off x="2268097" y="4722411"/>
            <a:ext cx="837710" cy="403238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View Cart</a:t>
            </a:r>
            <a:endParaRPr dirty="0"/>
          </a:p>
        </p:txBody>
      </p:sp>
      <p:cxnSp>
        <p:nvCxnSpPr>
          <p:cNvPr id="81" name="Google Shape;127;g214e1b07047_1_0">
            <a:extLst>
              <a:ext uri="{FF2B5EF4-FFF2-40B4-BE49-F238E27FC236}">
                <a16:creationId xmlns:a16="http://schemas.microsoft.com/office/drawing/2014/main" id="{C0384EFD-0FC0-EABB-15AB-A99768D5A739}"/>
              </a:ext>
            </a:extLst>
          </p:cNvPr>
          <p:cNvCxnSpPr>
            <a:cxnSpLocks/>
            <a:stCxn id="47" idx="1"/>
            <a:endCxn id="80" idx="0"/>
          </p:cNvCxnSpPr>
          <p:nvPr/>
        </p:nvCxnSpPr>
        <p:spPr>
          <a:xfrm rot="10800000" flipV="1">
            <a:off x="2686953" y="4377489"/>
            <a:ext cx="1245247" cy="344921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91" name="Google Shape;127;g214e1b07047_1_0">
            <a:extLst>
              <a:ext uri="{FF2B5EF4-FFF2-40B4-BE49-F238E27FC236}">
                <a16:creationId xmlns:a16="http://schemas.microsoft.com/office/drawing/2014/main" id="{4E4A2EC0-B1DB-C930-ED7C-5872D45E183B}"/>
              </a:ext>
            </a:extLst>
          </p:cNvPr>
          <p:cNvCxnSpPr>
            <a:cxnSpLocks/>
            <a:stCxn id="80" idx="2"/>
            <a:endCxn id="61" idx="1"/>
          </p:cNvCxnSpPr>
          <p:nvPr/>
        </p:nvCxnSpPr>
        <p:spPr>
          <a:xfrm rot="16200000" flipH="1">
            <a:off x="3042903" y="4769698"/>
            <a:ext cx="533345" cy="1245246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98" name="Google Shape;130;g214e1b07047_1_0">
            <a:extLst>
              <a:ext uri="{FF2B5EF4-FFF2-40B4-BE49-F238E27FC236}">
                <a16:creationId xmlns:a16="http://schemas.microsoft.com/office/drawing/2014/main" id="{41A9A2EA-304B-EA68-C78F-57495A6D030D}"/>
              </a:ext>
            </a:extLst>
          </p:cNvPr>
          <p:cNvSpPr/>
          <p:nvPr/>
        </p:nvSpPr>
        <p:spPr>
          <a:xfrm>
            <a:off x="4640480" y="5901296"/>
            <a:ext cx="1868334" cy="248975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Order Confirmation</a:t>
            </a:r>
            <a:endParaRPr dirty="0"/>
          </a:p>
        </p:txBody>
      </p:sp>
      <p:sp>
        <p:nvSpPr>
          <p:cNvPr id="104" name="Google Shape;130;g214e1b07047_1_0">
            <a:extLst>
              <a:ext uri="{FF2B5EF4-FFF2-40B4-BE49-F238E27FC236}">
                <a16:creationId xmlns:a16="http://schemas.microsoft.com/office/drawing/2014/main" id="{76145029-4AA4-E567-584A-ED5ACDFA1BC3}"/>
              </a:ext>
            </a:extLst>
          </p:cNvPr>
          <p:cNvSpPr/>
          <p:nvPr/>
        </p:nvSpPr>
        <p:spPr>
          <a:xfrm>
            <a:off x="5154625" y="4483110"/>
            <a:ext cx="1362372" cy="416456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Add Instructions</a:t>
            </a:r>
            <a:endParaRPr dirty="0"/>
          </a:p>
        </p:txBody>
      </p:sp>
      <p:sp>
        <p:nvSpPr>
          <p:cNvPr id="134" name="Google Shape;130;g214e1b07047_1_0">
            <a:extLst>
              <a:ext uri="{FF2B5EF4-FFF2-40B4-BE49-F238E27FC236}">
                <a16:creationId xmlns:a16="http://schemas.microsoft.com/office/drawing/2014/main" id="{70CF0247-20ED-FD36-7D4F-187AF9C533A8}"/>
              </a:ext>
            </a:extLst>
          </p:cNvPr>
          <p:cNvSpPr/>
          <p:nvPr/>
        </p:nvSpPr>
        <p:spPr>
          <a:xfrm>
            <a:off x="5154625" y="5114197"/>
            <a:ext cx="1116038" cy="403237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Add Coupons</a:t>
            </a:r>
            <a:endParaRPr dirty="0"/>
          </a:p>
        </p:txBody>
      </p:sp>
      <p:cxnSp>
        <p:nvCxnSpPr>
          <p:cNvPr id="135" name="Google Shape;127;g214e1b07047_1_0">
            <a:extLst>
              <a:ext uri="{FF2B5EF4-FFF2-40B4-BE49-F238E27FC236}">
                <a16:creationId xmlns:a16="http://schemas.microsoft.com/office/drawing/2014/main" id="{242C98C6-7929-FFA1-83F1-0AB539127EB9}"/>
              </a:ext>
            </a:extLst>
          </p:cNvPr>
          <p:cNvCxnSpPr>
            <a:cxnSpLocks/>
            <a:stCxn id="80" idx="3"/>
            <a:endCxn id="104" idx="1"/>
          </p:cNvCxnSpPr>
          <p:nvPr/>
        </p:nvCxnSpPr>
        <p:spPr>
          <a:xfrm flipV="1">
            <a:off x="3105807" y="4691338"/>
            <a:ext cx="2048818" cy="232692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38" name="Google Shape;127;g214e1b07047_1_0">
            <a:extLst>
              <a:ext uri="{FF2B5EF4-FFF2-40B4-BE49-F238E27FC236}">
                <a16:creationId xmlns:a16="http://schemas.microsoft.com/office/drawing/2014/main" id="{E9E49EA1-075D-6427-5407-E85AC8404B07}"/>
              </a:ext>
            </a:extLst>
          </p:cNvPr>
          <p:cNvCxnSpPr>
            <a:cxnSpLocks/>
            <a:stCxn id="80" idx="3"/>
            <a:endCxn id="134" idx="1"/>
          </p:cNvCxnSpPr>
          <p:nvPr/>
        </p:nvCxnSpPr>
        <p:spPr>
          <a:xfrm>
            <a:off x="3105807" y="4924030"/>
            <a:ext cx="2048818" cy="391786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46" name="Google Shape;130;g214e1b07047_1_0">
            <a:extLst>
              <a:ext uri="{FF2B5EF4-FFF2-40B4-BE49-F238E27FC236}">
                <a16:creationId xmlns:a16="http://schemas.microsoft.com/office/drawing/2014/main" id="{D3F8AEEE-F6E3-7C94-659D-CFEF9344585E}"/>
              </a:ext>
            </a:extLst>
          </p:cNvPr>
          <p:cNvSpPr/>
          <p:nvPr/>
        </p:nvSpPr>
        <p:spPr>
          <a:xfrm>
            <a:off x="6866416" y="2309865"/>
            <a:ext cx="971782" cy="403237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Generate Invoice</a:t>
            </a:r>
            <a:endParaRPr dirty="0"/>
          </a:p>
        </p:txBody>
      </p:sp>
      <p:cxnSp>
        <p:nvCxnSpPr>
          <p:cNvPr id="147" name="Google Shape;125;g214e1b07047_1_0">
            <a:extLst>
              <a:ext uri="{FF2B5EF4-FFF2-40B4-BE49-F238E27FC236}">
                <a16:creationId xmlns:a16="http://schemas.microsoft.com/office/drawing/2014/main" id="{D1F7108C-94B8-4A10-7485-8A6A8661504F}"/>
              </a:ext>
            </a:extLst>
          </p:cNvPr>
          <p:cNvCxnSpPr>
            <a:cxnSpLocks/>
            <a:stCxn id="68" idx="2"/>
            <a:endCxn id="146" idx="0"/>
          </p:cNvCxnSpPr>
          <p:nvPr/>
        </p:nvCxnSpPr>
        <p:spPr>
          <a:xfrm rot="16200000" flipH="1">
            <a:off x="7091640" y="2049197"/>
            <a:ext cx="520553" cy="782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56" name="Google Shape;125;g214e1b07047_1_0">
            <a:extLst>
              <a:ext uri="{FF2B5EF4-FFF2-40B4-BE49-F238E27FC236}">
                <a16:creationId xmlns:a16="http://schemas.microsoft.com/office/drawing/2014/main" id="{6A89B9B2-1457-E872-39CB-2B4649F75919}"/>
              </a:ext>
            </a:extLst>
          </p:cNvPr>
          <p:cNvCxnSpPr>
            <a:cxnSpLocks/>
            <a:stCxn id="68" idx="1"/>
            <a:endCxn id="98" idx="3"/>
          </p:cNvCxnSpPr>
          <p:nvPr/>
        </p:nvCxnSpPr>
        <p:spPr>
          <a:xfrm rot="10800000" flipV="1">
            <a:off x="6508814" y="1587694"/>
            <a:ext cx="356820" cy="443809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61" name="Google Shape;125;g214e1b07047_1_0">
            <a:extLst>
              <a:ext uri="{FF2B5EF4-FFF2-40B4-BE49-F238E27FC236}">
                <a16:creationId xmlns:a16="http://schemas.microsoft.com/office/drawing/2014/main" id="{C6B0769A-483F-AD75-337A-CA45188160BB}"/>
              </a:ext>
            </a:extLst>
          </p:cNvPr>
          <p:cNvCxnSpPr>
            <a:cxnSpLocks/>
            <a:stCxn id="98" idx="2"/>
            <a:endCxn id="162" idx="2"/>
          </p:cNvCxnSpPr>
          <p:nvPr/>
        </p:nvCxnSpPr>
        <p:spPr>
          <a:xfrm rot="5400000" flipH="1" flipV="1">
            <a:off x="5333845" y="2125961"/>
            <a:ext cx="4265111" cy="3783509"/>
          </a:xfrm>
          <a:prstGeom prst="bentConnector3">
            <a:avLst>
              <a:gd name="adj1" fmla="val -536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62" name="Google Shape;130;g214e1b07047_1_0">
            <a:extLst>
              <a:ext uri="{FF2B5EF4-FFF2-40B4-BE49-F238E27FC236}">
                <a16:creationId xmlns:a16="http://schemas.microsoft.com/office/drawing/2014/main" id="{723D8124-4601-2B98-FE8C-D382BFD3A1FB}"/>
              </a:ext>
            </a:extLst>
          </p:cNvPr>
          <p:cNvSpPr/>
          <p:nvPr/>
        </p:nvSpPr>
        <p:spPr>
          <a:xfrm>
            <a:off x="8872265" y="1481923"/>
            <a:ext cx="971781" cy="403237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Process Order</a:t>
            </a:r>
            <a:endParaRPr dirty="0"/>
          </a:p>
        </p:txBody>
      </p:sp>
      <p:sp>
        <p:nvSpPr>
          <p:cNvPr id="171" name="Google Shape;130;g214e1b07047_1_0">
            <a:extLst>
              <a:ext uri="{FF2B5EF4-FFF2-40B4-BE49-F238E27FC236}">
                <a16:creationId xmlns:a16="http://schemas.microsoft.com/office/drawing/2014/main" id="{FB4D3FE8-C4C5-3942-7A10-A353125E18D3}"/>
              </a:ext>
            </a:extLst>
          </p:cNvPr>
          <p:cNvSpPr/>
          <p:nvPr/>
        </p:nvSpPr>
        <p:spPr>
          <a:xfrm>
            <a:off x="2178298" y="6144658"/>
            <a:ext cx="1230406" cy="248975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Track Order</a:t>
            </a:r>
            <a:endParaRPr dirty="0"/>
          </a:p>
        </p:txBody>
      </p:sp>
      <p:cxnSp>
        <p:nvCxnSpPr>
          <p:cNvPr id="173" name="Google Shape;127;g214e1b07047_1_0">
            <a:extLst>
              <a:ext uri="{FF2B5EF4-FFF2-40B4-BE49-F238E27FC236}">
                <a16:creationId xmlns:a16="http://schemas.microsoft.com/office/drawing/2014/main" id="{68B8F083-CADF-3DA7-B79C-0231425858B0}"/>
              </a:ext>
            </a:extLst>
          </p:cNvPr>
          <p:cNvCxnSpPr>
            <a:cxnSpLocks/>
            <a:stCxn id="98" idx="2"/>
            <a:endCxn id="171" idx="0"/>
          </p:cNvCxnSpPr>
          <p:nvPr/>
        </p:nvCxnSpPr>
        <p:spPr>
          <a:xfrm rot="5400000" flipH="1">
            <a:off x="4181267" y="4756892"/>
            <a:ext cx="5613" cy="2781146"/>
          </a:xfrm>
          <a:prstGeom prst="bentConnector5">
            <a:avLst>
              <a:gd name="adj1" fmla="val -4072688"/>
              <a:gd name="adj2" fmla="val 55734"/>
              <a:gd name="adj3" fmla="val 417268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223" name="Google Shape;130;g214e1b07047_1_0">
            <a:extLst>
              <a:ext uri="{FF2B5EF4-FFF2-40B4-BE49-F238E27FC236}">
                <a16:creationId xmlns:a16="http://schemas.microsoft.com/office/drawing/2014/main" id="{A7D84CA1-F99E-6D0D-0ABC-C79544B97413}"/>
              </a:ext>
            </a:extLst>
          </p:cNvPr>
          <p:cNvSpPr/>
          <p:nvPr/>
        </p:nvSpPr>
        <p:spPr>
          <a:xfrm>
            <a:off x="10375302" y="4380102"/>
            <a:ext cx="1297238" cy="430886"/>
          </a:xfrm>
          <a:prstGeom prst="roundRect">
            <a:avLst>
              <a:gd name="adj" fmla="val 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Update Order Status</a:t>
            </a:r>
            <a:endParaRPr dirty="0"/>
          </a:p>
        </p:txBody>
      </p:sp>
      <p:cxnSp>
        <p:nvCxnSpPr>
          <p:cNvPr id="227" name="Google Shape;125;g214e1b07047_1_0">
            <a:extLst>
              <a:ext uri="{FF2B5EF4-FFF2-40B4-BE49-F238E27FC236}">
                <a16:creationId xmlns:a16="http://schemas.microsoft.com/office/drawing/2014/main" id="{B5636B9F-C585-1E4F-18A4-FE6B2999BDA3}"/>
              </a:ext>
            </a:extLst>
          </p:cNvPr>
          <p:cNvCxnSpPr>
            <a:cxnSpLocks/>
            <a:stCxn id="162" idx="3"/>
            <a:endCxn id="223" idx="0"/>
          </p:cNvCxnSpPr>
          <p:nvPr/>
        </p:nvCxnSpPr>
        <p:spPr>
          <a:xfrm>
            <a:off x="9844046" y="1683542"/>
            <a:ext cx="1179875" cy="269656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230" name="TextBox 229">
            <a:extLst>
              <a:ext uri="{FF2B5EF4-FFF2-40B4-BE49-F238E27FC236}">
                <a16:creationId xmlns:a16="http://schemas.microsoft.com/office/drawing/2014/main" id="{9D4F4E23-2566-BD25-48BF-3FF921FD73F3}"/>
              </a:ext>
            </a:extLst>
          </p:cNvPr>
          <p:cNvSpPr txBox="1"/>
          <p:nvPr/>
        </p:nvSpPr>
        <p:spPr>
          <a:xfrm>
            <a:off x="10198725" y="2963013"/>
            <a:ext cx="123923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/>
              <a:t>Deliver </a:t>
            </a:r>
          </a:p>
          <a:p>
            <a:r>
              <a:rPr lang="en-IN" sz="1100" dirty="0"/>
              <a:t>Order</a:t>
            </a:r>
          </a:p>
        </p:txBody>
      </p:sp>
      <p:cxnSp>
        <p:nvCxnSpPr>
          <p:cNvPr id="231" name="Google Shape;125;g214e1b07047_1_0">
            <a:extLst>
              <a:ext uri="{FF2B5EF4-FFF2-40B4-BE49-F238E27FC236}">
                <a16:creationId xmlns:a16="http://schemas.microsoft.com/office/drawing/2014/main" id="{2690DDF8-3BED-593D-4516-93F0507B0A79}"/>
              </a:ext>
            </a:extLst>
          </p:cNvPr>
          <p:cNvCxnSpPr>
            <a:cxnSpLocks/>
            <a:stCxn id="223" idx="2"/>
            <a:endCxn id="121" idx="6"/>
          </p:cNvCxnSpPr>
          <p:nvPr/>
        </p:nvCxnSpPr>
        <p:spPr>
          <a:xfrm rot="5400000">
            <a:off x="5333588" y="778739"/>
            <a:ext cx="1658085" cy="9722582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242" name="TextBox 241">
            <a:extLst>
              <a:ext uri="{FF2B5EF4-FFF2-40B4-BE49-F238E27FC236}">
                <a16:creationId xmlns:a16="http://schemas.microsoft.com/office/drawing/2014/main" id="{E7DADFCC-3F92-29C7-111D-EEF10E291997}"/>
              </a:ext>
            </a:extLst>
          </p:cNvPr>
          <p:cNvSpPr txBox="1"/>
          <p:nvPr/>
        </p:nvSpPr>
        <p:spPr>
          <a:xfrm>
            <a:off x="10182582" y="1443710"/>
            <a:ext cx="12392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/>
              <a:t>Pick up order</a:t>
            </a:r>
          </a:p>
        </p:txBody>
      </p:sp>
      <p:cxnSp>
        <p:nvCxnSpPr>
          <p:cNvPr id="243" name="Google Shape;125;g214e1b07047_1_0">
            <a:extLst>
              <a:ext uri="{FF2B5EF4-FFF2-40B4-BE49-F238E27FC236}">
                <a16:creationId xmlns:a16="http://schemas.microsoft.com/office/drawing/2014/main" id="{A5B1AA02-F3BD-7A53-CAD4-B35045C14B32}"/>
              </a:ext>
            </a:extLst>
          </p:cNvPr>
          <p:cNvCxnSpPr>
            <a:cxnSpLocks/>
            <a:stCxn id="223" idx="1"/>
            <a:endCxn id="171" idx="3"/>
          </p:cNvCxnSpPr>
          <p:nvPr/>
        </p:nvCxnSpPr>
        <p:spPr>
          <a:xfrm rot="10800000" flipV="1">
            <a:off x="3408704" y="4595544"/>
            <a:ext cx="6966598" cy="1673601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326" name="TextBox 325">
            <a:extLst>
              <a:ext uri="{FF2B5EF4-FFF2-40B4-BE49-F238E27FC236}">
                <a16:creationId xmlns:a16="http://schemas.microsoft.com/office/drawing/2014/main" id="{722F1DFA-1569-ABC7-45C5-3571F4A2DDB5}"/>
              </a:ext>
            </a:extLst>
          </p:cNvPr>
          <p:cNvSpPr txBox="1"/>
          <p:nvPr/>
        </p:nvSpPr>
        <p:spPr>
          <a:xfrm>
            <a:off x="192047" y="75946"/>
            <a:ext cx="7480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Activity Diagram – Circular Pie</a:t>
            </a:r>
          </a:p>
        </p:txBody>
      </p:sp>
      <p:cxnSp>
        <p:nvCxnSpPr>
          <p:cNvPr id="332" name="Google Shape;127;g214e1b07047_1_0">
            <a:extLst>
              <a:ext uri="{FF2B5EF4-FFF2-40B4-BE49-F238E27FC236}">
                <a16:creationId xmlns:a16="http://schemas.microsoft.com/office/drawing/2014/main" id="{C02E255F-4B74-6BEB-8DF1-FB998CF631D5}"/>
              </a:ext>
            </a:extLst>
          </p:cNvPr>
          <p:cNvCxnSpPr>
            <a:cxnSpLocks/>
            <a:stCxn id="126" idx="2"/>
            <a:endCxn id="130" idx="0"/>
          </p:cNvCxnSpPr>
          <p:nvPr/>
        </p:nvCxnSpPr>
        <p:spPr>
          <a:xfrm rot="5400000">
            <a:off x="5050454" y="2115308"/>
            <a:ext cx="479425" cy="974971"/>
          </a:xfrm>
          <a:prstGeom prst="bentConnector3">
            <a:avLst>
              <a:gd name="adj1" fmla="val 27484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 2013 - 2022">
  <a:themeElements>
    <a:clrScheme name="Office Theme 2013 - 202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83</Words>
  <Application>Microsoft Office PowerPoint</Application>
  <PresentationFormat>Widescreen</PresentationFormat>
  <Paragraphs>40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 2013 - 2022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Narahari, Ms. Maneesha</dc:creator>
  <cp:lastModifiedBy>yash kantharia</cp:lastModifiedBy>
  <cp:revision>1</cp:revision>
  <dcterms:created xsi:type="dcterms:W3CDTF">2023-03-02T23:53:21Z</dcterms:created>
  <dcterms:modified xsi:type="dcterms:W3CDTF">2023-03-03T07:15:09Z</dcterms:modified>
</cp:coreProperties>
</file>