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j1AYt6rEtsheRbOO7hRn1P7DB0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1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431100" y="101850"/>
            <a:ext cx="45939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Circular Pie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Flow Diagram (Logical) (Level 0)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 rot="2059813">
            <a:off x="420206" y="168481"/>
            <a:ext cx="953256" cy="3548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 rot="-1290">
            <a:off x="10690240" y="1847536"/>
            <a:ext cx="15990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Preferences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"/>
          <p:cNvCxnSpPr>
            <a:stCxn id="88" idx="1"/>
            <a:endCxn id="89" idx="3"/>
          </p:cNvCxnSpPr>
          <p:nvPr/>
        </p:nvCxnSpPr>
        <p:spPr>
          <a:xfrm flipH="1">
            <a:off x="2657431" y="2917281"/>
            <a:ext cx="11199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triangle"/>
            <a:tailEnd len="med" w="med" type="triangle"/>
          </a:ln>
        </p:spPr>
      </p:cxnSp>
      <p:grpSp>
        <p:nvGrpSpPr>
          <p:cNvPr id="90" name="Google Shape;90;p1"/>
          <p:cNvGrpSpPr/>
          <p:nvPr/>
        </p:nvGrpSpPr>
        <p:grpSpPr>
          <a:xfrm>
            <a:off x="3769632" y="2452593"/>
            <a:ext cx="1449911" cy="870867"/>
            <a:chOff x="6002731" y="3329470"/>
            <a:chExt cx="1911550" cy="1017725"/>
          </a:xfrm>
        </p:grpSpPr>
        <p:sp>
          <p:nvSpPr>
            <p:cNvPr id="91" name="Google Shape;91;p1"/>
            <p:cNvSpPr/>
            <p:nvPr/>
          </p:nvSpPr>
          <p:spPr>
            <a:xfrm>
              <a:off x="6012881" y="3359295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6002731" y="3329470"/>
              <a:ext cx="6429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 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012881" y="3638370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</a:rPr>
                <a:t>Circular Pie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" name="Google Shape;93;p1"/>
            <p:cNvCxnSpPr/>
            <p:nvPr/>
          </p:nvCxnSpPr>
          <p:spPr>
            <a:xfrm>
              <a:off x="6604981" y="3360820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4" name="Google Shape;94;p1"/>
          <p:cNvSpPr txBox="1"/>
          <p:nvPr/>
        </p:nvSpPr>
        <p:spPr>
          <a:xfrm rot="183715">
            <a:off x="242848" y="423076"/>
            <a:ext cx="1140128" cy="307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473925" y="2708486"/>
            <a:ext cx="1163700" cy="429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453975" y="2738475"/>
            <a:ext cx="120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/>
              <a:t>06.Advertising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912738" y="4110875"/>
            <a:ext cx="1163700" cy="429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3847638" y="4048475"/>
            <a:ext cx="129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03.Order Placing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4853513" y="1360663"/>
            <a:ext cx="1163700" cy="429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01.Account Management</a:t>
            </a:r>
            <a:endParaRPr sz="1200"/>
          </a:p>
        </p:txBody>
      </p:sp>
      <p:sp>
        <p:nvSpPr>
          <p:cNvPr id="99" name="Google Shape;99;p1"/>
          <p:cNvSpPr/>
          <p:nvPr/>
        </p:nvSpPr>
        <p:spPr>
          <a:xfrm>
            <a:off x="6093425" y="2703991"/>
            <a:ext cx="1163700" cy="429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6105425" y="2646075"/>
            <a:ext cx="113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02.Menu Selection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1"/>
          <p:cNvCxnSpPr>
            <a:stCxn id="96" idx="0"/>
            <a:endCxn id="91" idx="2"/>
          </p:cNvCxnSpPr>
          <p:nvPr/>
        </p:nvCxnSpPr>
        <p:spPr>
          <a:xfrm flipH="1" rot="10800000">
            <a:off x="4494588" y="3323375"/>
            <a:ext cx="3900" cy="7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triangle"/>
            <a:tailEnd len="med" w="med" type="triangle"/>
          </a:ln>
        </p:spPr>
      </p:cxnSp>
      <p:cxnSp>
        <p:nvCxnSpPr>
          <p:cNvPr id="102" name="Google Shape;102;p1"/>
          <p:cNvCxnSpPr>
            <a:stCxn id="88" idx="3"/>
            <a:endCxn id="100" idx="1"/>
          </p:cNvCxnSpPr>
          <p:nvPr/>
        </p:nvCxnSpPr>
        <p:spPr>
          <a:xfrm>
            <a:off x="5219543" y="2917281"/>
            <a:ext cx="8859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triangle"/>
            <a:tailEnd len="med" w="med" type="triangle"/>
          </a:ln>
        </p:spPr>
      </p:cxnSp>
      <p:cxnSp>
        <p:nvCxnSpPr>
          <p:cNvPr id="103" name="Google Shape;103;p1"/>
          <p:cNvCxnSpPr>
            <a:stCxn id="91" idx="0"/>
            <a:endCxn id="98" idx="2"/>
          </p:cNvCxnSpPr>
          <p:nvPr/>
        </p:nvCxnSpPr>
        <p:spPr>
          <a:xfrm flipH="1" rot="10800000">
            <a:off x="4498437" y="1789914"/>
            <a:ext cx="936900" cy="6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triangle"/>
            <a:tailEnd len="med" w="med" type="triangle"/>
          </a:ln>
        </p:spPr>
      </p:cxnSp>
      <p:sp>
        <p:nvSpPr>
          <p:cNvPr id="104" name="Google Shape;104;p1"/>
          <p:cNvSpPr/>
          <p:nvPr/>
        </p:nvSpPr>
        <p:spPr>
          <a:xfrm>
            <a:off x="2901338" y="1392263"/>
            <a:ext cx="1163700" cy="429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07.Customer Support</a:t>
            </a:r>
            <a:endParaRPr sz="1200"/>
          </a:p>
        </p:txBody>
      </p:sp>
      <p:cxnSp>
        <p:nvCxnSpPr>
          <p:cNvPr id="105" name="Google Shape;105;p1"/>
          <p:cNvCxnSpPr>
            <a:stCxn id="91" idx="0"/>
            <a:endCxn id="104" idx="2"/>
          </p:cNvCxnSpPr>
          <p:nvPr/>
        </p:nvCxnSpPr>
        <p:spPr>
          <a:xfrm rot="10800000">
            <a:off x="3483237" y="1821414"/>
            <a:ext cx="1015200" cy="6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triangl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/>
        </p:nvSpPr>
        <p:spPr>
          <a:xfrm>
            <a:off x="617066" y="949526"/>
            <a:ext cx="78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" name="Google Shape;111;p14"/>
          <p:cNvGrpSpPr/>
          <p:nvPr/>
        </p:nvGrpSpPr>
        <p:grpSpPr>
          <a:xfrm>
            <a:off x="2136463" y="470109"/>
            <a:ext cx="1522105" cy="890771"/>
            <a:chOff x="5907551" y="3306210"/>
            <a:chExt cx="2006730" cy="1040985"/>
          </a:xfrm>
        </p:grpSpPr>
        <p:sp>
          <p:nvSpPr>
            <p:cNvPr id="112" name="Google Shape;112;p14"/>
            <p:cNvSpPr/>
            <p:nvPr/>
          </p:nvSpPr>
          <p:spPr>
            <a:xfrm>
              <a:off x="6012881" y="3359295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5907551" y="3306210"/>
              <a:ext cx="858567" cy="394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01.01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6012881" y="3638370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Account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" name="Google Shape;115;p14"/>
            <p:cNvCxnSpPr/>
            <p:nvPr/>
          </p:nvCxnSpPr>
          <p:spPr>
            <a:xfrm>
              <a:off x="6604981" y="3360820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16" name="Google Shape;116;p14"/>
          <p:cNvCxnSpPr>
            <a:stCxn id="110" idx="0"/>
            <a:endCxn id="114" idx="1"/>
          </p:cNvCxnSpPr>
          <p:nvPr/>
        </p:nvCxnSpPr>
        <p:spPr>
          <a:xfrm>
            <a:off x="1010666" y="949526"/>
            <a:ext cx="1205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7" name="Google Shape;117;p14"/>
          <p:cNvSpPr txBox="1"/>
          <p:nvPr/>
        </p:nvSpPr>
        <p:spPr>
          <a:xfrm rot="-832">
            <a:off x="1090766" y="670529"/>
            <a:ext cx="12390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Registration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910616" y="576467"/>
            <a:ext cx="145500" cy="12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14"/>
          <p:cNvCxnSpPr/>
          <p:nvPr/>
        </p:nvCxnSpPr>
        <p:spPr>
          <a:xfrm>
            <a:off x="983366" y="699192"/>
            <a:ext cx="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14"/>
          <p:cNvCxnSpPr/>
          <p:nvPr/>
        </p:nvCxnSpPr>
        <p:spPr>
          <a:xfrm flipH="1">
            <a:off x="910616" y="964379"/>
            <a:ext cx="66600" cy="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14"/>
          <p:cNvCxnSpPr/>
          <p:nvPr/>
        </p:nvCxnSpPr>
        <p:spPr>
          <a:xfrm>
            <a:off x="983366" y="964392"/>
            <a:ext cx="54600" cy="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14"/>
          <p:cNvCxnSpPr/>
          <p:nvPr/>
        </p:nvCxnSpPr>
        <p:spPr>
          <a:xfrm flipH="1" rot="10800000">
            <a:off x="965966" y="827429"/>
            <a:ext cx="156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14"/>
          <p:cNvCxnSpPr/>
          <p:nvPr/>
        </p:nvCxnSpPr>
        <p:spPr>
          <a:xfrm rot="10800000">
            <a:off x="869816" y="829379"/>
            <a:ext cx="1482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4" name="Google Shape;124;p14"/>
          <p:cNvGrpSpPr/>
          <p:nvPr/>
        </p:nvGrpSpPr>
        <p:grpSpPr>
          <a:xfrm>
            <a:off x="4553485" y="469425"/>
            <a:ext cx="1522105" cy="890771"/>
            <a:chOff x="5907551" y="3306210"/>
            <a:chExt cx="2006730" cy="1040985"/>
          </a:xfrm>
        </p:grpSpPr>
        <p:sp>
          <p:nvSpPr>
            <p:cNvPr id="125" name="Google Shape;125;p14"/>
            <p:cNvSpPr/>
            <p:nvPr/>
          </p:nvSpPr>
          <p:spPr>
            <a:xfrm>
              <a:off x="6012881" y="3359295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4"/>
            <p:cNvSpPr txBox="1"/>
            <p:nvPr/>
          </p:nvSpPr>
          <p:spPr>
            <a:xfrm>
              <a:off x="5907551" y="3306210"/>
              <a:ext cx="858567" cy="394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01.03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6012881" y="3638370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Login Account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" name="Google Shape;128;p14"/>
            <p:cNvCxnSpPr/>
            <p:nvPr/>
          </p:nvCxnSpPr>
          <p:spPr>
            <a:xfrm>
              <a:off x="6604981" y="3360820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9" name="Google Shape;129;p14"/>
          <p:cNvSpPr txBox="1"/>
          <p:nvPr/>
        </p:nvSpPr>
        <p:spPr>
          <a:xfrm>
            <a:off x="3682604" y="593605"/>
            <a:ext cx="817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Credentials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14"/>
          <p:cNvCxnSpPr/>
          <p:nvPr/>
        </p:nvCxnSpPr>
        <p:spPr>
          <a:xfrm flipH="1">
            <a:off x="3658679" y="1032600"/>
            <a:ext cx="974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" name="Google Shape;131;p14"/>
          <p:cNvCxnSpPr/>
          <p:nvPr/>
        </p:nvCxnSpPr>
        <p:spPr>
          <a:xfrm flipH="1" rot="10800000">
            <a:off x="3658569" y="868372"/>
            <a:ext cx="974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" name="Google Shape;132;p14"/>
          <p:cNvSpPr txBox="1"/>
          <p:nvPr/>
        </p:nvSpPr>
        <p:spPr>
          <a:xfrm>
            <a:off x="3569897" y="976873"/>
            <a:ext cx="1115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Information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14"/>
          <p:cNvGrpSpPr/>
          <p:nvPr/>
        </p:nvGrpSpPr>
        <p:grpSpPr>
          <a:xfrm>
            <a:off x="6980991" y="466637"/>
            <a:ext cx="1522105" cy="890771"/>
            <a:chOff x="5907551" y="3306210"/>
            <a:chExt cx="2006730" cy="1040985"/>
          </a:xfrm>
        </p:grpSpPr>
        <p:sp>
          <p:nvSpPr>
            <p:cNvPr id="134" name="Google Shape;134;p14"/>
            <p:cNvSpPr/>
            <p:nvPr/>
          </p:nvSpPr>
          <p:spPr>
            <a:xfrm>
              <a:off x="6012881" y="3359295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4"/>
            <p:cNvSpPr txBox="1"/>
            <p:nvPr/>
          </p:nvSpPr>
          <p:spPr>
            <a:xfrm>
              <a:off x="5907551" y="3306210"/>
              <a:ext cx="858567" cy="394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02.01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6012881" y="3638370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Customize Pizza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7" name="Google Shape;137;p14"/>
            <p:cNvCxnSpPr/>
            <p:nvPr/>
          </p:nvCxnSpPr>
          <p:spPr>
            <a:xfrm>
              <a:off x="6604981" y="3360820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8" name="Google Shape;138;p14"/>
          <p:cNvGrpSpPr/>
          <p:nvPr/>
        </p:nvGrpSpPr>
        <p:grpSpPr>
          <a:xfrm>
            <a:off x="7020938" y="3575779"/>
            <a:ext cx="1522105" cy="890771"/>
            <a:chOff x="5907551" y="3306210"/>
            <a:chExt cx="2006730" cy="1040985"/>
          </a:xfrm>
        </p:grpSpPr>
        <p:sp>
          <p:nvSpPr>
            <p:cNvPr id="139" name="Google Shape;139;p14"/>
            <p:cNvSpPr/>
            <p:nvPr/>
          </p:nvSpPr>
          <p:spPr>
            <a:xfrm>
              <a:off x="6012881" y="3359295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 txBox="1"/>
            <p:nvPr/>
          </p:nvSpPr>
          <p:spPr>
            <a:xfrm>
              <a:off x="5907551" y="3306210"/>
              <a:ext cx="858567" cy="394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02.03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6012881" y="3638370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View Cart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2" name="Google Shape;142;p14"/>
            <p:cNvCxnSpPr/>
            <p:nvPr/>
          </p:nvCxnSpPr>
          <p:spPr>
            <a:xfrm>
              <a:off x="6604981" y="3360820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3" name="Google Shape;143;p14"/>
          <p:cNvGrpSpPr/>
          <p:nvPr/>
        </p:nvGrpSpPr>
        <p:grpSpPr>
          <a:xfrm>
            <a:off x="6980991" y="2019105"/>
            <a:ext cx="1522105" cy="890771"/>
            <a:chOff x="5907551" y="3306210"/>
            <a:chExt cx="2006730" cy="1040985"/>
          </a:xfrm>
        </p:grpSpPr>
        <p:sp>
          <p:nvSpPr>
            <p:cNvPr id="144" name="Google Shape;144;p14"/>
            <p:cNvSpPr/>
            <p:nvPr/>
          </p:nvSpPr>
          <p:spPr>
            <a:xfrm>
              <a:off x="6012881" y="3359295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4"/>
            <p:cNvSpPr txBox="1"/>
            <p:nvPr/>
          </p:nvSpPr>
          <p:spPr>
            <a:xfrm>
              <a:off x="5907551" y="3306210"/>
              <a:ext cx="858567" cy="394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02.02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6012881" y="3638370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 To Cart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7" name="Google Shape;147;p14"/>
            <p:cNvCxnSpPr/>
            <p:nvPr/>
          </p:nvCxnSpPr>
          <p:spPr>
            <a:xfrm>
              <a:off x="6604981" y="3360820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8" name="Google Shape;148;p14"/>
          <p:cNvGrpSpPr/>
          <p:nvPr/>
        </p:nvGrpSpPr>
        <p:grpSpPr>
          <a:xfrm>
            <a:off x="4091203" y="3575779"/>
            <a:ext cx="1522105" cy="890771"/>
            <a:chOff x="5907551" y="3306210"/>
            <a:chExt cx="2006730" cy="1040985"/>
          </a:xfrm>
        </p:grpSpPr>
        <p:sp>
          <p:nvSpPr>
            <p:cNvPr id="149" name="Google Shape;149;p14"/>
            <p:cNvSpPr/>
            <p:nvPr/>
          </p:nvSpPr>
          <p:spPr>
            <a:xfrm>
              <a:off x="6012881" y="3359295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4"/>
            <p:cNvSpPr txBox="1"/>
            <p:nvPr/>
          </p:nvSpPr>
          <p:spPr>
            <a:xfrm>
              <a:off x="5907551" y="3306210"/>
              <a:ext cx="858567" cy="394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03.03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6012881" y="3638370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 Special Instructions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2" name="Google Shape;152;p14"/>
            <p:cNvCxnSpPr/>
            <p:nvPr/>
          </p:nvCxnSpPr>
          <p:spPr>
            <a:xfrm>
              <a:off x="6604981" y="3360820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3" name="Google Shape;153;p14"/>
          <p:cNvSpPr txBox="1"/>
          <p:nvPr/>
        </p:nvSpPr>
        <p:spPr>
          <a:xfrm>
            <a:off x="6018545" y="701283"/>
            <a:ext cx="100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toppings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14"/>
          <p:cNvCxnSpPr/>
          <p:nvPr/>
        </p:nvCxnSpPr>
        <p:spPr>
          <a:xfrm flipH="1" rot="10800000">
            <a:off x="6074392" y="956566"/>
            <a:ext cx="9747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5" name="Google Shape;155;p14"/>
          <p:cNvSpPr txBox="1"/>
          <p:nvPr/>
        </p:nvSpPr>
        <p:spPr>
          <a:xfrm>
            <a:off x="7930334" y="1483065"/>
            <a:ext cx="817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pizza to cart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14"/>
          <p:cNvCxnSpPr/>
          <p:nvPr/>
        </p:nvCxnSpPr>
        <p:spPr>
          <a:xfrm>
            <a:off x="7953374" y="1369960"/>
            <a:ext cx="0" cy="6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7" name="Google Shape;157;p14"/>
          <p:cNvCxnSpPr/>
          <p:nvPr/>
        </p:nvCxnSpPr>
        <p:spPr>
          <a:xfrm rot="10800000">
            <a:off x="7689367" y="1354290"/>
            <a:ext cx="0" cy="6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" name="Google Shape;158;p14"/>
          <p:cNvSpPr txBox="1"/>
          <p:nvPr/>
        </p:nvSpPr>
        <p:spPr>
          <a:xfrm>
            <a:off x="6574267" y="1531834"/>
            <a:ext cx="1115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Cart Information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4"/>
          <p:cNvSpPr txBox="1"/>
          <p:nvPr/>
        </p:nvSpPr>
        <p:spPr>
          <a:xfrm>
            <a:off x="7909250" y="3106053"/>
            <a:ext cx="817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 cart request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14"/>
          <p:cNvCxnSpPr/>
          <p:nvPr/>
        </p:nvCxnSpPr>
        <p:spPr>
          <a:xfrm>
            <a:off x="7953374" y="2944069"/>
            <a:ext cx="0" cy="6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1" name="Google Shape;161;p14"/>
          <p:cNvCxnSpPr/>
          <p:nvPr/>
        </p:nvCxnSpPr>
        <p:spPr>
          <a:xfrm rot="10800000">
            <a:off x="7689367" y="2928399"/>
            <a:ext cx="0" cy="6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2" name="Google Shape;162;p14"/>
          <p:cNvSpPr txBox="1"/>
          <p:nvPr/>
        </p:nvSpPr>
        <p:spPr>
          <a:xfrm>
            <a:off x="6574267" y="3105943"/>
            <a:ext cx="1115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Cart Information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5739797" y="3621204"/>
            <a:ext cx="1234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Special instructions for order</a:t>
            </a:r>
            <a:endParaRPr/>
          </a:p>
        </p:txBody>
      </p:sp>
      <p:cxnSp>
        <p:nvCxnSpPr>
          <p:cNvPr id="164" name="Google Shape;164;p14"/>
          <p:cNvCxnSpPr/>
          <p:nvPr/>
        </p:nvCxnSpPr>
        <p:spPr>
          <a:xfrm rot="10800000">
            <a:off x="5613432" y="4022759"/>
            <a:ext cx="148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65" name="Google Shape;165;p14"/>
          <p:cNvGrpSpPr/>
          <p:nvPr/>
        </p:nvGrpSpPr>
        <p:grpSpPr>
          <a:xfrm>
            <a:off x="3486114" y="2095227"/>
            <a:ext cx="1522105" cy="890771"/>
            <a:chOff x="5907551" y="3306210"/>
            <a:chExt cx="2006730" cy="1040985"/>
          </a:xfrm>
        </p:grpSpPr>
        <p:sp>
          <p:nvSpPr>
            <p:cNvPr id="166" name="Google Shape;166;p14"/>
            <p:cNvSpPr/>
            <p:nvPr/>
          </p:nvSpPr>
          <p:spPr>
            <a:xfrm>
              <a:off x="6012881" y="3359295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 txBox="1"/>
            <p:nvPr/>
          </p:nvSpPr>
          <p:spPr>
            <a:xfrm>
              <a:off x="5907551" y="3306210"/>
              <a:ext cx="858567" cy="394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06.01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6012881" y="3638370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Ads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9" name="Google Shape;169;p14"/>
            <p:cNvCxnSpPr/>
            <p:nvPr/>
          </p:nvCxnSpPr>
          <p:spPr>
            <a:xfrm>
              <a:off x="6604981" y="3360820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70" name="Google Shape;170;p14"/>
          <p:cNvGrpSpPr/>
          <p:nvPr/>
        </p:nvGrpSpPr>
        <p:grpSpPr>
          <a:xfrm>
            <a:off x="1163715" y="2109515"/>
            <a:ext cx="1522105" cy="890771"/>
            <a:chOff x="5907551" y="3306210"/>
            <a:chExt cx="2006730" cy="1040985"/>
          </a:xfrm>
        </p:grpSpPr>
        <p:sp>
          <p:nvSpPr>
            <p:cNvPr id="171" name="Google Shape;171;p14"/>
            <p:cNvSpPr/>
            <p:nvPr/>
          </p:nvSpPr>
          <p:spPr>
            <a:xfrm>
              <a:off x="6012881" y="3359295"/>
              <a:ext cx="1901400" cy="9879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4"/>
            <p:cNvSpPr txBox="1"/>
            <p:nvPr/>
          </p:nvSpPr>
          <p:spPr>
            <a:xfrm>
              <a:off x="5907551" y="3306210"/>
              <a:ext cx="858567" cy="394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07.01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6012881" y="3638370"/>
              <a:ext cx="1901400" cy="468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Mail Query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4" name="Google Shape;174;p14"/>
            <p:cNvCxnSpPr/>
            <p:nvPr/>
          </p:nvCxnSpPr>
          <p:spPr>
            <a:xfrm>
              <a:off x="6604981" y="3360820"/>
              <a:ext cx="0" cy="27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75" name="Google Shape;175;p14"/>
          <p:cNvCxnSpPr/>
          <p:nvPr/>
        </p:nvCxnSpPr>
        <p:spPr>
          <a:xfrm>
            <a:off x="5613309" y="4210216"/>
            <a:ext cx="148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6" name="Google Shape;176;p14"/>
          <p:cNvSpPr txBox="1"/>
          <p:nvPr/>
        </p:nvSpPr>
        <p:spPr>
          <a:xfrm>
            <a:off x="5750712" y="4124848"/>
            <a:ext cx="1234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Confirmation</a:t>
            </a:r>
            <a:endParaRPr/>
          </a:p>
        </p:txBody>
      </p:sp>
      <p:sp>
        <p:nvSpPr>
          <p:cNvPr id="177" name="Google Shape;177;p14"/>
          <p:cNvSpPr txBox="1"/>
          <p:nvPr/>
        </p:nvSpPr>
        <p:spPr>
          <a:xfrm>
            <a:off x="2590084" y="4569894"/>
            <a:ext cx="78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Advertising Customer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2883634" y="4196835"/>
            <a:ext cx="145500" cy="12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14"/>
          <p:cNvCxnSpPr/>
          <p:nvPr/>
        </p:nvCxnSpPr>
        <p:spPr>
          <a:xfrm>
            <a:off x="2956384" y="4319560"/>
            <a:ext cx="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14"/>
          <p:cNvCxnSpPr/>
          <p:nvPr/>
        </p:nvCxnSpPr>
        <p:spPr>
          <a:xfrm flipH="1">
            <a:off x="2883634" y="4584747"/>
            <a:ext cx="66600" cy="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14"/>
          <p:cNvCxnSpPr/>
          <p:nvPr/>
        </p:nvCxnSpPr>
        <p:spPr>
          <a:xfrm>
            <a:off x="2956384" y="4584760"/>
            <a:ext cx="54600" cy="6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14"/>
          <p:cNvCxnSpPr/>
          <p:nvPr/>
        </p:nvCxnSpPr>
        <p:spPr>
          <a:xfrm flipH="1" rot="10800000">
            <a:off x="2938984" y="4447797"/>
            <a:ext cx="156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14"/>
          <p:cNvCxnSpPr/>
          <p:nvPr/>
        </p:nvCxnSpPr>
        <p:spPr>
          <a:xfrm rot="10800000">
            <a:off x="2842834" y="4449747"/>
            <a:ext cx="1482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14"/>
          <p:cNvCxnSpPr/>
          <p:nvPr/>
        </p:nvCxnSpPr>
        <p:spPr>
          <a:xfrm>
            <a:off x="1163716" y="1299944"/>
            <a:ext cx="701700" cy="85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14"/>
          <p:cNvCxnSpPr/>
          <p:nvPr/>
        </p:nvCxnSpPr>
        <p:spPr>
          <a:xfrm rot="10800000">
            <a:off x="1775860" y="3020560"/>
            <a:ext cx="914100" cy="16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" name="Google Shape;186;p14"/>
          <p:cNvSpPr txBox="1"/>
          <p:nvPr/>
        </p:nvSpPr>
        <p:spPr>
          <a:xfrm>
            <a:off x="593178" y="1660515"/>
            <a:ext cx="1234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Email query</a:t>
            </a:r>
            <a:endParaRPr/>
          </a:p>
        </p:txBody>
      </p:sp>
      <p:cxnSp>
        <p:nvCxnSpPr>
          <p:cNvPr id="187" name="Google Shape;187;p14"/>
          <p:cNvCxnSpPr>
            <a:endCxn id="110" idx="3"/>
          </p:cNvCxnSpPr>
          <p:nvPr/>
        </p:nvCxnSpPr>
        <p:spPr>
          <a:xfrm rot="10800000">
            <a:off x="1404266" y="1118876"/>
            <a:ext cx="852300" cy="10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8" name="Google Shape;188;p14"/>
          <p:cNvSpPr txBox="1"/>
          <p:nvPr/>
        </p:nvSpPr>
        <p:spPr>
          <a:xfrm>
            <a:off x="1749139" y="1511821"/>
            <a:ext cx="1234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Query Response</a:t>
            </a:r>
            <a:endParaRPr/>
          </a:p>
        </p:txBody>
      </p:sp>
      <p:sp>
        <p:nvSpPr>
          <p:cNvPr id="189" name="Google Shape;189;p14"/>
          <p:cNvSpPr txBox="1"/>
          <p:nvPr/>
        </p:nvSpPr>
        <p:spPr>
          <a:xfrm>
            <a:off x="1175280" y="3611799"/>
            <a:ext cx="1234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Email query</a:t>
            </a:r>
            <a:endParaRPr/>
          </a:p>
        </p:txBody>
      </p:sp>
      <p:cxnSp>
        <p:nvCxnSpPr>
          <p:cNvPr id="190" name="Google Shape;190;p14"/>
          <p:cNvCxnSpPr>
            <a:stCxn id="171" idx="2"/>
          </p:cNvCxnSpPr>
          <p:nvPr/>
        </p:nvCxnSpPr>
        <p:spPr>
          <a:xfrm>
            <a:off x="1964714" y="3000285"/>
            <a:ext cx="792300" cy="13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1" name="Google Shape;191;p14"/>
          <p:cNvSpPr txBox="1"/>
          <p:nvPr/>
        </p:nvSpPr>
        <p:spPr>
          <a:xfrm>
            <a:off x="2009007" y="3090422"/>
            <a:ext cx="1234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Query Response</a:t>
            </a:r>
            <a:endParaRPr/>
          </a:p>
        </p:txBody>
      </p:sp>
      <p:sp>
        <p:nvSpPr>
          <p:cNvPr id="192" name="Google Shape;192;p14"/>
          <p:cNvSpPr txBox="1"/>
          <p:nvPr/>
        </p:nvSpPr>
        <p:spPr>
          <a:xfrm>
            <a:off x="2532847" y="3460953"/>
            <a:ext cx="1234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ads on website</a:t>
            </a:r>
            <a:endParaRPr/>
          </a:p>
        </p:txBody>
      </p:sp>
      <p:cxnSp>
        <p:nvCxnSpPr>
          <p:cNvPr id="193" name="Google Shape;193;p14"/>
          <p:cNvCxnSpPr/>
          <p:nvPr/>
        </p:nvCxnSpPr>
        <p:spPr>
          <a:xfrm flipH="1" rot="10800000">
            <a:off x="3077024" y="3022462"/>
            <a:ext cx="895800" cy="13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4" name="Google Shape;194;p14"/>
          <p:cNvCxnSpPr/>
          <p:nvPr/>
        </p:nvCxnSpPr>
        <p:spPr>
          <a:xfrm flipH="1">
            <a:off x="3221746" y="3055796"/>
            <a:ext cx="984000" cy="15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5" name="Google Shape;195;p14"/>
          <p:cNvSpPr txBox="1"/>
          <p:nvPr/>
        </p:nvSpPr>
        <p:spPr>
          <a:xfrm>
            <a:off x="3829203" y="3123688"/>
            <a:ext cx="1234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Confirmation</a:t>
            </a:r>
            <a:endParaRPr/>
          </a:p>
        </p:txBody>
      </p:sp>
      <p:sp>
        <p:nvSpPr>
          <p:cNvPr id="196" name="Google Shape;196;p14"/>
          <p:cNvSpPr txBox="1"/>
          <p:nvPr/>
        </p:nvSpPr>
        <p:spPr>
          <a:xfrm>
            <a:off x="955950" y="-13475"/>
            <a:ext cx="698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Circular Pie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Flow Diagram (Logical)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(Level 1)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