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cbe4e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cbe4e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cbe4e8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cbe4e8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cbe4e85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cbe4e85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cbe4e85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cbe4e85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cbe4e85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cbe4e85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be4e85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cbe4e85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cbe4e85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cbe4e85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01.01 Create Account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Modify Account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01.03 Login Account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01.04 Delete Account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01. Account Management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359225" y="3433650"/>
            <a:ext cx="10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endParaRPr/>
          </a:p>
        </p:txBody>
      </p:sp>
      <p:cxnSp>
        <p:nvCxnSpPr>
          <p:cNvPr id="61" name="Google Shape;61;p13"/>
          <p:cNvCxnSpPr>
            <a:endCxn id="55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4" idx="3"/>
            <a:endCxn id="56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3"/>
            <a:endCxn id="57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3"/>
            <a:endCxn id="58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02.01 Customize Pizza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02.02 Add To Cart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02.03 View Cart</a:t>
            </a:r>
            <a:endParaRPr sz="1100"/>
          </a:p>
        </p:txBody>
      </p:sp>
      <p:sp>
        <p:nvSpPr>
          <p:cNvPr id="73" name="Google Shape;73;p14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02. Menu Selection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4"/>
          <p:cNvSpPr txBox="1"/>
          <p:nvPr/>
        </p:nvSpPr>
        <p:spPr>
          <a:xfrm>
            <a:off x="267375" y="3433650"/>
            <a:ext cx="9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>
            <a:endCxn id="70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9" idx="3"/>
            <a:endCxn id="71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9" idx="3"/>
            <a:endCxn id="72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03.01 Submit Order</a:t>
            </a:r>
            <a:endParaRPr sz="1100"/>
          </a:p>
        </p:txBody>
      </p:sp>
      <p:sp>
        <p:nvSpPr>
          <p:cNvPr id="84" name="Google Shape;84;p15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03.02 Process Order</a:t>
            </a:r>
            <a:endParaRPr sz="1100"/>
          </a:p>
        </p:txBody>
      </p:sp>
      <p:sp>
        <p:nvSpPr>
          <p:cNvPr id="85" name="Google Shape;85;p15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03.03 Add Special Instructions</a:t>
            </a:r>
            <a:endParaRPr sz="1100"/>
          </a:p>
        </p:txBody>
      </p:sp>
      <p:sp>
        <p:nvSpPr>
          <p:cNvPr id="86" name="Google Shape;86;p15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03.04 Add Coupons</a:t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 Order Placing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88" name="Google Shape;88;p15"/>
          <p:cNvCxnSpPr>
            <a:endCxn id="83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2" idx="3"/>
            <a:endCxn id="84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2" idx="3"/>
            <a:endCxn id="85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2" idx="3"/>
            <a:endCxn id="86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291300" y="3433650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04.01 Make Payment</a:t>
            </a:r>
            <a:endParaRPr sz="1100"/>
          </a:p>
        </p:txBody>
      </p:sp>
      <p:sp>
        <p:nvSpPr>
          <p:cNvPr id="99" name="Google Shape;99;p16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02.02 Add To Cart</a:t>
            </a:r>
            <a:endParaRPr sz="1100"/>
          </a:p>
        </p:txBody>
      </p:sp>
      <p:sp>
        <p:nvSpPr>
          <p:cNvPr id="100" name="Google Shape;100;p16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04.03 Download Invoice</a:t>
            </a:r>
            <a:endParaRPr sz="1100"/>
          </a:p>
        </p:txBody>
      </p:sp>
      <p:sp>
        <p:nvSpPr>
          <p:cNvPr id="101" name="Google Shape;101;p16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04. Processing Payment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2" name="Google Shape;102;p16"/>
          <p:cNvCxnSpPr>
            <a:endCxn id="98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7" idx="3"/>
            <a:endCxn id="99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97" idx="3"/>
            <a:endCxn id="100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4300" y="3533975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05.01 Pickup Order</a:t>
            </a:r>
            <a:endParaRPr sz="1100"/>
          </a:p>
        </p:txBody>
      </p:sp>
      <p:sp>
        <p:nvSpPr>
          <p:cNvPr id="112" name="Google Shape;112;p17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05.02 Update Order Status</a:t>
            </a:r>
            <a:endParaRPr sz="1100"/>
          </a:p>
        </p:txBody>
      </p:sp>
      <p:sp>
        <p:nvSpPr>
          <p:cNvPr id="113" name="Google Shape;113;p17"/>
          <p:cNvSpPr txBox="1"/>
          <p:nvPr/>
        </p:nvSpPr>
        <p:spPr>
          <a:xfrm>
            <a:off x="267375" y="179625"/>
            <a:ext cx="2898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05. Delivery/Pickup</a:t>
            </a:r>
            <a:endParaRPr sz="1100"/>
          </a:p>
        </p:txBody>
      </p:sp>
      <p:cxnSp>
        <p:nvCxnSpPr>
          <p:cNvPr id="114" name="Google Shape;114;p17"/>
          <p:cNvCxnSpPr>
            <a:endCxn id="111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10" idx="3"/>
            <a:endCxn id="112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67300" y="3450100"/>
            <a:ext cx="10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06.01 Create Ads</a:t>
            </a:r>
            <a:endParaRPr sz="1100"/>
          </a:p>
        </p:txBody>
      </p:sp>
      <p:sp>
        <p:nvSpPr>
          <p:cNvPr id="123" name="Google Shape;123;p18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06.02 Modify Ads</a:t>
            </a:r>
            <a:endParaRPr sz="1100"/>
          </a:p>
        </p:txBody>
      </p:sp>
      <p:sp>
        <p:nvSpPr>
          <p:cNvPr id="124" name="Google Shape;124;p18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06.03 Delete Ads</a:t>
            </a:r>
            <a:endParaRPr sz="1100"/>
          </a:p>
        </p:txBody>
      </p:sp>
      <p:sp>
        <p:nvSpPr>
          <p:cNvPr id="125" name="Google Shape;125;p18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06. Advertising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6" name="Google Shape;126;p18"/>
          <p:cNvCxnSpPr>
            <a:endCxn id="122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21" idx="3"/>
            <a:endCxn id="123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stCxn id="121" idx="3"/>
            <a:endCxn id="124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282450" y="3533975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07.01 Mail Query</a:t>
            </a:r>
            <a:endParaRPr sz="1100"/>
          </a:p>
        </p:txBody>
      </p:sp>
      <p:sp>
        <p:nvSpPr>
          <p:cNvPr id="136" name="Google Shape;136;p19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07.02 Open Support Ticket</a:t>
            </a:r>
            <a:endParaRPr sz="1100"/>
          </a:p>
        </p:txBody>
      </p:sp>
      <p:sp>
        <p:nvSpPr>
          <p:cNvPr id="137" name="Google Shape;137;p19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07.03 Close Support Ticket</a:t>
            </a:r>
            <a:endParaRPr sz="1100"/>
          </a:p>
        </p:txBody>
      </p:sp>
      <p:sp>
        <p:nvSpPr>
          <p:cNvPr id="138" name="Google Shape;138;p19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07. Customer Support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9" name="Google Shape;139;p19"/>
          <p:cNvCxnSpPr>
            <a:endCxn id="135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4" idx="3"/>
            <a:endCxn id="136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4" idx="3"/>
            <a:endCxn id="137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 txBox="1"/>
          <p:nvPr/>
        </p:nvSpPr>
        <p:spPr>
          <a:xfrm>
            <a:off x="287700" y="34501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