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8OBOcxD12wM2aOziOFK5IUhMW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67c4decd7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b67c4decd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61825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Circular Pie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(Level 0)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2059813">
            <a:off x="420184" y="168466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 rot="-1290">
            <a:off x="10690297" y="1847536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Preferences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stCxn id="88" idx="3"/>
            <a:endCxn id="89" idx="1"/>
          </p:cNvCxnSpPr>
          <p:nvPr/>
        </p:nvCxnSpPr>
        <p:spPr>
          <a:xfrm flipH="1" rot="10800000">
            <a:off x="2637625" y="2917136"/>
            <a:ext cx="1139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90" name="Google Shape;90;p1"/>
          <p:cNvGrpSpPr/>
          <p:nvPr/>
        </p:nvGrpSpPr>
        <p:grpSpPr>
          <a:xfrm>
            <a:off x="3769633" y="2452592"/>
            <a:ext cx="1449911" cy="870867"/>
            <a:chOff x="6002731" y="3329470"/>
            <a:chExt cx="1911550" cy="1017725"/>
          </a:xfrm>
        </p:grpSpPr>
        <p:sp>
          <p:nvSpPr>
            <p:cNvPr id="91" name="Google Shape;91;p1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6002731" y="3329470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Pizza Ordering System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1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4" name="Google Shape;94;p1"/>
          <p:cNvSpPr txBox="1"/>
          <p:nvPr/>
        </p:nvSpPr>
        <p:spPr>
          <a:xfrm rot="183715">
            <a:off x="242874" y="423077"/>
            <a:ext cx="1140128" cy="30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73925" y="2708486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69925" y="2738475"/>
            <a:ext cx="97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888175" y="4048475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823075" y="4078475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Service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901350" y="4048475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881400" y="3986075"/>
            <a:ext cx="12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Advertising Customers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912738" y="1417913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100985" y="1355513"/>
            <a:ext cx="78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093425" y="2703991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105425" y="2646075"/>
            <a:ext cx="11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 Restaurants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>
            <a:stCxn id="98" idx="0"/>
            <a:endCxn id="91" idx="2"/>
          </p:cNvCxnSpPr>
          <p:nvPr/>
        </p:nvCxnSpPr>
        <p:spPr>
          <a:xfrm flipH="1" rot="10800000">
            <a:off x="3483200" y="3323375"/>
            <a:ext cx="10152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96" idx="0"/>
            <a:endCxn id="91" idx="2"/>
          </p:cNvCxnSpPr>
          <p:nvPr/>
        </p:nvCxnSpPr>
        <p:spPr>
          <a:xfrm rot="10800000">
            <a:off x="4498325" y="3323375"/>
            <a:ext cx="9717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>
            <a:stCxn id="102" idx="1"/>
            <a:endCxn id="89" idx="3"/>
          </p:cNvCxnSpPr>
          <p:nvPr/>
        </p:nvCxnSpPr>
        <p:spPr>
          <a:xfrm rot="10800000">
            <a:off x="5219525" y="2917141"/>
            <a:ext cx="873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"/>
          <p:cNvCxnSpPr>
            <a:stCxn id="91" idx="0"/>
            <a:endCxn id="100" idx="2"/>
          </p:cNvCxnSpPr>
          <p:nvPr/>
        </p:nvCxnSpPr>
        <p:spPr>
          <a:xfrm rot="10800000">
            <a:off x="4494538" y="1847213"/>
            <a:ext cx="39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67c4decd7_0_116"/>
          <p:cNvSpPr txBox="1"/>
          <p:nvPr/>
        </p:nvSpPr>
        <p:spPr>
          <a:xfrm>
            <a:off x="2461825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Circular Pie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(Logical)(Level 1)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b67c4decd7_0_116"/>
          <p:cNvSpPr txBox="1"/>
          <p:nvPr/>
        </p:nvSpPr>
        <p:spPr>
          <a:xfrm rot="2059813">
            <a:off x="420206" y="168481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b67c4decd7_0_116"/>
          <p:cNvSpPr txBox="1"/>
          <p:nvPr/>
        </p:nvSpPr>
        <p:spPr>
          <a:xfrm rot="-1290">
            <a:off x="10690240" y="1847536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Preferences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b67c4decd7_0_116"/>
          <p:cNvSpPr txBox="1"/>
          <p:nvPr/>
        </p:nvSpPr>
        <p:spPr>
          <a:xfrm>
            <a:off x="518823" y="1508100"/>
            <a:ext cx="78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g1b67c4decd7_0_116"/>
          <p:cNvGrpSpPr/>
          <p:nvPr/>
        </p:nvGrpSpPr>
        <p:grpSpPr>
          <a:xfrm>
            <a:off x="3397441" y="1218291"/>
            <a:ext cx="1598820" cy="867712"/>
            <a:chOff x="6002731" y="3329470"/>
            <a:chExt cx="1911550" cy="1017725"/>
          </a:xfrm>
        </p:grpSpPr>
        <p:sp>
          <p:nvSpPr>
            <p:cNvPr id="117" name="Google Shape;117;g1b67c4decd7_0_116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b67c4decd7_0_116"/>
            <p:cNvSpPr txBox="1"/>
            <p:nvPr/>
          </p:nvSpPr>
          <p:spPr>
            <a:xfrm>
              <a:off x="6002731" y="3329470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1b67c4decd7_0_116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Ordering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g1b67c4decd7_0_116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g1b67c4decd7_0_116"/>
          <p:cNvSpPr/>
          <p:nvPr/>
        </p:nvSpPr>
        <p:spPr>
          <a:xfrm>
            <a:off x="5917450" y="1541325"/>
            <a:ext cx="1449900" cy="368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g1b67c4decd7_0_116"/>
          <p:cNvCxnSpPr/>
          <p:nvPr/>
        </p:nvCxnSpPr>
        <p:spPr>
          <a:xfrm>
            <a:off x="6260875" y="1545975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g1b67c4decd7_0_116"/>
          <p:cNvSpPr txBox="1"/>
          <p:nvPr/>
        </p:nvSpPr>
        <p:spPr>
          <a:xfrm>
            <a:off x="5917450" y="1556175"/>
            <a:ext cx="29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b67c4decd7_0_116"/>
          <p:cNvSpPr txBox="1"/>
          <p:nvPr/>
        </p:nvSpPr>
        <p:spPr>
          <a:xfrm>
            <a:off x="6307300" y="1556175"/>
            <a:ext cx="59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1b67c4decd7_0_116"/>
          <p:cNvCxnSpPr/>
          <p:nvPr/>
        </p:nvCxnSpPr>
        <p:spPr>
          <a:xfrm>
            <a:off x="4987400" y="1561000"/>
            <a:ext cx="892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g1b67c4decd7_0_116"/>
          <p:cNvCxnSpPr/>
          <p:nvPr/>
        </p:nvCxnSpPr>
        <p:spPr>
          <a:xfrm flipH="1">
            <a:off x="4995125" y="1755913"/>
            <a:ext cx="883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g1b67c4decd7_0_116"/>
          <p:cNvCxnSpPr/>
          <p:nvPr/>
        </p:nvCxnSpPr>
        <p:spPr>
          <a:xfrm flipH="1" rot="10800000">
            <a:off x="1494275" y="1568775"/>
            <a:ext cx="18930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g1b67c4decd7_0_116"/>
          <p:cNvCxnSpPr/>
          <p:nvPr/>
        </p:nvCxnSpPr>
        <p:spPr>
          <a:xfrm flipH="1" rot="10800000">
            <a:off x="6315063" y="1945688"/>
            <a:ext cx="42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g1b67c4decd7_0_116"/>
          <p:cNvSpPr txBox="1"/>
          <p:nvPr/>
        </p:nvSpPr>
        <p:spPr>
          <a:xfrm>
            <a:off x="2068800" y="1290250"/>
            <a:ext cx="6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g1b67c4decd7_0_116"/>
          <p:cNvCxnSpPr/>
          <p:nvPr/>
        </p:nvCxnSpPr>
        <p:spPr>
          <a:xfrm flipH="1">
            <a:off x="1493475" y="1756125"/>
            <a:ext cx="1886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g1b67c4decd7_0_116"/>
          <p:cNvSpPr txBox="1"/>
          <p:nvPr/>
        </p:nvSpPr>
        <p:spPr>
          <a:xfrm>
            <a:off x="1905738" y="1661413"/>
            <a:ext cx="6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Receipt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b67c4decd7_0_116"/>
          <p:cNvSpPr txBox="1"/>
          <p:nvPr/>
        </p:nvSpPr>
        <p:spPr>
          <a:xfrm>
            <a:off x="5006425" y="1273788"/>
            <a:ext cx="92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b67c4decd7_0_116"/>
          <p:cNvSpPr txBox="1"/>
          <p:nvPr/>
        </p:nvSpPr>
        <p:spPr>
          <a:xfrm>
            <a:off x="5112450" y="1771275"/>
            <a:ext cx="6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Receipt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g1b67c4decd7_0_116"/>
          <p:cNvCxnSpPr/>
          <p:nvPr/>
        </p:nvCxnSpPr>
        <p:spPr>
          <a:xfrm flipH="1">
            <a:off x="6438546" y="1919729"/>
            <a:ext cx="42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5" name="Google Shape;135;g1b67c4decd7_0_116"/>
          <p:cNvGrpSpPr/>
          <p:nvPr/>
        </p:nvGrpSpPr>
        <p:grpSpPr>
          <a:xfrm>
            <a:off x="356046" y="2568317"/>
            <a:ext cx="1449911" cy="870867"/>
            <a:chOff x="6002731" y="3329470"/>
            <a:chExt cx="1911550" cy="1017725"/>
          </a:xfrm>
        </p:grpSpPr>
        <p:sp>
          <p:nvSpPr>
            <p:cNvPr id="136" name="Google Shape;136;g1b67c4decd7_0_116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b67c4decd7_0_116"/>
            <p:cNvSpPr txBox="1"/>
            <p:nvPr/>
          </p:nvSpPr>
          <p:spPr>
            <a:xfrm>
              <a:off x="6002731" y="3329470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1b67c4decd7_0_116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Login Account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g1b67c4decd7_0_116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0" name="Google Shape;140;g1b67c4decd7_0_116"/>
          <p:cNvCxnSpPr>
            <a:endCxn id="136" idx="0"/>
          </p:cNvCxnSpPr>
          <p:nvPr/>
        </p:nvCxnSpPr>
        <p:spPr>
          <a:xfrm>
            <a:off x="887751" y="1725638"/>
            <a:ext cx="197100" cy="8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g1b67c4decd7_0_116"/>
          <p:cNvSpPr txBox="1"/>
          <p:nvPr/>
        </p:nvSpPr>
        <p:spPr>
          <a:xfrm rot="-832">
            <a:off x="965775" y="1922756"/>
            <a:ext cx="1239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Registration/modify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b67c4decd7_0_116"/>
          <p:cNvSpPr txBox="1"/>
          <p:nvPr/>
        </p:nvSpPr>
        <p:spPr>
          <a:xfrm>
            <a:off x="6438550" y="2131838"/>
            <a:ext cx="92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b67c4decd7_0_116"/>
          <p:cNvSpPr txBox="1"/>
          <p:nvPr/>
        </p:nvSpPr>
        <p:spPr>
          <a:xfrm>
            <a:off x="5732771" y="2125013"/>
            <a:ext cx="59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Receipt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g1b67c4decd7_0_116"/>
          <p:cNvGrpSpPr/>
          <p:nvPr/>
        </p:nvGrpSpPr>
        <p:grpSpPr>
          <a:xfrm>
            <a:off x="5842991" y="2620729"/>
            <a:ext cx="1598820" cy="867712"/>
            <a:chOff x="6002731" y="3329470"/>
            <a:chExt cx="1911550" cy="1017725"/>
          </a:xfrm>
        </p:grpSpPr>
        <p:sp>
          <p:nvSpPr>
            <p:cNvPr id="145" name="Google Shape;145;g1b67c4decd7_0_116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b67c4decd7_0_116"/>
            <p:cNvSpPr txBox="1"/>
            <p:nvPr/>
          </p:nvSpPr>
          <p:spPr>
            <a:xfrm>
              <a:off x="6002731" y="3329470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1b67c4decd7_0_116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 Receipt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g1b67c4decd7_0_116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" name="Google Shape;149;g1b67c4decd7_0_116"/>
          <p:cNvSpPr/>
          <p:nvPr/>
        </p:nvSpPr>
        <p:spPr>
          <a:xfrm>
            <a:off x="4176925" y="3882625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b67c4decd7_0_116"/>
          <p:cNvSpPr txBox="1"/>
          <p:nvPr/>
        </p:nvSpPr>
        <p:spPr>
          <a:xfrm>
            <a:off x="4365173" y="3927925"/>
            <a:ext cx="78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Pizza Shop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1b67c4decd7_0_116"/>
          <p:cNvCxnSpPr>
            <a:stCxn id="147" idx="1"/>
            <a:endCxn id="149" idx="0"/>
          </p:cNvCxnSpPr>
          <p:nvPr/>
        </p:nvCxnSpPr>
        <p:spPr>
          <a:xfrm flipH="1">
            <a:off x="4758880" y="3083733"/>
            <a:ext cx="1092600" cy="7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g1b67c4decd7_0_116"/>
          <p:cNvSpPr txBox="1"/>
          <p:nvPr/>
        </p:nvSpPr>
        <p:spPr>
          <a:xfrm>
            <a:off x="4689063" y="3149738"/>
            <a:ext cx="92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b67c4decd7_0_116"/>
          <p:cNvSpPr/>
          <p:nvPr/>
        </p:nvSpPr>
        <p:spPr>
          <a:xfrm>
            <a:off x="2757600" y="2871525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b67c4decd7_0_116"/>
          <p:cNvSpPr txBox="1"/>
          <p:nvPr/>
        </p:nvSpPr>
        <p:spPr>
          <a:xfrm>
            <a:off x="2961775" y="2839875"/>
            <a:ext cx="83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Advertising Customers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b67c4decd7_0_116"/>
          <p:cNvSpPr txBox="1"/>
          <p:nvPr/>
        </p:nvSpPr>
        <p:spPr>
          <a:xfrm>
            <a:off x="3156802" y="2309400"/>
            <a:ext cx="83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g1b67c4decd7_0_116"/>
          <p:cNvCxnSpPr>
            <a:stCxn id="154" idx="0"/>
            <a:endCxn id="117" idx="2"/>
          </p:cNvCxnSpPr>
          <p:nvPr/>
        </p:nvCxnSpPr>
        <p:spPr>
          <a:xfrm flipH="1" rot="10800000">
            <a:off x="3378025" y="2085975"/>
            <a:ext cx="8232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g1b67c4decd7_0_116"/>
          <p:cNvSpPr/>
          <p:nvPr/>
        </p:nvSpPr>
        <p:spPr>
          <a:xfrm>
            <a:off x="6025288" y="4293800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b67c4decd7_0_116"/>
          <p:cNvSpPr txBox="1"/>
          <p:nvPr/>
        </p:nvSpPr>
        <p:spPr>
          <a:xfrm>
            <a:off x="6283785" y="4262150"/>
            <a:ext cx="7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Partner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g1b67c4decd7_0_116"/>
          <p:cNvCxnSpPr>
            <a:stCxn id="145" idx="2"/>
            <a:endCxn id="158" idx="0"/>
          </p:cNvCxnSpPr>
          <p:nvPr/>
        </p:nvCxnSpPr>
        <p:spPr>
          <a:xfrm>
            <a:off x="6646646" y="3488441"/>
            <a:ext cx="306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g1b67c4decd7_0_116"/>
          <p:cNvSpPr txBox="1"/>
          <p:nvPr/>
        </p:nvSpPr>
        <p:spPr>
          <a:xfrm>
            <a:off x="5680313" y="3815175"/>
            <a:ext cx="92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b67c4decd7_0_116"/>
          <p:cNvSpPr/>
          <p:nvPr/>
        </p:nvSpPr>
        <p:spPr>
          <a:xfrm>
            <a:off x="7859650" y="2185775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b67c4decd7_0_116"/>
          <p:cNvSpPr txBox="1"/>
          <p:nvPr/>
        </p:nvSpPr>
        <p:spPr>
          <a:xfrm>
            <a:off x="8047898" y="2154125"/>
            <a:ext cx="7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Gateway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1b67c4decd7_0_116"/>
          <p:cNvCxnSpPr>
            <a:stCxn id="121" idx="3"/>
            <a:endCxn id="162" idx="0"/>
          </p:cNvCxnSpPr>
          <p:nvPr/>
        </p:nvCxnSpPr>
        <p:spPr>
          <a:xfrm>
            <a:off x="7367350" y="1725525"/>
            <a:ext cx="10740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g1b67c4decd7_0_116"/>
          <p:cNvCxnSpPr/>
          <p:nvPr/>
        </p:nvCxnSpPr>
        <p:spPr>
          <a:xfrm rot="10800000">
            <a:off x="7360050" y="1639100"/>
            <a:ext cx="13035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g1b67c4decd7_0_116"/>
          <p:cNvSpPr txBox="1"/>
          <p:nvPr/>
        </p:nvSpPr>
        <p:spPr>
          <a:xfrm>
            <a:off x="7195775" y="1866800"/>
            <a:ext cx="10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Details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b67c4decd7_0_116"/>
          <p:cNvSpPr txBox="1"/>
          <p:nvPr/>
        </p:nvSpPr>
        <p:spPr>
          <a:xfrm>
            <a:off x="7773525" y="1405850"/>
            <a:ext cx="9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Confirmation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b67c4decd7_0_116"/>
          <p:cNvSpPr/>
          <p:nvPr/>
        </p:nvSpPr>
        <p:spPr>
          <a:xfrm>
            <a:off x="816826" y="1121043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1b67c4decd7_0_116"/>
          <p:cNvCxnSpPr/>
          <p:nvPr/>
        </p:nvCxnSpPr>
        <p:spPr>
          <a:xfrm>
            <a:off x="889576" y="1243768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g1b67c4decd7_0_116"/>
          <p:cNvCxnSpPr/>
          <p:nvPr/>
        </p:nvCxnSpPr>
        <p:spPr>
          <a:xfrm flipH="1">
            <a:off x="816826" y="1508955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g1b67c4decd7_0_116"/>
          <p:cNvCxnSpPr/>
          <p:nvPr/>
        </p:nvCxnSpPr>
        <p:spPr>
          <a:xfrm>
            <a:off x="889576" y="1508968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1b67c4decd7_0_116"/>
          <p:cNvCxnSpPr/>
          <p:nvPr/>
        </p:nvCxnSpPr>
        <p:spPr>
          <a:xfrm flipH="1" rot="10800000">
            <a:off x="872176" y="1372005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g1b67c4decd7_0_116"/>
          <p:cNvCxnSpPr/>
          <p:nvPr/>
        </p:nvCxnSpPr>
        <p:spPr>
          <a:xfrm rot="10800000">
            <a:off x="776026" y="1373955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/>
        </p:nvSpPr>
        <p:spPr>
          <a:xfrm>
            <a:off x="617066" y="949526"/>
            <a:ext cx="78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4"/>
          <p:cNvGrpSpPr/>
          <p:nvPr/>
        </p:nvGrpSpPr>
        <p:grpSpPr>
          <a:xfrm>
            <a:off x="2136463" y="470109"/>
            <a:ext cx="1522105" cy="890771"/>
            <a:chOff x="5907551" y="3306210"/>
            <a:chExt cx="2006730" cy="1040985"/>
          </a:xfrm>
        </p:grpSpPr>
        <p:sp>
          <p:nvSpPr>
            <p:cNvPr id="179" name="Google Shape;179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Account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83" name="Google Shape;183;p14"/>
          <p:cNvCxnSpPr>
            <a:stCxn id="177" idx="0"/>
            <a:endCxn id="181" idx="1"/>
          </p:cNvCxnSpPr>
          <p:nvPr/>
        </p:nvCxnSpPr>
        <p:spPr>
          <a:xfrm>
            <a:off x="1010666" y="949526"/>
            <a:ext cx="1205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14"/>
          <p:cNvSpPr txBox="1"/>
          <p:nvPr/>
        </p:nvSpPr>
        <p:spPr>
          <a:xfrm rot="-832">
            <a:off x="1090766" y="670529"/>
            <a:ext cx="1239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910616" y="576467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4"/>
          <p:cNvCxnSpPr/>
          <p:nvPr/>
        </p:nvCxnSpPr>
        <p:spPr>
          <a:xfrm>
            <a:off x="983366" y="699192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4"/>
          <p:cNvCxnSpPr/>
          <p:nvPr/>
        </p:nvCxnSpPr>
        <p:spPr>
          <a:xfrm flipH="1">
            <a:off x="910616" y="964379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4"/>
          <p:cNvCxnSpPr/>
          <p:nvPr/>
        </p:nvCxnSpPr>
        <p:spPr>
          <a:xfrm>
            <a:off x="983366" y="964392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4"/>
          <p:cNvCxnSpPr/>
          <p:nvPr/>
        </p:nvCxnSpPr>
        <p:spPr>
          <a:xfrm flipH="1" rot="10800000">
            <a:off x="965966" y="827429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4"/>
          <p:cNvCxnSpPr/>
          <p:nvPr/>
        </p:nvCxnSpPr>
        <p:spPr>
          <a:xfrm rot="10800000">
            <a:off x="869816" y="829379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1" name="Google Shape;191;p14"/>
          <p:cNvGrpSpPr/>
          <p:nvPr/>
        </p:nvGrpSpPr>
        <p:grpSpPr>
          <a:xfrm>
            <a:off x="4553485" y="469425"/>
            <a:ext cx="1522105" cy="890771"/>
            <a:chOff x="5907551" y="3306210"/>
            <a:chExt cx="2006730" cy="1040985"/>
          </a:xfrm>
        </p:grpSpPr>
        <p:sp>
          <p:nvSpPr>
            <p:cNvPr id="192" name="Google Shape;192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 Account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" name="Google Shape;195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6" name="Google Shape;196;p14"/>
          <p:cNvSpPr txBox="1"/>
          <p:nvPr/>
        </p:nvSpPr>
        <p:spPr>
          <a:xfrm>
            <a:off x="3682604" y="593605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4"/>
          <p:cNvCxnSpPr/>
          <p:nvPr/>
        </p:nvCxnSpPr>
        <p:spPr>
          <a:xfrm flipH="1">
            <a:off x="3658679" y="1032600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4"/>
          <p:cNvCxnSpPr/>
          <p:nvPr/>
        </p:nvCxnSpPr>
        <p:spPr>
          <a:xfrm flipH="1" rot="10800000">
            <a:off x="3658569" y="868372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14"/>
          <p:cNvSpPr txBox="1"/>
          <p:nvPr/>
        </p:nvSpPr>
        <p:spPr>
          <a:xfrm>
            <a:off x="3569897" y="976873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14"/>
          <p:cNvGrpSpPr/>
          <p:nvPr/>
        </p:nvGrpSpPr>
        <p:grpSpPr>
          <a:xfrm>
            <a:off x="6980991" y="466637"/>
            <a:ext cx="1522105" cy="890771"/>
            <a:chOff x="5907551" y="3306210"/>
            <a:chExt cx="2006730" cy="1040985"/>
          </a:xfrm>
        </p:grpSpPr>
        <p:sp>
          <p:nvSpPr>
            <p:cNvPr id="201" name="Google Shape;201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Customize Pizza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5" name="Google Shape;205;p14"/>
          <p:cNvGrpSpPr/>
          <p:nvPr/>
        </p:nvGrpSpPr>
        <p:grpSpPr>
          <a:xfrm>
            <a:off x="7020938" y="3575779"/>
            <a:ext cx="1522105" cy="890771"/>
            <a:chOff x="5907551" y="3306210"/>
            <a:chExt cx="2006730" cy="1040985"/>
          </a:xfrm>
        </p:grpSpPr>
        <p:sp>
          <p:nvSpPr>
            <p:cNvPr id="206" name="Google Shape;206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 Cart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0" name="Google Shape;210;p14"/>
          <p:cNvGrpSpPr/>
          <p:nvPr/>
        </p:nvGrpSpPr>
        <p:grpSpPr>
          <a:xfrm>
            <a:off x="6980991" y="2019105"/>
            <a:ext cx="1522105" cy="890771"/>
            <a:chOff x="5907551" y="3306210"/>
            <a:chExt cx="2006730" cy="1040985"/>
          </a:xfrm>
        </p:grpSpPr>
        <p:sp>
          <p:nvSpPr>
            <p:cNvPr id="211" name="Google Shape;211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To Cart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5" name="Google Shape;215;p14"/>
          <p:cNvGrpSpPr/>
          <p:nvPr/>
        </p:nvGrpSpPr>
        <p:grpSpPr>
          <a:xfrm>
            <a:off x="4091203" y="3575779"/>
            <a:ext cx="1522105" cy="890771"/>
            <a:chOff x="5907551" y="3306210"/>
            <a:chExt cx="2006730" cy="1040985"/>
          </a:xfrm>
        </p:grpSpPr>
        <p:sp>
          <p:nvSpPr>
            <p:cNvPr id="216" name="Google Shape;216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Special Instructions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0" name="Google Shape;220;p14"/>
          <p:cNvSpPr txBox="1"/>
          <p:nvPr/>
        </p:nvSpPr>
        <p:spPr>
          <a:xfrm>
            <a:off x="6018545" y="701283"/>
            <a:ext cx="100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toppings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4"/>
          <p:cNvCxnSpPr/>
          <p:nvPr/>
        </p:nvCxnSpPr>
        <p:spPr>
          <a:xfrm flipH="1" rot="10800000">
            <a:off x="6074392" y="956566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14"/>
          <p:cNvSpPr txBox="1"/>
          <p:nvPr/>
        </p:nvSpPr>
        <p:spPr>
          <a:xfrm>
            <a:off x="7930334" y="1483065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pizza to cart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4"/>
          <p:cNvCxnSpPr/>
          <p:nvPr/>
        </p:nvCxnSpPr>
        <p:spPr>
          <a:xfrm>
            <a:off x="7953374" y="1369960"/>
            <a:ext cx="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14"/>
          <p:cNvCxnSpPr/>
          <p:nvPr/>
        </p:nvCxnSpPr>
        <p:spPr>
          <a:xfrm rot="10800000">
            <a:off x="7689367" y="1354290"/>
            <a:ext cx="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14"/>
          <p:cNvSpPr txBox="1"/>
          <p:nvPr/>
        </p:nvSpPr>
        <p:spPr>
          <a:xfrm>
            <a:off x="6574267" y="153183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909250" y="3106053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cart request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4"/>
          <p:cNvCxnSpPr/>
          <p:nvPr/>
        </p:nvCxnSpPr>
        <p:spPr>
          <a:xfrm>
            <a:off x="7953374" y="2944069"/>
            <a:ext cx="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14"/>
          <p:cNvCxnSpPr/>
          <p:nvPr/>
        </p:nvCxnSpPr>
        <p:spPr>
          <a:xfrm rot="10800000">
            <a:off x="7689367" y="2928399"/>
            <a:ext cx="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14"/>
          <p:cNvSpPr txBox="1"/>
          <p:nvPr/>
        </p:nvSpPr>
        <p:spPr>
          <a:xfrm>
            <a:off x="6574267" y="3105943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5739797" y="3621204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instructions for order</a:t>
            </a:r>
            <a:endParaRPr/>
          </a:p>
        </p:txBody>
      </p:sp>
      <p:cxnSp>
        <p:nvCxnSpPr>
          <p:cNvPr id="231" name="Google Shape;231;p14"/>
          <p:cNvCxnSpPr/>
          <p:nvPr/>
        </p:nvCxnSpPr>
        <p:spPr>
          <a:xfrm rot="10800000">
            <a:off x="5613432" y="4022759"/>
            <a:ext cx="14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2" name="Google Shape;232;p14"/>
          <p:cNvGrpSpPr/>
          <p:nvPr/>
        </p:nvGrpSpPr>
        <p:grpSpPr>
          <a:xfrm>
            <a:off x="3486114" y="2095227"/>
            <a:ext cx="1522105" cy="890771"/>
            <a:chOff x="5907551" y="3306210"/>
            <a:chExt cx="2006730" cy="1040985"/>
          </a:xfrm>
        </p:grpSpPr>
        <p:sp>
          <p:nvSpPr>
            <p:cNvPr id="233" name="Google Shape;233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" name="Google Shape;236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7" name="Google Shape;237;p14"/>
          <p:cNvGrpSpPr/>
          <p:nvPr/>
        </p:nvGrpSpPr>
        <p:grpSpPr>
          <a:xfrm>
            <a:off x="1163715" y="2109515"/>
            <a:ext cx="1522105" cy="890771"/>
            <a:chOff x="5907551" y="3306210"/>
            <a:chExt cx="2006730" cy="1040985"/>
          </a:xfrm>
        </p:grpSpPr>
        <p:sp>
          <p:nvSpPr>
            <p:cNvPr id="238" name="Google Shape;238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07.01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 Query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42" name="Google Shape;242;p14"/>
          <p:cNvCxnSpPr/>
          <p:nvPr/>
        </p:nvCxnSpPr>
        <p:spPr>
          <a:xfrm>
            <a:off x="5613309" y="4210216"/>
            <a:ext cx="14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14"/>
          <p:cNvSpPr txBox="1"/>
          <p:nvPr/>
        </p:nvSpPr>
        <p:spPr>
          <a:xfrm>
            <a:off x="5750712" y="4124848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2590084" y="4569894"/>
            <a:ext cx="7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Advertising Customer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2883634" y="4196835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14"/>
          <p:cNvCxnSpPr/>
          <p:nvPr/>
        </p:nvCxnSpPr>
        <p:spPr>
          <a:xfrm>
            <a:off x="2956384" y="4319560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4"/>
          <p:cNvCxnSpPr/>
          <p:nvPr/>
        </p:nvCxnSpPr>
        <p:spPr>
          <a:xfrm flipH="1">
            <a:off x="2883634" y="4584747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4"/>
          <p:cNvCxnSpPr/>
          <p:nvPr/>
        </p:nvCxnSpPr>
        <p:spPr>
          <a:xfrm>
            <a:off x="2956384" y="4584760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4"/>
          <p:cNvCxnSpPr/>
          <p:nvPr/>
        </p:nvCxnSpPr>
        <p:spPr>
          <a:xfrm flipH="1" rot="10800000">
            <a:off x="2938984" y="4447797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4"/>
          <p:cNvCxnSpPr/>
          <p:nvPr/>
        </p:nvCxnSpPr>
        <p:spPr>
          <a:xfrm rot="10800000">
            <a:off x="2842834" y="4449747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4"/>
          <p:cNvCxnSpPr/>
          <p:nvPr/>
        </p:nvCxnSpPr>
        <p:spPr>
          <a:xfrm>
            <a:off x="1163716" y="1299944"/>
            <a:ext cx="701700" cy="8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14"/>
          <p:cNvCxnSpPr/>
          <p:nvPr/>
        </p:nvCxnSpPr>
        <p:spPr>
          <a:xfrm rot="10800000">
            <a:off x="1775860" y="3020560"/>
            <a:ext cx="914100" cy="16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14"/>
          <p:cNvSpPr txBox="1"/>
          <p:nvPr/>
        </p:nvSpPr>
        <p:spPr>
          <a:xfrm>
            <a:off x="593178" y="1660515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query</a:t>
            </a:r>
            <a:endParaRPr/>
          </a:p>
        </p:txBody>
      </p:sp>
      <p:cxnSp>
        <p:nvCxnSpPr>
          <p:cNvPr id="254" name="Google Shape;254;p14"/>
          <p:cNvCxnSpPr>
            <a:endCxn id="177" idx="3"/>
          </p:cNvCxnSpPr>
          <p:nvPr/>
        </p:nvCxnSpPr>
        <p:spPr>
          <a:xfrm rot="10800000">
            <a:off x="1404266" y="1118876"/>
            <a:ext cx="852300" cy="10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14"/>
          <p:cNvSpPr txBox="1"/>
          <p:nvPr/>
        </p:nvSpPr>
        <p:spPr>
          <a:xfrm>
            <a:off x="1749139" y="1511821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Response</a:t>
            </a:r>
            <a:endParaRPr/>
          </a:p>
        </p:txBody>
      </p:sp>
      <p:sp>
        <p:nvSpPr>
          <p:cNvPr id="256" name="Google Shape;256;p14"/>
          <p:cNvSpPr txBox="1"/>
          <p:nvPr/>
        </p:nvSpPr>
        <p:spPr>
          <a:xfrm>
            <a:off x="1175280" y="3611799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query</a:t>
            </a:r>
            <a:endParaRPr/>
          </a:p>
        </p:txBody>
      </p:sp>
      <p:cxnSp>
        <p:nvCxnSpPr>
          <p:cNvPr id="257" name="Google Shape;257;p14"/>
          <p:cNvCxnSpPr>
            <a:stCxn id="238" idx="2"/>
          </p:cNvCxnSpPr>
          <p:nvPr/>
        </p:nvCxnSpPr>
        <p:spPr>
          <a:xfrm>
            <a:off x="1964714" y="3000285"/>
            <a:ext cx="792300" cy="13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14"/>
          <p:cNvSpPr txBox="1"/>
          <p:nvPr/>
        </p:nvSpPr>
        <p:spPr>
          <a:xfrm>
            <a:off x="2009007" y="3090422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Response</a:t>
            </a:r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2532847" y="3460953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ads on website</a:t>
            </a:r>
            <a:endParaRPr/>
          </a:p>
        </p:txBody>
      </p:sp>
      <p:cxnSp>
        <p:nvCxnSpPr>
          <p:cNvPr id="260" name="Google Shape;260;p14"/>
          <p:cNvCxnSpPr/>
          <p:nvPr/>
        </p:nvCxnSpPr>
        <p:spPr>
          <a:xfrm flipH="1" rot="10800000">
            <a:off x="3077024" y="3022462"/>
            <a:ext cx="895800" cy="13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14"/>
          <p:cNvCxnSpPr/>
          <p:nvPr/>
        </p:nvCxnSpPr>
        <p:spPr>
          <a:xfrm flipH="1">
            <a:off x="3221746" y="3055796"/>
            <a:ext cx="984000" cy="15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p14"/>
          <p:cNvSpPr txBox="1"/>
          <p:nvPr/>
        </p:nvSpPr>
        <p:spPr>
          <a:xfrm>
            <a:off x="3829203" y="3123688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955950" y="-13475"/>
            <a:ext cx="69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Pie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