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xxSev4a8vdbEfGmMDr6YJQZv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E0F5AB-79FC-4027-953E-5907E03DB0A0}">
  <a:tblStyle styleId="{39E0F5AB-79FC-4027-953E-5907E03DB0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4e1b070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4e1b070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214e1b07047_1_0"/>
          <p:cNvGraphicFramePr/>
          <p:nvPr>
            <p:extLst>
              <p:ext uri="{D42A27DB-BD31-4B8C-83A1-F6EECF244321}">
                <p14:modId xmlns:p14="http://schemas.microsoft.com/office/powerpoint/2010/main" val="3592852449"/>
              </p:ext>
            </p:extLst>
          </p:nvPr>
        </p:nvGraphicFramePr>
        <p:xfrm>
          <a:off x="623801" y="464367"/>
          <a:ext cx="11187915" cy="6317687"/>
        </p:xfrm>
        <a:graphic>
          <a:graphicData uri="http://schemas.openxmlformats.org/drawingml/2006/table">
            <a:tbl>
              <a:tblPr>
                <a:noFill/>
                <a:tableStyleId>{39E0F5AB-79FC-4027-953E-5907E03DB0A0}</a:tableStyleId>
              </a:tblPr>
              <a:tblGrid>
                <a:gridCol w="107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186816280"/>
                    </a:ext>
                  </a:extLst>
                </a:gridCol>
              </a:tblGrid>
              <a:tr h="618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Customer</a:t>
                      </a:r>
                      <a:endParaRPr sz="140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Website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Payment Gateway</a:t>
                      </a: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Partner Restaurant</a:t>
                      </a:r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Delivery Service Provider</a:t>
                      </a: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4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0291" marR="90291" marT="90291" marB="902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" name="Google Shape;120;g214e1b07047_1_0"/>
          <p:cNvSpPr/>
          <p:nvPr/>
        </p:nvSpPr>
        <p:spPr>
          <a:xfrm>
            <a:off x="973304" y="1300523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14e1b07047_1_0"/>
          <p:cNvSpPr/>
          <p:nvPr/>
        </p:nvSpPr>
        <p:spPr>
          <a:xfrm>
            <a:off x="938396" y="6316133"/>
            <a:ext cx="362943" cy="305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14e1b07047_1_0"/>
          <p:cNvSpPr/>
          <p:nvPr/>
        </p:nvSpPr>
        <p:spPr>
          <a:xfrm>
            <a:off x="998984" y="6372196"/>
            <a:ext cx="241765" cy="215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14e1b07047_1_0"/>
          <p:cNvSpPr/>
          <p:nvPr/>
        </p:nvSpPr>
        <p:spPr>
          <a:xfrm>
            <a:off x="2033274" y="1931909"/>
            <a:ext cx="730004" cy="3549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124" name="Google Shape;124;g214e1b07047_1_0"/>
          <p:cNvSpPr/>
          <p:nvPr/>
        </p:nvSpPr>
        <p:spPr>
          <a:xfrm>
            <a:off x="3351055" y="1377540"/>
            <a:ext cx="1316966" cy="678814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exists?</a:t>
            </a:r>
            <a:endParaRPr dirty="0"/>
          </a:p>
        </p:txBody>
      </p:sp>
      <p:cxnSp>
        <p:nvCxnSpPr>
          <p:cNvPr id="125" name="Google Shape;125;g214e1b07047_1_0"/>
          <p:cNvCxnSpPr>
            <a:cxnSpLocks/>
            <a:stCxn id="124" idx="3"/>
            <a:endCxn id="126" idx="0"/>
          </p:cNvCxnSpPr>
          <p:nvPr/>
        </p:nvCxnSpPr>
        <p:spPr>
          <a:xfrm>
            <a:off x="4668021" y="1716947"/>
            <a:ext cx="1109630" cy="22967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g214e1b07047_1_0"/>
          <p:cNvSpPr/>
          <p:nvPr/>
        </p:nvSpPr>
        <p:spPr>
          <a:xfrm>
            <a:off x="5337504" y="1946625"/>
            <a:ext cx="880293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Account</a:t>
            </a:r>
            <a:endParaRPr dirty="0"/>
          </a:p>
        </p:txBody>
      </p:sp>
      <p:cxnSp>
        <p:nvCxnSpPr>
          <p:cNvPr id="127" name="Google Shape;127;g214e1b07047_1_0"/>
          <p:cNvCxnSpPr>
            <a:cxnSpLocks/>
            <a:stCxn id="124" idx="1"/>
            <a:endCxn id="123" idx="0"/>
          </p:cNvCxnSpPr>
          <p:nvPr/>
        </p:nvCxnSpPr>
        <p:spPr>
          <a:xfrm rot="10800000" flipV="1">
            <a:off x="2398277" y="1716947"/>
            <a:ext cx="952779" cy="21496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" name="Google Shape;128;g214e1b07047_1_0"/>
          <p:cNvCxnSpPr>
            <a:cxnSpLocks/>
            <a:stCxn id="120" idx="6"/>
            <a:endCxn id="124" idx="0"/>
          </p:cNvCxnSpPr>
          <p:nvPr/>
        </p:nvCxnSpPr>
        <p:spPr>
          <a:xfrm flipV="1">
            <a:off x="1215069" y="1377540"/>
            <a:ext cx="2794469" cy="30533"/>
          </a:xfrm>
          <a:prstGeom prst="bentConnector4">
            <a:avLst>
              <a:gd name="adj1" fmla="val 38218"/>
              <a:gd name="adj2" fmla="val 7265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9" name="Google Shape;129;g214e1b07047_1_0"/>
          <p:cNvSpPr/>
          <p:nvPr/>
        </p:nvSpPr>
        <p:spPr>
          <a:xfrm>
            <a:off x="2141379" y="2978007"/>
            <a:ext cx="806475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Profile</a:t>
            </a:r>
            <a:endParaRPr dirty="0"/>
          </a:p>
        </p:txBody>
      </p:sp>
      <p:sp>
        <p:nvSpPr>
          <p:cNvPr id="130" name="Google Shape;130;g214e1b07047_1_0"/>
          <p:cNvSpPr/>
          <p:nvPr/>
        </p:nvSpPr>
        <p:spPr>
          <a:xfrm>
            <a:off x="4465038" y="2842506"/>
            <a:ext cx="675284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Order</a:t>
            </a:r>
            <a:endParaRPr dirty="0"/>
          </a:p>
        </p:txBody>
      </p:sp>
      <p:sp>
        <p:nvSpPr>
          <p:cNvPr id="131" name="Google Shape;131;g214e1b07047_1_0"/>
          <p:cNvSpPr/>
          <p:nvPr/>
        </p:nvSpPr>
        <p:spPr>
          <a:xfrm>
            <a:off x="5571968" y="3564059"/>
            <a:ext cx="920543" cy="4690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Contact Support</a:t>
            </a:r>
            <a:endParaRPr dirty="0"/>
          </a:p>
        </p:txBody>
      </p:sp>
      <p:cxnSp>
        <p:nvCxnSpPr>
          <p:cNvPr id="13" name="Google Shape;127;g214e1b07047_1_0">
            <a:extLst>
              <a:ext uri="{FF2B5EF4-FFF2-40B4-BE49-F238E27FC236}">
                <a16:creationId xmlns:a16="http://schemas.microsoft.com/office/drawing/2014/main" id="{F22016D7-B581-A75A-EFE1-39E280FBD7C9}"/>
              </a:ext>
            </a:extLst>
          </p:cNvPr>
          <p:cNvCxnSpPr>
            <a:cxnSpLocks/>
            <a:stCxn id="123" idx="2"/>
            <a:endCxn id="129" idx="0"/>
          </p:cNvCxnSpPr>
          <p:nvPr/>
        </p:nvCxnSpPr>
        <p:spPr>
          <a:xfrm rot="16200000" flipH="1">
            <a:off x="2125854" y="2559244"/>
            <a:ext cx="691184" cy="146341"/>
          </a:xfrm>
          <a:prstGeom prst="bentConnector3">
            <a:avLst>
              <a:gd name="adj1" fmla="val 400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127;g214e1b07047_1_0">
            <a:extLst>
              <a:ext uri="{FF2B5EF4-FFF2-40B4-BE49-F238E27FC236}">
                <a16:creationId xmlns:a16="http://schemas.microsoft.com/office/drawing/2014/main" id="{117B2F54-0D0F-D24F-7EED-9FCC012B6CAD}"/>
              </a:ext>
            </a:extLst>
          </p:cNvPr>
          <p:cNvCxnSpPr>
            <a:cxnSpLocks/>
            <a:stCxn id="123" idx="2"/>
            <a:endCxn id="130" idx="0"/>
          </p:cNvCxnSpPr>
          <p:nvPr/>
        </p:nvCxnSpPr>
        <p:spPr>
          <a:xfrm rot="16200000" flipH="1">
            <a:off x="3322637" y="1362462"/>
            <a:ext cx="555683" cy="24044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Google Shape;127;g214e1b07047_1_0">
            <a:extLst>
              <a:ext uri="{FF2B5EF4-FFF2-40B4-BE49-F238E27FC236}">
                <a16:creationId xmlns:a16="http://schemas.microsoft.com/office/drawing/2014/main" id="{11FE870C-1309-DFC2-54FB-75358895FDC1}"/>
              </a:ext>
            </a:extLst>
          </p:cNvPr>
          <p:cNvCxnSpPr>
            <a:cxnSpLocks/>
            <a:stCxn id="126" idx="2"/>
          </p:cNvCxnSpPr>
          <p:nvPr/>
        </p:nvCxnSpPr>
        <p:spPr>
          <a:xfrm rot="16200000" flipH="1">
            <a:off x="5311210" y="2829522"/>
            <a:ext cx="1180130" cy="247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130;g214e1b07047_1_0">
            <a:extLst>
              <a:ext uri="{FF2B5EF4-FFF2-40B4-BE49-F238E27FC236}">
                <a16:creationId xmlns:a16="http://schemas.microsoft.com/office/drawing/2014/main" id="{EBBCA6B1-A8D9-8AC2-AA07-F8D23366C90A}"/>
              </a:ext>
            </a:extLst>
          </p:cNvPr>
          <p:cNvSpPr/>
          <p:nvPr/>
        </p:nvSpPr>
        <p:spPr>
          <a:xfrm>
            <a:off x="3932197" y="3552753"/>
            <a:ext cx="837711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Order</a:t>
            </a:r>
            <a:endParaRPr dirty="0"/>
          </a:p>
        </p:txBody>
      </p:sp>
      <p:cxnSp>
        <p:nvCxnSpPr>
          <p:cNvPr id="40" name="Google Shape;127;g214e1b07047_1_0">
            <a:extLst>
              <a:ext uri="{FF2B5EF4-FFF2-40B4-BE49-F238E27FC236}">
                <a16:creationId xmlns:a16="http://schemas.microsoft.com/office/drawing/2014/main" id="{95E0CD0B-98D8-C1FC-F341-9FF294F4359E}"/>
              </a:ext>
            </a:extLst>
          </p:cNvPr>
          <p:cNvCxnSpPr>
            <a:cxnSpLocks/>
            <a:stCxn id="130" idx="2"/>
            <a:endCxn id="30" idx="0"/>
          </p:cNvCxnSpPr>
          <p:nvPr/>
        </p:nvCxnSpPr>
        <p:spPr>
          <a:xfrm rot="5400000">
            <a:off x="4423362" y="3173435"/>
            <a:ext cx="307010" cy="4516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" name="Google Shape;130;g214e1b07047_1_0">
            <a:extLst>
              <a:ext uri="{FF2B5EF4-FFF2-40B4-BE49-F238E27FC236}">
                <a16:creationId xmlns:a16="http://schemas.microsoft.com/office/drawing/2014/main" id="{EA0F16F3-820A-06E8-E1E5-D2807A681448}"/>
              </a:ext>
            </a:extLst>
          </p:cNvPr>
          <p:cNvSpPr/>
          <p:nvPr/>
        </p:nvSpPr>
        <p:spPr>
          <a:xfrm>
            <a:off x="3932199" y="417587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To Cart</a:t>
            </a:r>
            <a:endParaRPr dirty="0"/>
          </a:p>
        </p:txBody>
      </p:sp>
      <p:cxnSp>
        <p:nvCxnSpPr>
          <p:cNvPr id="48" name="Google Shape;127;g214e1b07047_1_0">
            <a:extLst>
              <a:ext uri="{FF2B5EF4-FFF2-40B4-BE49-F238E27FC236}">
                <a16:creationId xmlns:a16="http://schemas.microsoft.com/office/drawing/2014/main" id="{81E7996E-FFA4-7D7E-E140-529B23DF2DCC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rot="16200000" flipH="1">
            <a:off x="4241113" y="4065930"/>
            <a:ext cx="21988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1" name="Google Shape;130;g214e1b07047_1_0">
            <a:extLst>
              <a:ext uri="{FF2B5EF4-FFF2-40B4-BE49-F238E27FC236}">
                <a16:creationId xmlns:a16="http://schemas.microsoft.com/office/drawing/2014/main" id="{2E14E428-112E-483A-E30C-723E59DEE3FD}"/>
              </a:ext>
            </a:extLst>
          </p:cNvPr>
          <p:cNvSpPr/>
          <p:nvPr/>
        </p:nvSpPr>
        <p:spPr>
          <a:xfrm>
            <a:off x="3932198" y="5457375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Submit Order</a:t>
            </a:r>
            <a:endParaRPr dirty="0"/>
          </a:p>
        </p:txBody>
      </p:sp>
      <p:cxnSp>
        <p:nvCxnSpPr>
          <p:cNvPr id="62" name="Google Shape;127;g214e1b07047_1_0">
            <a:extLst>
              <a:ext uri="{FF2B5EF4-FFF2-40B4-BE49-F238E27FC236}">
                <a16:creationId xmlns:a16="http://schemas.microsoft.com/office/drawing/2014/main" id="{2D49ABC6-3FAE-E434-39B5-2B6206B64517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rot="5400000">
            <a:off x="3911921" y="5018242"/>
            <a:ext cx="878266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8" name="Google Shape;130;g214e1b07047_1_0">
            <a:extLst>
              <a:ext uri="{FF2B5EF4-FFF2-40B4-BE49-F238E27FC236}">
                <a16:creationId xmlns:a16="http://schemas.microsoft.com/office/drawing/2014/main" id="{FB81353D-7F16-B9C7-81E1-727624FEF00E}"/>
              </a:ext>
            </a:extLst>
          </p:cNvPr>
          <p:cNvSpPr/>
          <p:nvPr/>
        </p:nvSpPr>
        <p:spPr>
          <a:xfrm>
            <a:off x="6865634" y="138607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  <a:endParaRPr dirty="0"/>
          </a:p>
        </p:txBody>
      </p:sp>
      <p:cxnSp>
        <p:nvCxnSpPr>
          <p:cNvPr id="69" name="Google Shape;127;g214e1b07047_1_0">
            <a:extLst>
              <a:ext uri="{FF2B5EF4-FFF2-40B4-BE49-F238E27FC236}">
                <a16:creationId xmlns:a16="http://schemas.microsoft.com/office/drawing/2014/main" id="{F28E86FF-08C7-B7E1-9231-3E932F2C6A06}"/>
              </a:ext>
            </a:extLst>
          </p:cNvPr>
          <p:cNvCxnSpPr>
            <a:cxnSpLocks/>
            <a:stCxn id="61" idx="3"/>
            <a:endCxn id="68" idx="0"/>
          </p:cNvCxnSpPr>
          <p:nvPr/>
        </p:nvCxnSpPr>
        <p:spPr>
          <a:xfrm flipV="1">
            <a:off x="4769908" y="1386075"/>
            <a:ext cx="2581617" cy="4272919"/>
          </a:xfrm>
          <a:prstGeom prst="bentConnector4">
            <a:avLst>
              <a:gd name="adj1" fmla="val 127662"/>
              <a:gd name="adj2" fmla="val 1053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130;g214e1b07047_1_0">
            <a:extLst>
              <a:ext uri="{FF2B5EF4-FFF2-40B4-BE49-F238E27FC236}">
                <a16:creationId xmlns:a16="http://schemas.microsoft.com/office/drawing/2014/main" id="{A51590CA-F608-EEA3-844E-386D03F5B367}"/>
              </a:ext>
            </a:extLst>
          </p:cNvPr>
          <p:cNvSpPr/>
          <p:nvPr/>
        </p:nvSpPr>
        <p:spPr>
          <a:xfrm>
            <a:off x="2268097" y="4722411"/>
            <a:ext cx="837710" cy="40323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Cart</a:t>
            </a:r>
            <a:endParaRPr dirty="0"/>
          </a:p>
        </p:txBody>
      </p:sp>
      <p:cxnSp>
        <p:nvCxnSpPr>
          <p:cNvPr id="81" name="Google Shape;127;g214e1b07047_1_0">
            <a:extLst>
              <a:ext uri="{FF2B5EF4-FFF2-40B4-BE49-F238E27FC236}">
                <a16:creationId xmlns:a16="http://schemas.microsoft.com/office/drawing/2014/main" id="{C0384EFD-0FC0-EABB-15AB-A99768D5A739}"/>
              </a:ext>
            </a:extLst>
          </p:cNvPr>
          <p:cNvCxnSpPr>
            <a:cxnSpLocks/>
            <a:stCxn id="47" idx="1"/>
            <a:endCxn id="80" idx="0"/>
          </p:cNvCxnSpPr>
          <p:nvPr/>
        </p:nvCxnSpPr>
        <p:spPr>
          <a:xfrm rot="10800000" flipV="1">
            <a:off x="2686953" y="4377489"/>
            <a:ext cx="1245247" cy="34492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127;g214e1b07047_1_0">
            <a:extLst>
              <a:ext uri="{FF2B5EF4-FFF2-40B4-BE49-F238E27FC236}">
                <a16:creationId xmlns:a16="http://schemas.microsoft.com/office/drawing/2014/main" id="{4E4A2EC0-B1DB-C930-ED7C-5872D45E183B}"/>
              </a:ext>
            </a:extLst>
          </p:cNvPr>
          <p:cNvCxnSpPr>
            <a:cxnSpLocks/>
            <a:stCxn id="80" idx="2"/>
            <a:endCxn id="61" idx="1"/>
          </p:cNvCxnSpPr>
          <p:nvPr/>
        </p:nvCxnSpPr>
        <p:spPr>
          <a:xfrm rot="16200000" flipH="1">
            <a:off x="3042903" y="4769698"/>
            <a:ext cx="533345" cy="124524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130;g214e1b07047_1_0">
            <a:extLst>
              <a:ext uri="{FF2B5EF4-FFF2-40B4-BE49-F238E27FC236}">
                <a16:creationId xmlns:a16="http://schemas.microsoft.com/office/drawing/2014/main" id="{41A9A2EA-304B-EA68-C78F-57495A6D030D}"/>
              </a:ext>
            </a:extLst>
          </p:cNvPr>
          <p:cNvSpPr/>
          <p:nvPr/>
        </p:nvSpPr>
        <p:spPr>
          <a:xfrm>
            <a:off x="4640480" y="5901296"/>
            <a:ext cx="1868334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Confirmation</a:t>
            </a:r>
            <a:endParaRPr dirty="0"/>
          </a:p>
        </p:txBody>
      </p:sp>
      <p:sp>
        <p:nvSpPr>
          <p:cNvPr id="104" name="Google Shape;130;g214e1b07047_1_0">
            <a:extLst>
              <a:ext uri="{FF2B5EF4-FFF2-40B4-BE49-F238E27FC236}">
                <a16:creationId xmlns:a16="http://schemas.microsoft.com/office/drawing/2014/main" id="{76145029-4AA4-E567-584A-ED5ACDFA1BC3}"/>
              </a:ext>
            </a:extLst>
          </p:cNvPr>
          <p:cNvSpPr/>
          <p:nvPr/>
        </p:nvSpPr>
        <p:spPr>
          <a:xfrm>
            <a:off x="5154625" y="4483110"/>
            <a:ext cx="1362372" cy="4164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Instructions</a:t>
            </a:r>
            <a:endParaRPr dirty="0"/>
          </a:p>
        </p:txBody>
      </p:sp>
      <p:sp>
        <p:nvSpPr>
          <p:cNvPr id="134" name="Google Shape;130;g214e1b07047_1_0">
            <a:extLst>
              <a:ext uri="{FF2B5EF4-FFF2-40B4-BE49-F238E27FC236}">
                <a16:creationId xmlns:a16="http://schemas.microsoft.com/office/drawing/2014/main" id="{70CF0247-20ED-FD36-7D4F-187AF9C533A8}"/>
              </a:ext>
            </a:extLst>
          </p:cNvPr>
          <p:cNvSpPr/>
          <p:nvPr/>
        </p:nvSpPr>
        <p:spPr>
          <a:xfrm>
            <a:off x="5154625" y="5114197"/>
            <a:ext cx="1116038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Coupons</a:t>
            </a:r>
            <a:endParaRPr dirty="0"/>
          </a:p>
        </p:txBody>
      </p:sp>
      <p:cxnSp>
        <p:nvCxnSpPr>
          <p:cNvPr id="135" name="Google Shape;127;g214e1b07047_1_0">
            <a:extLst>
              <a:ext uri="{FF2B5EF4-FFF2-40B4-BE49-F238E27FC236}">
                <a16:creationId xmlns:a16="http://schemas.microsoft.com/office/drawing/2014/main" id="{242C98C6-7929-FFA1-83F1-0AB539127EB9}"/>
              </a:ext>
            </a:extLst>
          </p:cNvPr>
          <p:cNvCxnSpPr>
            <a:cxnSpLocks/>
            <a:stCxn id="80" idx="3"/>
            <a:endCxn id="104" idx="1"/>
          </p:cNvCxnSpPr>
          <p:nvPr/>
        </p:nvCxnSpPr>
        <p:spPr>
          <a:xfrm flipV="1">
            <a:off x="3105807" y="4691338"/>
            <a:ext cx="2048818" cy="2326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27;g214e1b07047_1_0">
            <a:extLst>
              <a:ext uri="{FF2B5EF4-FFF2-40B4-BE49-F238E27FC236}">
                <a16:creationId xmlns:a16="http://schemas.microsoft.com/office/drawing/2014/main" id="{E9E49EA1-075D-6427-5407-E85AC8404B07}"/>
              </a:ext>
            </a:extLst>
          </p:cNvPr>
          <p:cNvCxnSpPr>
            <a:cxnSpLocks/>
            <a:stCxn id="80" idx="3"/>
            <a:endCxn id="134" idx="1"/>
          </p:cNvCxnSpPr>
          <p:nvPr/>
        </p:nvCxnSpPr>
        <p:spPr>
          <a:xfrm>
            <a:off x="3105807" y="4924030"/>
            <a:ext cx="2048818" cy="3917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6" name="Google Shape;130;g214e1b07047_1_0">
            <a:extLst>
              <a:ext uri="{FF2B5EF4-FFF2-40B4-BE49-F238E27FC236}">
                <a16:creationId xmlns:a16="http://schemas.microsoft.com/office/drawing/2014/main" id="{D3F8AEEE-F6E3-7C94-659D-CFEF9344585E}"/>
              </a:ext>
            </a:extLst>
          </p:cNvPr>
          <p:cNvSpPr/>
          <p:nvPr/>
        </p:nvSpPr>
        <p:spPr>
          <a:xfrm>
            <a:off x="6866416" y="2309865"/>
            <a:ext cx="971782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Invoice</a:t>
            </a:r>
            <a:endParaRPr dirty="0"/>
          </a:p>
        </p:txBody>
      </p:sp>
      <p:cxnSp>
        <p:nvCxnSpPr>
          <p:cNvPr id="147" name="Google Shape;125;g214e1b07047_1_0">
            <a:extLst>
              <a:ext uri="{FF2B5EF4-FFF2-40B4-BE49-F238E27FC236}">
                <a16:creationId xmlns:a16="http://schemas.microsoft.com/office/drawing/2014/main" id="{D1F7108C-94B8-4A10-7485-8A6A8661504F}"/>
              </a:ext>
            </a:extLst>
          </p:cNvPr>
          <p:cNvCxnSpPr>
            <a:cxnSpLocks/>
            <a:stCxn id="68" idx="2"/>
            <a:endCxn id="146" idx="0"/>
          </p:cNvCxnSpPr>
          <p:nvPr/>
        </p:nvCxnSpPr>
        <p:spPr>
          <a:xfrm rot="16200000" flipH="1">
            <a:off x="7091640" y="2049197"/>
            <a:ext cx="520553" cy="7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6" name="Google Shape;125;g214e1b07047_1_0">
            <a:extLst>
              <a:ext uri="{FF2B5EF4-FFF2-40B4-BE49-F238E27FC236}">
                <a16:creationId xmlns:a16="http://schemas.microsoft.com/office/drawing/2014/main" id="{6A89B9B2-1457-E872-39CB-2B4649F75919}"/>
              </a:ext>
            </a:extLst>
          </p:cNvPr>
          <p:cNvCxnSpPr>
            <a:cxnSpLocks/>
            <a:stCxn id="68" idx="1"/>
            <a:endCxn id="98" idx="3"/>
          </p:cNvCxnSpPr>
          <p:nvPr/>
        </p:nvCxnSpPr>
        <p:spPr>
          <a:xfrm rot="10800000" flipV="1">
            <a:off x="6508814" y="1587694"/>
            <a:ext cx="356820" cy="44380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1" name="Google Shape;125;g214e1b07047_1_0">
            <a:extLst>
              <a:ext uri="{FF2B5EF4-FFF2-40B4-BE49-F238E27FC236}">
                <a16:creationId xmlns:a16="http://schemas.microsoft.com/office/drawing/2014/main" id="{C6B0769A-483F-AD75-337A-CA45188160BB}"/>
              </a:ext>
            </a:extLst>
          </p:cNvPr>
          <p:cNvCxnSpPr>
            <a:cxnSpLocks/>
            <a:stCxn id="98" idx="2"/>
            <a:endCxn id="162" idx="2"/>
          </p:cNvCxnSpPr>
          <p:nvPr/>
        </p:nvCxnSpPr>
        <p:spPr>
          <a:xfrm rot="5400000" flipH="1" flipV="1">
            <a:off x="5333845" y="2125961"/>
            <a:ext cx="4265111" cy="3783509"/>
          </a:xfrm>
          <a:prstGeom prst="bentConnector3">
            <a:avLst>
              <a:gd name="adj1" fmla="val -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" name="Google Shape;130;g214e1b07047_1_0">
            <a:extLst>
              <a:ext uri="{FF2B5EF4-FFF2-40B4-BE49-F238E27FC236}">
                <a16:creationId xmlns:a16="http://schemas.microsoft.com/office/drawing/2014/main" id="{723D8124-4601-2B98-FE8C-D382BFD3A1FB}"/>
              </a:ext>
            </a:extLst>
          </p:cNvPr>
          <p:cNvSpPr/>
          <p:nvPr/>
        </p:nvSpPr>
        <p:spPr>
          <a:xfrm>
            <a:off x="8872265" y="1481923"/>
            <a:ext cx="971781" cy="40323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Order</a:t>
            </a:r>
            <a:endParaRPr dirty="0"/>
          </a:p>
        </p:txBody>
      </p:sp>
      <p:sp>
        <p:nvSpPr>
          <p:cNvPr id="171" name="Google Shape;130;g214e1b07047_1_0">
            <a:extLst>
              <a:ext uri="{FF2B5EF4-FFF2-40B4-BE49-F238E27FC236}">
                <a16:creationId xmlns:a16="http://schemas.microsoft.com/office/drawing/2014/main" id="{FB4D3FE8-C4C5-3942-7A10-A353125E18D3}"/>
              </a:ext>
            </a:extLst>
          </p:cNvPr>
          <p:cNvSpPr/>
          <p:nvPr/>
        </p:nvSpPr>
        <p:spPr>
          <a:xfrm>
            <a:off x="2178298" y="6144658"/>
            <a:ext cx="1230406" cy="248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Track Order</a:t>
            </a:r>
            <a:endParaRPr dirty="0"/>
          </a:p>
        </p:txBody>
      </p:sp>
      <p:cxnSp>
        <p:nvCxnSpPr>
          <p:cNvPr id="173" name="Google Shape;127;g214e1b07047_1_0">
            <a:extLst>
              <a:ext uri="{FF2B5EF4-FFF2-40B4-BE49-F238E27FC236}">
                <a16:creationId xmlns:a16="http://schemas.microsoft.com/office/drawing/2014/main" id="{68B8F083-CADF-3DA7-B79C-0231425858B0}"/>
              </a:ext>
            </a:extLst>
          </p:cNvPr>
          <p:cNvCxnSpPr>
            <a:cxnSpLocks/>
            <a:stCxn id="98" idx="2"/>
            <a:endCxn id="171" idx="0"/>
          </p:cNvCxnSpPr>
          <p:nvPr/>
        </p:nvCxnSpPr>
        <p:spPr>
          <a:xfrm rot="5400000" flipH="1">
            <a:off x="4181267" y="4756892"/>
            <a:ext cx="5613" cy="2781146"/>
          </a:xfrm>
          <a:prstGeom prst="bentConnector5">
            <a:avLst>
              <a:gd name="adj1" fmla="val -4072688"/>
              <a:gd name="adj2" fmla="val 55734"/>
              <a:gd name="adj3" fmla="val 41726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3" name="Google Shape;130;g214e1b07047_1_0">
            <a:extLst>
              <a:ext uri="{FF2B5EF4-FFF2-40B4-BE49-F238E27FC236}">
                <a16:creationId xmlns:a16="http://schemas.microsoft.com/office/drawing/2014/main" id="{A7D84CA1-F99E-6D0D-0ABC-C79544B97413}"/>
              </a:ext>
            </a:extLst>
          </p:cNvPr>
          <p:cNvSpPr/>
          <p:nvPr/>
        </p:nvSpPr>
        <p:spPr>
          <a:xfrm>
            <a:off x="10375302" y="4380102"/>
            <a:ext cx="1297238" cy="430886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Order Status</a:t>
            </a:r>
            <a:endParaRPr dirty="0"/>
          </a:p>
        </p:txBody>
      </p:sp>
      <p:cxnSp>
        <p:nvCxnSpPr>
          <p:cNvPr id="227" name="Google Shape;125;g214e1b07047_1_0">
            <a:extLst>
              <a:ext uri="{FF2B5EF4-FFF2-40B4-BE49-F238E27FC236}">
                <a16:creationId xmlns:a16="http://schemas.microsoft.com/office/drawing/2014/main" id="{B5636B9F-C585-1E4F-18A4-FE6B2999BDA3}"/>
              </a:ext>
            </a:extLst>
          </p:cNvPr>
          <p:cNvCxnSpPr>
            <a:cxnSpLocks/>
            <a:stCxn id="162" idx="3"/>
            <a:endCxn id="223" idx="0"/>
          </p:cNvCxnSpPr>
          <p:nvPr/>
        </p:nvCxnSpPr>
        <p:spPr>
          <a:xfrm>
            <a:off x="9844046" y="1683542"/>
            <a:ext cx="1179875" cy="269656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9D4F4E23-2566-BD25-48BF-3FF921FD73F3}"/>
              </a:ext>
            </a:extLst>
          </p:cNvPr>
          <p:cNvSpPr txBox="1"/>
          <p:nvPr/>
        </p:nvSpPr>
        <p:spPr>
          <a:xfrm>
            <a:off x="11010030" y="5392321"/>
            <a:ext cx="7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Deliver </a:t>
            </a:r>
          </a:p>
          <a:p>
            <a:r>
              <a:rPr lang="en-IN" sz="1100" dirty="0"/>
              <a:t>Order</a:t>
            </a:r>
          </a:p>
        </p:txBody>
      </p:sp>
      <p:cxnSp>
        <p:nvCxnSpPr>
          <p:cNvPr id="231" name="Google Shape;125;g214e1b07047_1_0">
            <a:extLst>
              <a:ext uri="{FF2B5EF4-FFF2-40B4-BE49-F238E27FC236}">
                <a16:creationId xmlns:a16="http://schemas.microsoft.com/office/drawing/2014/main" id="{2690DDF8-3BED-593D-4516-93F0507B0A79}"/>
              </a:ext>
            </a:extLst>
          </p:cNvPr>
          <p:cNvCxnSpPr>
            <a:cxnSpLocks/>
            <a:stCxn id="223" idx="2"/>
            <a:endCxn id="121" idx="6"/>
          </p:cNvCxnSpPr>
          <p:nvPr/>
        </p:nvCxnSpPr>
        <p:spPr>
          <a:xfrm rot="5400000">
            <a:off x="5333588" y="778739"/>
            <a:ext cx="1658085" cy="972258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125;g214e1b07047_1_0">
            <a:extLst>
              <a:ext uri="{FF2B5EF4-FFF2-40B4-BE49-F238E27FC236}">
                <a16:creationId xmlns:a16="http://schemas.microsoft.com/office/drawing/2014/main" id="{A5B1AA02-F3BD-7A53-CAD4-B35045C14B32}"/>
              </a:ext>
            </a:extLst>
          </p:cNvPr>
          <p:cNvCxnSpPr>
            <a:cxnSpLocks/>
            <a:stCxn id="223" idx="1"/>
            <a:endCxn id="171" idx="3"/>
          </p:cNvCxnSpPr>
          <p:nvPr/>
        </p:nvCxnSpPr>
        <p:spPr>
          <a:xfrm rot="10800000" flipV="1">
            <a:off x="3408704" y="4595544"/>
            <a:ext cx="6966598" cy="1673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722F1DFA-1569-ABC7-45C5-3571F4A2DDB5}"/>
              </a:ext>
            </a:extLst>
          </p:cNvPr>
          <p:cNvSpPr txBox="1"/>
          <p:nvPr/>
        </p:nvSpPr>
        <p:spPr>
          <a:xfrm>
            <a:off x="192047" y="75946"/>
            <a:ext cx="748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Activity Diagram – Circular Pie</a:t>
            </a:r>
          </a:p>
        </p:txBody>
      </p:sp>
      <p:cxnSp>
        <p:nvCxnSpPr>
          <p:cNvPr id="332" name="Google Shape;127;g214e1b07047_1_0">
            <a:extLst>
              <a:ext uri="{FF2B5EF4-FFF2-40B4-BE49-F238E27FC236}">
                <a16:creationId xmlns:a16="http://schemas.microsoft.com/office/drawing/2014/main" id="{C02E255F-4B74-6BEB-8DF1-FB998CF631D5}"/>
              </a:ext>
            </a:extLst>
          </p:cNvPr>
          <p:cNvCxnSpPr>
            <a:cxnSpLocks/>
            <a:stCxn id="126" idx="2"/>
            <a:endCxn id="130" idx="0"/>
          </p:cNvCxnSpPr>
          <p:nvPr/>
        </p:nvCxnSpPr>
        <p:spPr>
          <a:xfrm rot="5400000">
            <a:off x="5050454" y="2115308"/>
            <a:ext cx="479425" cy="974971"/>
          </a:xfrm>
          <a:prstGeom prst="bentConnector3">
            <a:avLst>
              <a:gd name="adj1" fmla="val 418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 2013 - 2022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Narahari, Ms. Maneesha</dc:creator>
  <cp:lastModifiedBy>yash kantharia</cp:lastModifiedBy>
  <cp:revision>2</cp:revision>
  <dcterms:created xsi:type="dcterms:W3CDTF">2023-03-02T23:53:21Z</dcterms:created>
  <dcterms:modified xsi:type="dcterms:W3CDTF">2023-03-05T04:16:44Z</dcterms:modified>
</cp:coreProperties>
</file>