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g3AhwTypuTVZlT2CaiiSS7sBao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sz="3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31" name="Google Shape;31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457201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52" name="Google Shape;52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59" name="Google Shape;59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617066" y="949526"/>
            <a:ext cx="78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" name="Google Shape;79;p14"/>
          <p:cNvGrpSpPr/>
          <p:nvPr/>
        </p:nvGrpSpPr>
        <p:grpSpPr>
          <a:xfrm>
            <a:off x="2136463" y="470109"/>
            <a:ext cx="1522105" cy="890771"/>
            <a:chOff x="5907551" y="3306210"/>
            <a:chExt cx="2006730" cy="1040985"/>
          </a:xfrm>
        </p:grpSpPr>
        <p:sp>
          <p:nvSpPr>
            <p:cNvPr id="80" name="Google Shape;80;p14"/>
            <p:cNvSpPr/>
            <p:nvPr/>
          </p:nvSpPr>
          <p:spPr>
            <a:xfrm>
              <a:off x="6012881" y="3359295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 txBox="1"/>
            <p:nvPr/>
          </p:nvSpPr>
          <p:spPr>
            <a:xfrm>
              <a:off x="5907551" y="3306210"/>
              <a:ext cx="858567" cy="394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01.01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6012881" y="3638370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 Account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3" name="Google Shape;83;p14"/>
            <p:cNvCxnSpPr/>
            <p:nvPr/>
          </p:nvCxnSpPr>
          <p:spPr>
            <a:xfrm>
              <a:off x="6604981" y="3360820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84" name="Google Shape;84;p14"/>
          <p:cNvCxnSpPr>
            <a:stCxn id="78" idx="0"/>
            <a:endCxn id="82" idx="1"/>
          </p:cNvCxnSpPr>
          <p:nvPr/>
        </p:nvCxnSpPr>
        <p:spPr>
          <a:xfrm>
            <a:off x="1010666" y="949526"/>
            <a:ext cx="1205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5" name="Google Shape;85;p14"/>
          <p:cNvSpPr txBox="1"/>
          <p:nvPr/>
        </p:nvSpPr>
        <p:spPr>
          <a:xfrm rot="-832">
            <a:off x="1090766" y="670529"/>
            <a:ext cx="12390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Registration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910616" y="576467"/>
            <a:ext cx="145500" cy="12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4"/>
          <p:cNvCxnSpPr/>
          <p:nvPr/>
        </p:nvCxnSpPr>
        <p:spPr>
          <a:xfrm>
            <a:off x="983366" y="699192"/>
            <a:ext cx="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14"/>
          <p:cNvCxnSpPr/>
          <p:nvPr/>
        </p:nvCxnSpPr>
        <p:spPr>
          <a:xfrm flipH="1">
            <a:off x="910616" y="964379"/>
            <a:ext cx="66600" cy="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4"/>
          <p:cNvCxnSpPr/>
          <p:nvPr/>
        </p:nvCxnSpPr>
        <p:spPr>
          <a:xfrm>
            <a:off x="983366" y="964392"/>
            <a:ext cx="54600" cy="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4"/>
          <p:cNvCxnSpPr/>
          <p:nvPr/>
        </p:nvCxnSpPr>
        <p:spPr>
          <a:xfrm flipH="1" rot="10800000">
            <a:off x="965966" y="827429"/>
            <a:ext cx="1563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14"/>
          <p:cNvCxnSpPr/>
          <p:nvPr/>
        </p:nvCxnSpPr>
        <p:spPr>
          <a:xfrm rot="10800000">
            <a:off x="869816" y="829379"/>
            <a:ext cx="1482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2" name="Google Shape;92;p14"/>
          <p:cNvGrpSpPr/>
          <p:nvPr/>
        </p:nvGrpSpPr>
        <p:grpSpPr>
          <a:xfrm>
            <a:off x="4553485" y="469425"/>
            <a:ext cx="1522105" cy="890771"/>
            <a:chOff x="5907551" y="3306210"/>
            <a:chExt cx="2006730" cy="1040985"/>
          </a:xfrm>
        </p:grpSpPr>
        <p:sp>
          <p:nvSpPr>
            <p:cNvPr id="93" name="Google Shape;93;p14"/>
            <p:cNvSpPr/>
            <p:nvPr/>
          </p:nvSpPr>
          <p:spPr>
            <a:xfrm>
              <a:off x="6012881" y="3359295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5907551" y="3306210"/>
              <a:ext cx="858567" cy="394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01.03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6012881" y="3638370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Login Account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" name="Google Shape;96;p14"/>
            <p:cNvCxnSpPr/>
            <p:nvPr/>
          </p:nvCxnSpPr>
          <p:spPr>
            <a:xfrm>
              <a:off x="6604981" y="3360820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7" name="Google Shape;97;p14"/>
          <p:cNvSpPr txBox="1"/>
          <p:nvPr/>
        </p:nvSpPr>
        <p:spPr>
          <a:xfrm>
            <a:off x="3682604" y="593605"/>
            <a:ext cx="817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14"/>
          <p:cNvCxnSpPr/>
          <p:nvPr/>
        </p:nvCxnSpPr>
        <p:spPr>
          <a:xfrm flipH="1">
            <a:off x="3658679" y="1032600"/>
            <a:ext cx="974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" name="Google Shape;99;p14"/>
          <p:cNvCxnSpPr/>
          <p:nvPr/>
        </p:nvCxnSpPr>
        <p:spPr>
          <a:xfrm flipH="1" rot="10800000">
            <a:off x="3658569" y="868372"/>
            <a:ext cx="974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0" name="Google Shape;100;p14"/>
          <p:cNvSpPr txBox="1"/>
          <p:nvPr/>
        </p:nvSpPr>
        <p:spPr>
          <a:xfrm>
            <a:off x="3569897" y="976873"/>
            <a:ext cx="1115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Information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14"/>
          <p:cNvGrpSpPr/>
          <p:nvPr/>
        </p:nvGrpSpPr>
        <p:grpSpPr>
          <a:xfrm>
            <a:off x="6980991" y="466637"/>
            <a:ext cx="1522105" cy="890771"/>
            <a:chOff x="5907551" y="3306210"/>
            <a:chExt cx="2006730" cy="1040985"/>
          </a:xfrm>
        </p:grpSpPr>
        <p:sp>
          <p:nvSpPr>
            <p:cNvPr id="102" name="Google Shape;102;p14"/>
            <p:cNvSpPr/>
            <p:nvPr/>
          </p:nvSpPr>
          <p:spPr>
            <a:xfrm>
              <a:off x="6012881" y="3359295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5907551" y="3306210"/>
              <a:ext cx="858567" cy="394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02.01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6012881" y="3638370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Customize Pizza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" name="Google Shape;105;p14"/>
            <p:cNvCxnSpPr/>
            <p:nvPr/>
          </p:nvCxnSpPr>
          <p:spPr>
            <a:xfrm>
              <a:off x="6604981" y="3360820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6" name="Google Shape;106;p14"/>
          <p:cNvGrpSpPr/>
          <p:nvPr/>
        </p:nvGrpSpPr>
        <p:grpSpPr>
          <a:xfrm>
            <a:off x="7020938" y="3575779"/>
            <a:ext cx="1522105" cy="890771"/>
            <a:chOff x="5907551" y="3306210"/>
            <a:chExt cx="2006730" cy="1040985"/>
          </a:xfrm>
        </p:grpSpPr>
        <p:sp>
          <p:nvSpPr>
            <p:cNvPr id="107" name="Google Shape;107;p14"/>
            <p:cNvSpPr/>
            <p:nvPr/>
          </p:nvSpPr>
          <p:spPr>
            <a:xfrm>
              <a:off x="6012881" y="3359295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5907551" y="3306210"/>
              <a:ext cx="858567" cy="394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02.03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6012881" y="3638370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View Cart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0" name="Google Shape;110;p14"/>
            <p:cNvCxnSpPr/>
            <p:nvPr/>
          </p:nvCxnSpPr>
          <p:spPr>
            <a:xfrm>
              <a:off x="6604981" y="3360820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1" name="Google Shape;111;p14"/>
          <p:cNvGrpSpPr/>
          <p:nvPr/>
        </p:nvGrpSpPr>
        <p:grpSpPr>
          <a:xfrm>
            <a:off x="6980991" y="2019105"/>
            <a:ext cx="1522105" cy="890771"/>
            <a:chOff x="5907551" y="3306210"/>
            <a:chExt cx="2006730" cy="1040985"/>
          </a:xfrm>
        </p:grpSpPr>
        <p:sp>
          <p:nvSpPr>
            <p:cNvPr id="112" name="Google Shape;112;p14"/>
            <p:cNvSpPr/>
            <p:nvPr/>
          </p:nvSpPr>
          <p:spPr>
            <a:xfrm>
              <a:off x="6012881" y="3359295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5907551" y="3306210"/>
              <a:ext cx="858567" cy="394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02.02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6012881" y="3638370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 To Cart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5" name="Google Shape;115;p14"/>
            <p:cNvCxnSpPr/>
            <p:nvPr/>
          </p:nvCxnSpPr>
          <p:spPr>
            <a:xfrm>
              <a:off x="6604981" y="3360820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6" name="Google Shape;116;p14"/>
          <p:cNvGrpSpPr/>
          <p:nvPr/>
        </p:nvGrpSpPr>
        <p:grpSpPr>
          <a:xfrm>
            <a:off x="4091203" y="3575779"/>
            <a:ext cx="1522105" cy="890771"/>
            <a:chOff x="5907551" y="3306210"/>
            <a:chExt cx="2006730" cy="1040985"/>
          </a:xfrm>
        </p:grpSpPr>
        <p:sp>
          <p:nvSpPr>
            <p:cNvPr id="117" name="Google Shape;117;p14"/>
            <p:cNvSpPr/>
            <p:nvPr/>
          </p:nvSpPr>
          <p:spPr>
            <a:xfrm>
              <a:off x="6012881" y="3359295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4"/>
            <p:cNvSpPr txBox="1"/>
            <p:nvPr/>
          </p:nvSpPr>
          <p:spPr>
            <a:xfrm>
              <a:off x="5907551" y="3306210"/>
              <a:ext cx="858567" cy="394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03.03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6012881" y="3638370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 Special Instructions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0" name="Google Shape;120;p14"/>
            <p:cNvCxnSpPr/>
            <p:nvPr/>
          </p:nvCxnSpPr>
          <p:spPr>
            <a:xfrm>
              <a:off x="6604981" y="3360820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1" name="Google Shape;121;p14"/>
          <p:cNvSpPr txBox="1"/>
          <p:nvPr/>
        </p:nvSpPr>
        <p:spPr>
          <a:xfrm>
            <a:off x="6018545" y="701283"/>
            <a:ext cx="100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toppings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14"/>
          <p:cNvCxnSpPr/>
          <p:nvPr/>
        </p:nvCxnSpPr>
        <p:spPr>
          <a:xfrm flipH="1" rot="10800000">
            <a:off x="6074392" y="956566"/>
            <a:ext cx="974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3" name="Google Shape;123;p14"/>
          <p:cNvSpPr txBox="1"/>
          <p:nvPr/>
        </p:nvSpPr>
        <p:spPr>
          <a:xfrm>
            <a:off x="7930334" y="1483065"/>
            <a:ext cx="817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pizza to cart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14"/>
          <p:cNvCxnSpPr/>
          <p:nvPr/>
        </p:nvCxnSpPr>
        <p:spPr>
          <a:xfrm>
            <a:off x="7953374" y="1369960"/>
            <a:ext cx="0" cy="6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" name="Google Shape;125;p14"/>
          <p:cNvCxnSpPr/>
          <p:nvPr/>
        </p:nvCxnSpPr>
        <p:spPr>
          <a:xfrm rot="10800000">
            <a:off x="7689367" y="1354290"/>
            <a:ext cx="0" cy="6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6" name="Google Shape;126;p14"/>
          <p:cNvSpPr txBox="1"/>
          <p:nvPr/>
        </p:nvSpPr>
        <p:spPr>
          <a:xfrm>
            <a:off x="6574267" y="1531834"/>
            <a:ext cx="1115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Cart Information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7909250" y="3106053"/>
            <a:ext cx="817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View cart request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14"/>
          <p:cNvCxnSpPr/>
          <p:nvPr/>
        </p:nvCxnSpPr>
        <p:spPr>
          <a:xfrm>
            <a:off x="7953374" y="2944069"/>
            <a:ext cx="0" cy="6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" name="Google Shape;129;p14"/>
          <p:cNvCxnSpPr/>
          <p:nvPr/>
        </p:nvCxnSpPr>
        <p:spPr>
          <a:xfrm rot="10800000">
            <a:off x="7689367" y="2928399"/>
            <a:ext cx="0" cy="6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0" name="Google Shape;130;p14"/>
          <p:cNvSpPr txBox="1"/>
          <p:nvPr/>
        </p:nvSpPr>
        <p:spPr>
          <a:xfrm>
            <a:off x="6574267" y="3105943"/>
            <a:ext cx="1115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Cart Information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5739797" y="3621204"/>
            <a:ext cx="1234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Special instructions for order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14"/>
          <p:cNvCxnSpPr/>
          <p:nvPr/>
        </p:nvCxnSpPr>
        <p:spPr>
          <a:xfrm rot="10800000">
            <a:off x="5613432" y="4022759"/>
            <a:ext cx="148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" name="Google Shape;133;p14"/>
          <p:cNvCxnSpPr/>
          <p:nvPr/>
        </p:nvCxnSpPr>
        <p:spPr>
          <a:xfrm>
            <a:off x="5613309" y="4210216"/>
            <a:ext cx="148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4" name="Google Shape;134;p14"/>
          <p:cNvSpPr txBox="1"/>
          <p:nvPr/>
        </p:nvSpPr>
        <p:spPr>
          <a:xfrm>
            <a:off x="5750712" y="4124848"/>
            <a:ext cx="1234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Confirmation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955950" y="-13475"/>
            <a:ext cx="698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Circular Pie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Flow Diagram (Logical) (Level 1)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/>
        </p:nvSpPr>
        <p:spPr>
          <a:xfrm>
            <a:off x="5404279" y="4598515"/>
            <a:ext cx="1234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Confirmation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8241729" y="4652211"/>
            <a:ext cx="1073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 Details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8234294" y="4146511"/>
            <a:ext cx="1073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Payment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15"/>
          <p:cNvGrpSpPr/>
          <p:nvPr/>
        </p:nvGrpSpPr>
        <p:grpSpPr>
          <a:xfrm>
            <a:off x="1592166" y="1169615"/>
            <a:ext cx="1516347" cy="742359"/>
            <a:chOff x="5907551" y="3306210"/>
            <a:chExt cx="2006730" cy="1040985"/>
          </a:xfrm>
        </p:grpSpPr>
        <p:sp>
          <p:nvSpPr>
            <p:cNvPr id="144" name="Google Shape;144;p15"/>
            <p:cNvSpPr/>
            <p:nvPr/>
          </p:nvSpPr>
          <p:spPr>
            <a:xfrm>
              <a:off x="6012881" y="3359295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5"/>
            <p:cNvSpPr txBox="1"/>
            <p:nvPr/>
          </p:nvSpPr>
          <p:spPr>
            <a:xfrm>
              <a:off x="5907551" y="3306210"/>
              <a:ext cx="858567" cy="394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01.01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6012881" y="3638370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 Account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7" name="Google Shape;147;p15"/>
            <p:cNvCxnSpPr/>
            <p:nvPr/>
          </p:nvCxnSpPr>
          <p:spPr>
            <a:xfrm>
              <a:off x="6604981" y="3360820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8" name="Google Shape;148;p15"/>
          <p:cNvGrpSpPr/>
          <p:nvPr/>
        </p:nvGrpSpPr>
        <p:grpSpPr>
          <a:xfrm>
            <a:off x="3966556" y="1119147"/>
            <a:ext cx="1608277" cy="806567"/>
            <a:chOff x="5878097" y="3263807"/>
            <a:chExt cx="2036184" cy="1083388"/>
          </a:xfrm>
        </p:grpSpPr>
        <p:sp>
          <p:nvSpPr>
            <p:cNvPr id="149" name="Google Shape;149;p15"/>
            <p:cNvSpPr/>
            <p:nvPr/>
          </p:nvSpPr>
          <p:spPr>
            <a:xfrm>
              <a:off x="6012881" y="3359295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5"/>
            <p:cNvSpPr txBox="1"/>
            <p:nvPr/>
          </p:nvSpPr>
          <p:spPr>
            <a:xfrm>
              <a:off x="5878097" y="3263807"/>
              <a:ext cx="858566" cy="394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01.03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6012881" y="3638370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Login Account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2" name="Google Shape;152;p15"/>
            <p:cNvCxnSpPr/>
            <p:nvPr/>
          </p:nvCxnSpPr>
          <p:spPr>
            <a:xfrm>
              <a:off x="6604981" y="3360820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3" name="Google Shape;153;p15"/>
          <p:cNvGrpSpPr/>
          <p:nvPr/>
        </p:nvGrpSpPr>
        <p:grpSpPr>
          <a:xfrm>
            <a:off x="6530878" y="1079415"/>
            <a:ext cx="1407897" cy="845345"/>
            <a:chOff x="5998160" y="3218064"/>
            <a:chExt cx="1916121" cy="1129131"/>
          </a:xfrm>
        </p:grpSpPr>
        <p:sp>
          <p:nvSpPr>
            <p:cNvPr id="154" name="Google Shape;154;p15"/>
            <p:cNvSpPr/>
            <p:nvPr/>
          </p:nvSpPr>
          <p:spPr>
            <a:xfrm>
              <a:off x="6012881" y="3359295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5"/>
            <p:cNvSpPr txBox="1"/>
            <p:nvPr/>
          </p:nvSpPr>
          <p:spPr>
            <a:xfrm>
              <a:off x="5998160" y="3218064"/>
              <a:ext cx="753237" cy="373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02.01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6012881" y="3638370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Customize Pizza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7" name="Google Shape;157;p15"/>
            <p:cNvCxnSpPr/>
            <p:nvPr/>
          </p:nvCxnSpPr>
          <p:spPr>
            <a:xfrm>
              <a:off x="6604981" y="3360821"/>
              <a:ext cx="0" cy="277499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8" name="Google Shape;158;p15"/>
          <p:cNvGrpSpPr/>
          <p:nvPr/>
        </p:nvGrpSpPr>
        <p:grpSpPr>
          <a:xfrm>
            <a:off x="6558829" y="2734773"/>
            <a:ext cx="1397081" cy="731531"/>
            <a:chOff x="5907551" y="3306210"/>
            <a:chExt cx="2006730" cy="1040985"/>
          </a:xfrm>
        </p:grpSpPr>
        <p:sp>
          <p:nvSpPr>
            <p:cNvPr id="159" name="Google Shape;159;p15"/>
            <p:cNvSpPr/>
            <p:nvPr/>
          </p:nvSpPr>
          <p:spPr>
            <a:xfrm>
              <a:off x="6012881" y="3359295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5"/>
            <p:cNvSpPr txBox="1"/>
            <p:nvPr/>
          </p:nvSpPr>
          <p:spPr>
            <a:xfrm>
              <a:off x="5907551" y="3306210"/>
              <a:ext cx="858567" cy="394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02.02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6012881" y="3638370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 To Cart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" name="Google Shape;162;p15"/>
            <p:cNvCxnSpPr/>
            <p:nvPr/>
          </p:nvCxnSpPr>
          <p:spPr>
            <a:xfrm>
              <a:off x="6604981" y="3360820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3" name="Google Shape;163;p15"/>
          <p:cNvGrpSpPr/>
          <p:nvPr/>
        </p:nvGrpSpPr>
        <p:grpSpPr>
          <a:xfrm>
            <a:off x="4091670" y="4158901"/>
            <a:ext cx="1442212" cy="739610"/>
            <a:chOff x="5907551" y="3306210"/>
            <a:chExt cx="2006730" cy="1040985"/>
          </a:xfrm>
        </p:grpSpPr>
        <p:sp>
          <p:nvSpPr>
            <p:cNvPr id="164" name="Google Shape;164;p15"/>
            <p:cNvSpPr/>
            <p:nvPr/>
          </p:nvSpPr>
          <p:spPr>
            <a:xfrm>
              <a:off x="6012881" y="3359295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5"/>
            <p:cNvSpPr txBox="1"/>
            <p:nvPr/>
          </p:nvSpPr>
          <p:spPr>
            <a:xfrm>
              <a:off x="5907551" y="3306210"/>
              <a:ext cx="858567" cy="394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03.03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6012881" y="3638370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 Special Instructions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7" name="Google Shape;167;p15"/>
            <p:cNvCxnSpPr/>
            <p:nvPr/>
          </p:nvCxnSpPr>
          <p:spPr>
            <a:xfrm>
              <a:off x="6604981" y="3360820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8" name="Google Shape;168;p15"/>
          <p:cNvGrpSpPr/>
          <p:nvPr/>
        </p:nvGrpSpPr>
        <p:grpSpPr>
          <a:xfrm>
            <a:off x="6509176" y="4121320"/>
            <a:ext cx="1462116" cy="753305"/>
            <a:chOff x="5907551" y="3306210"/>
            <a:chExt cx="2006730" cy="1040985"/>
          </a:xfrm>
        </p:grpSpPr>
        <p:sp>
          <p:nvSpPr>
            <p:cNvPr id="169" name="Google Shape;169;p15"/>
            <p:cNvSpPr/>
            <p:nvPr/>
          </p:nvSpPr>
          <p:spPr>
            <a:xfrm>
              <a:off x="6012881" y="3359295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5"/>
            <p:cNvSpPr txBox="1"/>
            <p:nvPr/>
          </p:nvSpPr>
          <p:spPr>
            <a:xfrm>
              <a:off x="5907551" y="3306210"/>
              <a:ext cx="858567" cy="394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02.03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6012881" y="3638370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View Cart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2" name="Google Shape;172;p15"/>
            <p:cNvCxnSpPr/>
            <p:nvPr/>
          </p:nvCxnSpPr>
          <p:spPr>
            <a:xfrm>
              <a:off x="6604981" y="3360820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3" name="Google Shape;173;p15"/>
          <p:cNvSpPr/>
          <p:nvPr/>
        </p:nvSpPr>
        <p:spPr>
          <a:xfrm>
            <a:off x="197569" y="1215035"/>
            <a:ext cx="132273" cy="12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15"/>
          <p:cNvCxnSpPr/>
          <p:nvPr/>
        </p:nvCxnSpPr>
        <p:spPr>
          <a:xfrm>
            <a:off x="263705" y="1337760"/>
            <a:ext cx="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15"/>
          <p:cNvCxnSpPr/>
          <p:nvPr/>
        </p:nvCxnSpPr>
        <p:spPr>
          <a:xfrm flipH="1">
            <a:off x="193983" y="1602947"/>
            <a:ext cx="60545" cy="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p15"/>
          <p:cNvCxnSpPr/>
          <p:nvPr/>
        </p:nvCxnSpPr>
        <p:spPr>
          <a:xfrm>
            <a:off x="266187" y="1602960"/>
            <a:ext cx="49636" cy="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15"/>
          <p:cNvCxnSpPr/>
          <p:nvPr/>
        </p:nvCxnSpPr>
        <p:spPr>
          <a:xfrm flipH="1" rot="10800000">
            <a:off x="253410" y="1465997"/>
            <a:ext cx="142091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15"/>
          <p:cNvCxnSpPr/>
          <p:nvPr/>
        </p:nvCxnSpPr>
        <p:spPr>
          <a:xfrm rot="10800000">
            <a:off x="156892" y="1467947"/>
            <a:ext cx="134727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p15"/>
          <p:cNvSpPr txBox="1"/>
          <p:nvPr/>
        </p:nvSpPr>
        <p:spPr>
          <a:xfrm>
            <a:off x="8920" y="1617838"/>
            <a:ext cx="78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5"/>
          <p:cNvSpPr txBox="1"/>
          <p:nvPr/>
        </p:nvSpPr>
        <p:spPr>
          <a:xfrm rot="-832">
            <a:off x="549532" y="1376011"/>
            <a:ext cx="12390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Registration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15"/>
          <p:cNvCxnSpPr/>
          <p:nvPr/>
        </p:nvCxnSpPr>
        <p:spPr>
          <a:xfrm>
            <a:off x="469432" y="1655008"/>
            <a:ext cx="1205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2" name="Google Shape;182;p15"/>
          <p:cNvSpPr txBox="1"/>
          <p:nvPr/>
        </p:nvSpPr>
        <p:spPr>
          <a:xfrm>
            <a:off x="3072348" y="1178011"/>
            <a:ext cx="817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" name="Google Shape;183;p15"/>
          <p:cNvCxnSpPr/>
          <p:nvPr/>
        </p:nvCxnSpPr>
        <p:spPr>
          <a:xfrm flipH="1" rot="10800000">
            <a:off x="3116970" y="1532030"/>
            <a:ext cx="974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4" name="Google Shape;184;p15"/>
          <p:cNvCxnSpPr/>
          <p:nvPr/>
        </p:nvCxnSpPr>
        <p:spPr>
          <a:xfrm flipH="1">
            <a:off x="3116970" y="1676826"/>
            <a:ext cx="974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5" name="Google Shape;185;p15"/>
          <p:cNvSpPr txBox="1"/>
          <p:nvPr/>
        </p:nvSpPr>
        <p:spPr>
          <a:xfrm>
            <a:off x="5537035" y="1160285"/>
            <a:ext cx="100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toppings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15"/>
          <p:cNvCxnSpPr/>
          <p:nvPr/>
        </p:nvCxnSpPr>
        <p:spPr>
          <a:xfrm flipH="1" rot="10800000">
            <a:off x="5564635" y="1446083"/>
            <a:ext cx="974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7" name="Google Shape;187;p15"/>
          <p:cNvSpPr txBox="1"/>
          <p:nvPr/>
        </p:nvSpPr>
        <p:spPr>
          <a:xfrm>
            <a:off x="7240234" y="1947966"/>
            <a:ext cx="817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pizza to cart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p15"/>
          <p:cNvCxnSpPr/>
          <p:nvPr/>
        </p:nvCxnSpPr>
        <p:spPr>
          <a:xfrm flipH="1" rot="10800000">
            <a:off x="7291391" y="1941937"/>
            <a:ext cx="5243" cy="83119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" name="Google Shape;189;p15"/>
          <p:cNvCxnSpPr/>
          <p:nvPr/>
        </p:nvCxnSpPr>
        <p:spPr>
          <a:xfrm>
            <a:off x="7134733" y="1966313"/>
            <a:ext cx="13802" cy="81256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0" name="Google Shape;190;p15"/>
          <p:cNvSpPr txBox="1"/>
          <p:nvPr/>
        </p:nvSpPr>
        <p:spPr>
          <a:xfrm>
            <a:off x="6073081" y="1951072"/>
            <a:ext cx="1115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Cart Information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7109836" y="3380506"/>
            <a:ext cx="817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View cart request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Google Shape;192;p15"/>
          <p:cNvCxnSpPr/>
          <p:nvPr/>
        </p:nvCxnSpPr>
        <p:spPr>
          <a:xfrm>
            <a:off x="7285752" y="3471132"/>
            <a:ext cx="0" cy="6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" name="Google Shape;193;p15"/>
          <p:cNvCxnSpPr/>
          <p:nvPr/>
        </p:nvCxnSpPr>
        <p:spPr>
          <a:xfrm rot="10800000">
            <a:off x="7021745" y="3455462"/>
            <a:ext cx="0" cy="6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4" name="Google Shape;194;p15"/>
          <p:cNvSpPr txBox="1"/>
          <p:nvPr/>
        </p:nvSpPr>
        <p:spPr>
          <a:xfrm>
            <a:off x="5906645" y="3380506"/>
            <a:ext cx="1115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Cart Information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5"/>
          <p:cNvSpPr txBox="1"/>
          <p:nvPr/>
        </p:nvSpPr>
        <p:spPr>
          <a:xfrm>
            <a:off x="5439974" y="4096228"/>
            <a:ext cx="1234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Special instructions for order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15"/>
          <p:cNvCxnSpPr/>
          <p:nvPr/>
        </p:nvCxnSpPr>
        <p:spPr>
          <a:xfrm rot="10800000">
            <a:off x="5525237" y="4471228"/>
            <a:ext cx="1060683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7" name="Google Shape;197;p15"/>
          <p:cNvCxnSpPr/>
          <p:nvPr/>
        </p:nvCxnSpPr>
        <p:spPr>
          <a:xfrm flipH="1" rot="10800000">
            <a:off x="5568667" y="4649346"/>
            <a:ext cx="1014335" cy="906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" name="Google Shape;198;p15"/>
          <p:cNvCxnSpPr/>
          <p:nvPr/>
        </p:nvCxnSpPr>
        <p:spPr>
          <a:xfrm>
            <a:off x="7333609" y="835712"/>
            <a:ext cx="1047523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15"/>
          <p:cNvCxnSpPr/>
          <p:nvPr/>
        </p:nvCxnSpPr>
        <p:spPr>
          <a:xfrm>
            <a:off x="7333609" y="1041200"/>
            <a:ext cx="1047523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15"/>
          <p:cNvCxnSpPr/>
          <p:nvPr/>
        </p:nvCxnSpPr>
        <p:spPr>
          <a:xfrm>
            <a:off x="7333609" y="835712"/>
            <a:ext cx="0" cy="2054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15"/>
          <p:cNvCxnSpPr/>
          <p:nvPr/>
        </p:nvCxnSpPr>
        <p:spPr>
          <a:xfrm>
            <a:off x="7543335" y="835712"/>
            <a:ext cx="0" cy="2054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15"/>
          <p:cNvSpPr txBox="1"/>
          <p:nvPr/>
        </p:nvSpPr>
        <p:spPr>
          <a:xfrm>
            <a:off x="7520584" y="819160"/>
            <a:ext cx="1073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 details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Google Shape;203;p15"/>
          <p:cNvCxnSpPr/>
          <p:nvPr/>
        </p:nvCxnSpPr>
        <p:spPr>
          <a:xfrm rot="10800000">
            <a:off x="7764533" y="1041200"/>
            <a:ext cx="0" cy="153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4" name="Google Shape;204;p15"/>
          <p:cNvSpPr txBox="1"/>
          <p:nvPr/>
        </p:nvSpPr>
        <p:spPr>
          <a:xfrm>
            <a:off x="955950" y="-13475"/>
            <a:ext cx="698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Circular Pie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Flow Diagram (Physical) (Level 2)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15"/>
          <p:cNvCxnSpPr/>
          <p:nvPr/>
        </p:nvCxnSpPr>
        <p:spPr>
          <a:xfrm>
            <a:off x="6248534" y="835512"/>
            <a:ext cx="1047523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15"/>
          <p:cNvCxnSpPr/>
          <p:nvPr/>
        </p:nvCxnSpPr>
        <p:spPr>
          <a:xfrm>
            <a:off x="6248534" y="1041000"/>
            <a:ext cx="1047523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15"/>
          <p:cNvCxnSpPr/>
          <p:nvPr/>
        </p:nvCxnSpPr>
        <p:spPr>
          <a:xfrm>
            <a:off x="6248534" y="835512"/>
            <a:ext cx="0" cy="2054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15"/>
          <p:cNvCxnSpPr/>
          <p:nvPr/>
        </p:nvCxnSpPr>
        <p:spPr>
          <a:xfrm>
            <a:off x="6458260" y="835512"/>
            <a:ext cx="0" cy="2054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p15"/>
          <p:cNvSpPr txBox="1"/>
          <p:nvPr/>
        </p:nvSpPr>
        <p:spPr>
          <a:xfrm>
            <a:off x="6435509" y="818960"/>
            <a:ext cx="1073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Pizza details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15"/>
          <p:cNvCxnSpPr/>
          <p:nvPr/>
        </p:nvCxnSpPr>
        <p:spPr>
          <a:xfrm rot="10800000">
            <a:off x="6679458" y="1041000"/>
            <a:ext cx="0" cy="153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" name="Google Shape;211;p15"/>
          <p:cNvCxnSpPr/>
          <p:nvPr/>
        </p:nvCxnSpPr>
        <p:spPr>
          <a:xfrm>
            <a:off x="8083035" y="4391378"/>
            <a:ext cx="981016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15"/>
          <p:cNvCxnSpPr/>
          <p:nvPr/>
        </p:nvCxnSpPr>
        <p:spPr>
          <a:xfrm>
            <a:off x="8083035" y="4596866"/>
            <a:ext cx="981016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15"/>
          <p:cNvCxnSpPr/>
          <p:nvPr/>
        </p:nvCxnSpPr>
        <p:spPr>
          <a:xfrm>
            <a:off x="8083035" y="4391378"/>
            <a:ext cx="0" cy="2054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15"/>
          <p:cNvCxnSpPr/>
          <p:nvPr/>
        </p:nvCxnSpPr>
        <p:spPr>
          <a:xfrm>
            <a:off x="8292761" y="4391378"/>
            <a:ext cx="0" cy="2054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15"/>
          <p:cNvCxnSpPr/>
          <p:nvPr/>
        </p:nvCxnSpPr>
        <p:spPr>
          <a:xfrm>
            <a:off x="7974210" y="4300289"/>
            <a:ext cx="11626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6" name="Google Shape;216;p15"/>
          <p:cNvSpPr txBox="1"/>
          <p:nvPr/>
        </p:nvSpPr>
        <p:spPr>
          <a:xfrm>
            <a:off x="8234294" y="4394243"/>
            <a:ext cx="1073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Pizza Details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7" name="Google Shape;217;p15"/>
          <p:cNvCxnSpPr/>
          <p:nvPr/>
        </p:nvCxnSpPr>
        <p:spPr>
          <a:xfrm>
            <a:off x="8090470" y="4649346"/>
            <a:ext cx="981016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8" name="Google Shape;218;p15"/>
          <p:cNvCxnSpPr/>
          <p:nvPr/>
        </p:nvCxnSpPr>
        <p:spPr>
          <a:xfrm>
            <a:off x="8090470" y="4854834"/>
            <a:ext cx="981016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p15"/>
          <p:cNvCxnSpPr/>
          <p:nvPr/>
        </p:nvCxnSpPr>
        <p:spPr>
          <a:xfrm>
            <a:off x="8090470" y="4649346"/>
            <a:ext cx="0" cy="2054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15"/>
          <p:cNvCxnSpPr/>
          <p:nvPr/>
        </p:nvCxnSpPr>
        <p:spPr>
          <a:xfrm>
            <a:off x="8300196" y="4649346"/>
            <a:ext cx="0" cy="2054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15"/>
          <p:cNvCxnSpPr/>
          <p:nvPr/>
        </p:nvCxnSpPr>
        <p:spPr>
          <a:xfrm>
            <a:off x="8083035" y="4143646"/>
            <a:ext cx="981016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15"/>
          <p:cNvCxnSpPr/>
          <p:nvPr/>
        </p:nvCxnSpPr>
        <p:spPr>
          <a:xfrm>
            <a:off x="8083035" y="4349134"/>
            <a:ext cx="981016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" name="Google Shape;223;p15"/>
          <p:cNvCxnSpPr/>
          <p:nvPr/>
        </p:nvCxnSpPr>
        <p:spPr>
          <a:xfrm>
            <a:off x="8083035" y="4143646"/>
            <a:ext cx="0" cy="2054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15"/>
          <p:cNvCxnSpPr/>
          <p:nvPr/>
        </p:nvCxnSpPr>
        <p:spPr>
          <a:xfrm>
            <a:off x="8292761" y="4143646"/>
            <a:ext cx="0" cy="2054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5" name="Google Shape;225;p15"/>
          <p:cNvCxnSpPr/>
          <p:nvPr/>
        </p:nvCxnSpPr>
        <p:spPr>
          <a:xfrm>
            <a:off x="7971292" y="4525882"/>
            <a:ext cx="11626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6" name="Google Shape;226;p15"/>
          <p:cNvCxnSpPr/>
          <p:nvPr/>
        </p:nvCxnSpPr>
        <p:spPr>
          <a:xfrm>
            <a:off x="7974210" y="4727621"/>
            <a:ext cx="11626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7" name="Google Shape;227;p15"/>
          <p:cNvSpPr txBox="1"/>
          <p:nvPr/>
        </p:nvSpPr>
        <p:spPr>
          <a:xfrm>
            <a:off x="2953555" y="392227"/>
            <a:ext cx="1301530" cy="246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Customer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15"/>
          <p:cNvCxnSpPr/>
          <p:nvPr/>
        </p:nvCxnSpPr>
        <p:spPr>
          <a:xfrm>
            <a:off x="2891667" y="418790"/>
            <a:ext cx="1206353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p15"/>
          <p:cNvCxnSpPr/>
          <p:nvPr/>
        </p:nvCxnSpPr>
        <p:spPr>
          <a:xfrm>
            <a:off x="2891667" y="624278"/>
            <a:ext cx="1206353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" name="Google Shape;230;p15"/>
          <p:cNvCxnSpPr/>
          <p:nvPr/>
        </p:nvCxnSpPr>
        <p:spPr>
          <a:xfrm>
            <a:off x="2891667" y="418790"/>
            <a:ext cx="0" cy="2054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15"/>
          <p:cNvCxnSpPr/>
          <p:nvPr/>
        </p:nvCxnSpPr>
        <p:spPr>
          <a:xfrm>
            <a:off x="3101393" y="418790"/>
            <a:ext cx="0" cy="2054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" name="Google Shape;232;p15"/>
          <p:cNvCxnSpPr>
            <a:endCxn id="144" idx="0"/>
          </p:cNvCxnSpPr>
          <p:nvPr/>
        </p:nvCxnSpPr>
        <p:spPr>
          <a:xfrm rot="5400000">
            <a:off x="2284235" y="642272"/>
            <a:ext cx="671100" cy="459300"/>
          </a:xfrm>
          <a:prstGeom prst="bentConnector3">
            <a:avLst>
              <a:gd fmla="val -1103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233" name="Google Shape;233;p15"/>
          <p:cNvSpPr txBox="1"/>
          <p:nvPr/>
        </p:nvSpPr>
        <p:spPr>
          <a:xfrm>
            <a:off x="1365968" y="639767"/>
            <a:ext cx="10786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 Registration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234;p15"/>
          <p:cNvCxnSpPr>
            <a:stCxn id="227" idx="2"/>
            <a:endCxn id="149" idx="0"/>
          </p:cNvCxnSpPr>
          <p:nvPr/>
        </p:nvCxnSpPr>
        <p:spPr>
          <a:xfrm flipH="1" rot="-5400000">
            <a:off x="3938220" y="304508"/>
            <a:ext cx="551700" cy="12195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5" name="Google Shape;235;p15"/>
          <p:cNvSpPr txBox="1"/>
          <p:nvPr/>
        </p:nvSpPr>
        <p:spPr>
          <a:xfrm>
            <a:off x="3582284" y="654095"/>
            <a:ext cx="143515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Credentials verification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15"/>
          <p:cNvCxnSpPr/>
          <p:nvPr/>
        </p:nvCxnSpPr>
        <p:spPr>
          <a:xfrm>
            <a:off x="4366067" y="3584732"/>
            <a:ext cx="111105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p15"/>
          <p:cNvCxnSpPr/>
          <p:nvPr/>
        </p:nvCxnSpPr>
        <p:spPr>
          <a:xfrm>
            <a:off x="4366067" y="3790220"/>
            <a:ext cx="111105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p15"/>
          <p:cNvCxnSpPr/>
          <p:nvPr/>
        </p:nvCxnSpPr>
        <p:spPr>
          <a:xfrm>
            <a:off x="4366067" y="3584732"/>
            <a:ext cx="0" cy="2054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15"/>
          <p:cNvCxnSpPr/>
          <p:nvPr/>
        </p:nvCxnSpPr>
        <p:spPr>
          <a:xfrm>
            <a:off x="4575793" y="3584732"/>
            <a:ext cx="0" cy="2054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p15"/>
          <p:cNvSpPr txBox="1"/>
          <p:nvPr/>
        </p:nvSpPr>
        <p:spPr>
          <a:xfrm>
            <a:off x="4540684" y="3567817"/>
            <a:ext cx="1073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 details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p15"/>
          <p:cNvCxnSpPr/>
          <p:nvPr/>
        </p:nvCxnSpPr>
        <p:spPr>
          <a:xfrm rot="10800000">
            <a:off x="4913228" y="3802934"/>
            <a:ext cx="0" cy="393683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