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EC231-7104-4BAA-A5AD-DABD261A7DFE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8400C-199B-44D0-B8C4-11ED42E0F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52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9752-657F-4054-5CEC-0AC7FBDF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F5DFD-7703-D009-7009-7C872F730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042BF-A425-E0EA-FF28-0A241B04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01F2-6F35-FDE3-BB17-BA7E1F58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4C3A7-A6CD-FF52-E0C9-47B5C9F0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6068-F482-C328-E574-015B731F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8D57B-74D9-DFCF-9407-81D2B93CF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82ACB-0E92-65D4-4698-04213725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F64D4-05D5-48AA-CEA1-26D41588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063C1-3E5B-F315-15C4-1DEEED67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64685-E277-BCD2-3339-0C1980589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3BB79-4FF1-AEC8-C8F1-1C91DA851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6CFB-4DAE-411A-9CA2-276A96F9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4B04-2185-2ACD-2EB1-6B5447E4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5B7CA-1F37-9B8E-F0A4-3FB686A5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9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1AC9-BFC1-1EE9-3741-26564D56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BE62-3EF9-B1D6-25D5-C55D68BE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788E-7E79-32F1-AC3B-9ECC53D6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FD78-DB90-69F2-CE60-E49B6E4B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7E69-2E16-161C-8124-CC8B4975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688A-5149-0199-99B1-CFF34692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5191-E027-C2A6-E252-45A1A00E1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C349-B247-51D9-91F4-D1025AB3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D90BF-78A7-9C2B-33B6-E30FD220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75DDC-4D9A-8447-E0DA-F59BA679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7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743F-2939-ADC9-1B34-B3591949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0A96-9303-A5D1-F98F-49013CA08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1343E-6B45-13B4-BB42-0B4A15387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B4FBD-107B-2662-47A1-985393F5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51135-F2DB-E96A-A224-6C06F02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1021E-8443-EA6A-5C67-0E14572D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2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8030-4E18-74AD-BE24-FF1BF47E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599C5-F8EF-EC51-1BD5-C89D65C6A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EA487-D247-8328-4E3B-751EAFF16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8D816-E6F6-7808-CBC2-7AEE0F2EB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D2933-5A72-0927-9306-58835C0BC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159A2-0033-8FC6-2DE7-66BD9E34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EFE64-2A7F-4F27-3956-48AB891A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FB56F-EEBA-6A07-CC75-EB33576B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DA40-F638-21F2-CE16-94EB662E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7A3F9-93D1-ADB9-C75D-29B2C1B2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E76E4-7A64-5713-EE2C-3923238B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59E74-5BAE-A9EF-F3B2-55DB6ED8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563DE-84A0-F1F5-2E21-D1CE2940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DCDF7-23D0-3C01-7EA3-760085F7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F7092-3B42-205F-74AC-8DA971F5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7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0757-2C5C-1D3C-E5B3-F209BF63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81DE-377F-A041-4D20-29F52AC3C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34F9B-19FC-49C2-E50D-1EAB2E6E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5E8A6-8F45-2B44-B2B8-FED32572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7F0F9-5F90-470B-5277-757F7A99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84351-AD31-DE87-63F5-F94D031A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0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67A8-84DF-99BE-EFDE-652B2DCA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BEE03-0931-8DD9-23BE-D69A926DB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EA711-6F9E-85D2-CC10-2B4C4AAFC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D962B-576D-F5EB-9E46-4439DB44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47737-ACCB-F8E8-B85E-A62BDB45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2BB60-C6C1-BF6D-6AA6-265C1874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1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905E5-C71B-B22B-72DD-ECD3537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1449D-D19B-DBAA-2A6F-7855FF840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6111A-0490-65AB-1D5B-A08D63A99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F48F-A954-477A-AFD3-1DE097C359D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A2B0-FEE1-A18A-616A-E2C86B87F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D8317-7F83-585E-DB46-02DDDA4D7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EFAAD-E671-ABDA-063A-D7E00DB14857}"/>
              </a:ext>
            </a:extLst>
          </p:cNvPr>
          <p:cNvSpPr txBox="1"/>
          <p:nvPr/>
        </p:nvSpPr>
        <p:spPr>
          <a:xfrm>
            <a:off x="3048000" y="28887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Circular Pie ER Diagrams</a:t>
            </a:r>
          </a:p>
        </p:txBody>
      </p:sp>
    </p:spTree>
    <p:extLst>
      <p:ext uri="{BB962C8B-B14F-4D97-AF65-F5344CB8AC3E}">
        <p14:creationId xmlns:p14="http://schemas.microsoft.com/office/powerpoint/2010/main" val="206038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4445000" y="101601"/>
            <a:ext cx="2895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I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5 : Circular Pie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Entities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C86F4F-2547-456D-80AA-B98BE05FC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6924"/>
              </p:ext>
            </p:extLst>
          </p:nvPr>
        </p:nvGraphicFramePr>
        <p:xfrm>
          <a:off x="1076960" y="747932"/>
          <a:ext cx="10038080" cy="56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056">
                  <a:extLst>
                    <a:ext uri="{9D8B030D-6E8A-4147-A177-3AD203B41FA5}">
                      <a16:colId xmlns:a16="http://schemas.microsoft.com/office/drawing/2014/main" val="1123731524"/>
                    </a:ext>
                  </a:extLst>
                </a:gridCol>
                <a:gridCol w="6494024">
                  <a:extLst>
                    <a:ext uri="{9D8B030D-6E8A-4147-A177-3AD203B41FA5}">
                      <a16:colId xmlns:a16="http://schemas.microsoft.com/office/drawing/2014/main" val="142014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 Primary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18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first_name</a:t>
                      </a:r>
                      <a:endParaRPr lang="en-US" dirty="0"/>
                    </a:p>
                    <a:p>
                      <a:r>
                        <a:rPr lang="en-US" dirty="0" err="1"/>
                        <a:t>last_name</a:t>
                      </a:r>
                      <a:r>
                        <a:rPr lang="en-US" dirty="0"/>
                        <a:t>, email, </a:t>
                      </a:r>
                      <a:r>
                        <a:rPr lang="en-US" dirty="0" err="1"/>
                        <a:t>phone_number</a:t>
                      </a:r>
                      <a:endParaRPr lang="en-US" dirty="0"/>
                    </a:p>
                    <a:p>
                      <a:r>
                        <a:rPr lang="en-US" dirty="0"/>
                        <a:t>Address, </a:t>
                      </a:r>
                      <a:r>
                        <a:rPr lang="en-US" dirty="0" err="1"/>
                        <a:t>zip_code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2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restaurant_id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coupon_code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customer_id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order_date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order_status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total_price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special_intructions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9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pizza_id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pizza_size</a:t>
                      </a:r>
                      <a:r>
                        <a:rPr lang="en-US" dirty="0"/>
                        <a:t>, protein, toppings, </a:t>
                      </a:r>
                      <a:r>
                        <a:rPr lang="en-US" dirty="0" err="1"/>
                        <a:t>order_id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delivery_id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order_id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driver_name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driver_phone_number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delivery_address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zip_code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delivery_status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0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payment_id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order_id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payment_date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payment_method</a:t>
                      </a:r>
                      <a:r>
                        <a:rPr lang="en-US" dirty="0"/>
                        <a:t>,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Partner_restaurant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restaurant_id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restaurant_name</a:t>
                      </a:r>
                      <a:r>
                        <a:rPr lang="en-US" dirty="0"/>
                        <a:t>, address, </a:t>
                      </a:r>
                      <a:r>
                        <a:rPr lang="en-US" dirty="0" err="1"/>
                        <a:t>phone_number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zip_code</a:t>
                      </a:r>
                      <a:r>
                        <a:rPr lang="en-US" dirty="0"/>
                        <a:t>,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7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Advertiser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advertiser_id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company_name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contact_person_name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contact_person_phone_number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contact_person_email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ad_start_date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ad_end_date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ad_cost</a:t>
                      </a:r>
                      <a:r>
                        <a:rPr lang="en-US" dirty="0"/>
                        <a:t>, paid, </a:t>
                      </a:r>
                      <a:r>
                        <a:rPr lang="en-US" dirty="0" err="1"/>
                        <a:t>payment_reference_no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90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coupon_code</a:t>
                      </a:r>
                      <a:r>
                        <a:rPr lang="en-US" dirty="0"/>
                        <a:t>, discount, </a:t>
                      </a:r>
                      <a:r>
                        <a:rPr lang="en-US" dirty="0" err="1"/>
                        <a:t>max_amount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expiry_date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80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Zone_map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zip_code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restaurant_id</a:t>
                      </a:r>
                      <a:r>
                        <a:rPr lang="en-US" dirty="0"/>
                        <a:t>, </a:t>
                      </a:r>
                      <a:r>
                        <a:rPr lang="en-US"/>
                        <a:t>restaurant_zip_code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3924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A8F7F22-8FCC-1CDB-A35E-E4C1E014C445}"/>
              </a:ext>
            </a:extLst>
          </p:cNvPr>
          <p:cNvSpPr txBox="1"/>
          <p:nvPr/>
        </p:nvSpPr>
        <p:spPr>
          <a:xfrm>
            <a:off x="2794000" y="711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Team 5 : Circular Pie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Logical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ER Diagram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60B81B24-0F5C-8C6E-70AE-D25AD14C8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02" y="717451"/>
            <a:ext cx="8884795" cy="593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0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247</Words>
  <Application>Microsoft Office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Pilla, Rohith Rao Naidu</dc:creator>
  <cp:lastModifiedBy>Adtani, Ms. Poonam Bhojraj</cp:lastModifiedBy>
  <cp:revision>2</cp:revision>
  <dcterms:created xsi:type="dcterms:W3CDTF">2023-03-27T00:21:10Z</dcterms:created>
  <dcterms:modified xsi:type="dcterms:W3CDTF">2023-03-27T04:38:02Z</dcterms:modified>
</cp:coreProperties>
</file>