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3L4Qu4Veg+ZaGhuBLPc/nomlw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106" y="371806"/>
            <a:ext cx="8248618" cy="648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2023-03-27T00:21:10Z</dcterms:created>
  <dc:creator>Pilla, Rohith Rao Naidu</dc:creator>
</cp:coreProperties>
</file>