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13754" y="1349465"/>
            <a:ext cx="7170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Customer</a:t>
            </a:r>
            <a:endParaRPr sz="900"/>
          </a:p>
        </p:txBody>
      </p:sp>
      <p:sp>
        <p:nvSpPr>
          <p:cNvPr id="55" name="Google Shape;55;p13"/>
          <p:cNvSpPr/>
          <p:nvPr/>
        </p:nvSpPr>
        <p:spPr>
          <a:xfrm>
            <a:off x="4193025" y="1170175"/>
            <a:ext cx="5622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Orde</a:t>
            </a:r>
            <a:r>
              <a:rPr lang="en" sz="900"/>
              <a:t>r</a:t>
            </a:r>
            <a:endParaRPr sz="900"/>
          </a:p>
        </p:txBody>
      </p:sp>
      <p:sp>
        <p:nvSpPr>
          <p:cNvPr id="56" name="Google Shape;56;p13"/>
          <p:cNvSpPr/>
          <p:nvPr/>
        </p:nvSpPr>
        <p:spPr>
          <a:xfrm>
            <a:off x="3153313" y="3008450"/>
            <a:ext cx="624300" cy="44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Payment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5892950" y="3890150"/>
            <a:ext cx="744000" cy="44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Delivery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78050" y="3370100"/>
            <a:ext cx="744000" cy="3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lang="en" sz="1000"/>
              <a:t>oupon_code</a:t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7444225" y="1062300"/>
            <a:ext cx="539100" cy="3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Pizza</a:t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443775" y="876401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email</a:t>
            </a:r>
            <a:endParaRPr sz="900"/>
          </a:p>
        </p:txBody>
      </p:sp>
      <p:sp>
        <p:nvSpPr>
          <p:cNvPr id="61" name="Google Shape;61;p13"/>
          <p:cNvSpPr/>
          <p:nvPr/>
        </p:nvSpPr>
        <p:spPr>
          <a:xfrm>
            <a:off x="443775" y="1199214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first_name</a:t>
            </a:r>
            <a:endParaRPr sz="900"/>
          </a:p>
        </p:txBody>
      </p:sp>
      <p:sp>
        <p:nvSpPr>
          <p:cNvPr id="62" name="Google Shape;62;p13"/>
          <p:cNvSpPr/>
          <p:nvPr/>
        </p:nvSpPr>
        <p:spPr>
          <a:xfrm>
            <a:off x="443775" y="1522036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last_name</a:t>
            </a:r>
            <a:endParaRPr sz="900"/>
          </a:p>
        </p:txBody>
      </p:sp>
      <p:sp>
        <p:nvSpPr>
          <p:cNvPr id="63" name="Google Shape;63;p13"/>
          <p:cNvSpPr/>
          <p:nvPr/>
        </p:nvSpPr>
        <p:spPr>
          <a:xfrm>
            <a:off x="443775" y="1844848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address</a:t>
            </a:r>
            <a:endParaRPr sz="900"/>
          </a:p>
        </p:txBody>
      </p:sp>
      <p:sp>
        <p:nvSpPr>
          <p:cNvPr id="64" name="Google Shape;64;p13"/>
          <p:cNvSpPr/>
          <p:nvPr/>
        </p:nvSpPr>
        <p:spPr>
          <a:xfrm>
            <a:off x="443775" y="2167652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zip_code</a:t>
            </a:r>
            <a:endParaRPr sz="900"/>
          </a:p>
        </p:txBody>
      </p:sp>
      <p:sp>
        <p:nvSpPr>
          <p:cNvPr id="65" name="Google Shape;65;p13"/>
          <p:cNvSpPr/>
          <p:nvPr/>
        </p:nvSpPr>
        <p:spPr>
          <a:xfrm>
            <a:off x="1245378" y="783875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r>
              <a:rPr lang="en" sz="800"/>
              <a:t>ustomer_id</a:t>
            </a:r>
            <a:endParaRPr sz="800"/>
          </a:p>
        </p:txBody>
      </p:sp>
      <p:sp>
        <p:nvSpPr>
          <p:cNvPr id="66" name="Google Shape;66;p13"/>
          <p:cNvSpPr/>
          <p:nvPr/>
        </p:nvSpPr>
        <p:spPr>
          <a:xfrm>
            <a:off x="2046975" y="813825"/>
            <a:ext cx="693306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phone_number</a:t>
            </a:r>
            <a:endParaRPr sz="900"/>
          </a:p>
        </p:txBody>
      </p:sp>
      <p:cxnSp>
        <p:nvCxnSpPr>
          <p:cNvPr id="67" name="Google Shape;67;p13"/>
          <p:cNvCxnSpPr>
            <a:stCxn id="65" idx="2"/>
            <a:endCxn id="54" idx="0"/>
          </p:cNvCxnSpPr>
          <p:nvPr/>
        </p:nvCxnSpPr>
        <p:spPr>
          <a:xfrm>
            <a:off x="1557498" y="1004951"/>
            <a:ext cx="214800" cy="34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endCxn id="54" idx="1"/>
          </p:cNvCxnSpPr>
          <p:nvPr/>
        </p:nvCxnSpPr>
        <p:spPr>
          <a:xfrm>
            <a:off x="1059454" y="987065"/>
            <a:ext cx="354300" cy="53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endCxn id="54" idx="1"/>
          </p:cNvCxnSpPr>
          <p:nvPr/>
        </p:nvCxnSpPr>
        <p:spPr>
          <a:xfrm>
            <a:off x="1067854" y="1314065"/>
            <a:ext cx="345900" cy="20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>
            <a:endCxn id="54" idx="1"/>
          </p:cNvCxnSpPr>
          <p:nvPr/>
        </p:nvCxnSpPr>
        <p:spPr>
          <a:xfrm flipH="1" rot="10800000">
            <a:off x="1067854" y="1517465"/>
            <a:ext cx="345900" cy="14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endCxn id="54" idx="1"/>
          </p:cNvCxnSpPr>
          <p:nvPr/>
        </p:nvCxnSpPr>
        <p:spPr>
          <a:xfrm flipH="1" rot="10800000">
            <a:off x="1084954" y="1517465"/>
            <a:ext cx="328800" cy="45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>
            <a:stCxn id="64" idx="3"/>
            <a:endCxn id="54" idx="1"/>
          </p:cNvCxnSpPr>
          <p:nvPr/>
        </p:nvCxnSpPr>
        <p:spPr>
          <a:xfrm flipH="1" rot="10800000">
            <a:off x="1068015" y="1517390"/>
            <a:ext cx="345600" cy="76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stCxn id="66" idx="2"/>
            <a:endCxn id="54" idx="0"/>
          </p:cNvCxnSpPr>
          <p:nvPr/>
        </p:nvCxnSpPr>
        <p:spPr>
          <a:xfrm flipH="1">
            <a:off x="1772328" y="1034901"/>
            <a:ext cx="621300" cy="31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/>
          <p:nvPr/>
        </p:nvSpPr>
        <p:spPr>
          <a:xfrm>
            <a:off x="3990750" y="434251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total_price</a:t>
            </a:r>
            <a:endParaRPr sz="900"/>
          </a:p>
        </p:txBody>
      </p:sp>
      <p:sp>
        <p:nvSpPr>
          <p:cNvPr id="75" name="Google Shape;75;p13"/>
          <p:cNvSpPr/>
          <p:nvPr/>
        </p:nvSpPr>
        <p:spPr>
          <a:xfrm>
            <a:off x="3116637" y="816737"/>
            <a:ext cx="717012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restaurant_id</a:t>
            </a:r>
            <a:endParaRPr sz="900"/>
          </a:p>
        </p:txBody>
      </p:sp>
      <p:sp>
        <p:nvSpPr>
          <p:cNvPr id="76" name="Google Shape;76;p13"/>
          <p:cNvSpPr/>
          <p:nvPr/>
        </p:nvSpPr>
        <p:spPr>
          <a:xfrm>
            <a:off x="4316050" y="1702875"/>
            <a:ext cx="717012" cy="27864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coupon_code</a:t>
            </a:r>
            <a:endParaRPr sz="900"/>
          </a:p>
        </p:txBody>
      </p:sp>
      <p:sp>
        <p:nvSpPr>
          <p:cNvPr id="77" name="Google Shape;77;p13"/>
          <p:cNvSpPr/>
          <p:nvPr/>
        </p:nvSpPr>
        <p:spPr>
          <a:xfrm>
            <a:off x="5080650" y="739051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customer_id</a:t>
            </a:r>
            <a:endParaRPr sz="900"/>
          </a:p>
        </p:txBody>
      </p:sp>
      <p:sp>
        <p:nvSpPr>
          <p:cNvPr id="78" name="Google Shape;78;p13"/>
          <p:cNvSpPr/>
          <p:nvPr/>
        </p:nvSpPr>
        <p:spPr>
          <a:xfrm>
            <a:off x="3115049" y="434250"/>
            <a:ext cx="785322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special_instructions</a:t>
            </a:r>
            <a:endParaRPr sz="900"/>
          </a:p>
        </p:txBody>
      </p:sp>
      <p:sp>
        <p:nvSpPr>
          <p:cNvPr id="79" name="Google Shape;79;p13"/>
          <p:cNvSpPr/>
          <p:nvPr/>
        </p:nvSpPr>
        <p:spPr>
          <a:xfrm>
            <a:off x="4705375" y="434251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order_dater</a:t>
            </a:r>
            <a:endParaRPr sz="900"/>
          </a:p>
        </p:txBody>
      </p:sp>
      <p:sp>
        <p:nvSpPr>
          <p:cNvPr id="80" name="Google Shape;80;p13"/>
          <p:cNvSpPr/>
          <p:nvPr/>
        </p:nvSpPr>
        <p:spPr>
          <a:xfrm>
            <a:off x="3114350" y="1141650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order_id</a:t>
            </a:r>
            <a:endParaRPr sz="900"/>
          </a:p>
        </p:txBody>
      </p:sp>
      <p:sp>
        <p:nvSpPr>
          <p:cNvPr id="81" name="Google Shape;81;p13"/>
          <p:cNvSpPr/>
          <p:nvPr/>
        </p:nvSpPr>
        <p:spPr>
          <a:xfrm>
            <a:off x="5127025" y="1664701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order_status</a:t>
            </a:r>
            <a:endParaRPr sz="900"/>
          </a:p>
        </p:txBody>
      </p:sp>
      <p:cxnSp>
        <p:nvCxnSpPr>
          <p:cNvPr id="82" name="Google Shape;82;p13"/>
          <p:cNvCxnSpPr>
            <a:endCxn id="55" idx="0"/>
          </p:cNvCxnSpPr>
          <p:nvPr/>
        </p:nvCxnSpPr>
        <p:spPr>
          <a:xfrm>
            <a:off x="4286625" y="689575"/>
            <a:ext cx="187500" cy="4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>
            <a:endCxn id="55" idx="0"/>
          </p:cNvCxnSpPr>
          <p:nvPr/>
        </p:nvCxnSpPr>
        <p:spPr>
          <a:xfrm flipH="1">
            <a:off x="4474125" y="677875"/>
            <a:ext cx="539100" cy="4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>
            <a:endCxn id="55" idx="0"/>
          </p:cNvCxnSpPr>
          <p:nvPr/>
        </p:nvCxnSpPr>
        <p:spPr>
          <a:xfrm>
            <a:off x="3501525" y="666175"/>
            <a:ext cx="972600" cy="5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>
            <a:endCxn id="55" idx="1"/>
          </p:cNvCxnSpPr>
          <p:nvPr/>
        </p:nvCxnSpPr>
        <p:spPr>
          <a:xfrm>
            <a:off x="3841425" y="947575"/>
            <a:ext cx="351600" cy="3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>
            <a:stCxn id="80" idx="3"/>
            <a:endCxn id="55" idx="1"/>
          </p:cNvCxnSpPr>
          <p:nvPr/>
        </p:nvCxnSpPr>
        <p:spPr>
          <a:xfrm>
            <a:off x="3738590" y="1252188"/>
            <a:ext cx="454500" cy="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>
            <a:stCxn id="55" idx="3"/>
            <a:endCxn id="77" idx="1"/>
          </p:cNvCxnSpPr>
          <p:nvPr/>
        </p:nvCxnSpPr>
        <p:spPr>
          <a:xfrm flipH="1" rot="10800000">
            <a:off x="4755225" y="849475"/>
            <a:ext cx="325500" cy="4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/>
          <p:nvPr/>
        </p:nvSpPr>
        <p:spPr>
          <a:xfrm>
            <a:off x="8282550" y="1452751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order_id</a:t>
            </a:r>
            <a:endParaRPr sz="900"/>
          </a:p>
        </p:txBody>
      </p:sp>
      <p:sp>
        <p:nvSpPr>
          <p:cNvPr id="89" name="Google Shape;89;p13"/>
          <p:cNvSpPr/>
          <p:nvPr/>
        </p:nvSpPr>
        <p:spPr>
          <a:xfrm>
            <a:off x="6671975" y="516776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pizza_size</a:t>
            </a:r>
            <a:endParaRPr sz="900"/>
          </a:p>
        </p:txBody>
      </p:sp>
      <p:sp>
        <p:nvSpPr>
          <p:cNvPr id="90" name="Google Shape;90;p13"/>
          <p:cNvSpPr/>
          <p:nvPr/>
        </p:nvSpPr>
        <p:spPr>
          <a:xfrm>
            <a:off x="7377700" y="516776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protein</a:t>
            </a:r>
            <a:endParaRPr sz="900"/>
          </a:p>
        </p:txBody>
      </p:sp>
      <p:sp>
        <p:nvSpPr>
          <p:cNvPr id="91" name="Google Shape;91;p13"/>
          <p:cNvSpPr/>
          <p:nvPr/>
        </p:nvSpPr>
        <p:spPr>
          <a:xfrm>
            <a:off x="8083425" y="516776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toppings</a:t>
            </a:r>
            <a:endParaRPr sz="900"/>
          </a:p>
        </p:txBody>
      </p:sp>
      <p:sp>
        <p:nvSpPr>
          <p:cNvPr id="92" name="Google Shape;92;p13"/>
          <p:cNvSpPr/>
          <p:nvPr/>
        </p:nvSpPr>
        <p:spPr>
          <a:xfrm>
            <a:off x="8210775" y="1030101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pizza_id</a:t>
            </a:r>
            <a:endParaRPr sz="900"/>
          </a:p>
        </p:txBody>
      </p:sp>
      <p:cxnSp>
        <p:nvCxnSpPr>
          <p:cNvPr id="93" name="Google Shape;93;p13"/>
          <p:cNvCxnSpPr>
            <a:endCxn id="59" idx="0"/>
          </p:cNvCxnSpPr>
          <p:nvPr/>
        </p:nvCxnSpPr>
        <p:spPr>
          <a:xfrm>
            <a:off x="6969775" y="760500"/>
            <a:ext cx="744000" cy="3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>
            <a:stCxn id="59" idx="0"/>
            <a:endCxn id="90" idx="2"/>
          </p:cNvCxnSpPr>
          <p:nvPr/>
        </p:nvCxnSpPr>
        <p:spPr>
          <a:xfrm rot="10800000">
            <a:off x="7689775" y="738000"/>
            <a:ext cx="240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>
            <a:stCxn id="59" idx="0"/>
            <a:endCxn id="91" idx="2"/>
          </p:cNvCxnSpPr>
          <p:nvPr/>
        </p:nvCxnSpPr>
        <p:spPr>
          <a:xfrm flipH="1" rot="10800000">
            <a:off x="7713775" y="738000"/>
            <a:ext cx="6819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>
            <a:stCxn id="92" idx="1"/>
            <a:endCxn id="59" idx="3"/>
          </p:cNvCxnSpPr>
          <p:nvPr/>
        </p:nvCxnSpPr>
        <p:spPr>
          <a:xfrm flipH="1">
            <a:off x="7983375" y="1140639"/>
            <a:ext cx="227400" cy="1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3"/>
          <p:cNvSpPr/>
          <p:nvPr/>
        </p:nvSpPr>
        <p:spPr>
          <a:xfrm>
            <a:off x="7029650" y="4105676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delivery_id</a:t>
            </a:r>
            <a:endParaRPr sz="900"/>
          </a:p>
        </p:txBody>
      </p:sp>
      <p:sp>
        <p:nvSpPr>
          <p:cNvPr id="98" name="Google Shape;98;p13"/>
          <p:cNvSpPr/>
          <p:nvPr/>
        </p:nvSpPr>
        <p:spPr>
          <a:xfrm>
            <a:off x="5799350" y="3345526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order_id</a:t>
            </a:r>
            <a:endParaRPr sz="900"/>
          </a:p>
        </p:txBody>
      </p:sp>
      <p:sp>
        <p:nvSpPr>
          <p:cNvPr id="99" name="Google Shape;99;p13"/>
          <p:cNvSpPr/>
          <p:nvPr/>
        </p:nvSpPr>
        <p:spPr>
          <a:xfrm>
            <a:off x="4933102" y="4450725"/>
            <a:ext cx="717012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delivery_address</a:t>
            </a:r>
            <a:endParaRPr sz="900"/>
          </a:p>
        </p:txBody>
      </p:sp>
      <p:sp>
        <p:nvSpPr>
          <p:cNvPr id="100" name="Google Shape;100;p13"/>
          <p:cNvSpPr/>
          <p:nvPr/>
        </p:nvSpPr>
        <p:spPr>
          <a:xfrm>
            <a:off x="4912525" y="3656153"/>
            <a:ext cx="675918" cy="3753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driver_phone_number</a:t>
            </a:r>
            <a:endParaRPr sz="900"/>
          </a:p>
        </p:txBody>
      </p:sp>
      <p:sp>
        <p:nvSpPr>
          <p:cNvPr id="101" name="Google Shape;101;p13"/>
          <p:cNvSpPr/>
          <p:nvPr/>
        </p:nvSpPr>
        <p:spPr>
          <a:xfrm>
            <a:off x="4960525" y="3345526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driver_name</a:t>
            </a:r>
            <a:endParaRPr sz="900"/>
          </a:p>
        </p:txBody>
      </p:sp>
      <p:cxnSp>
        <p:nvCxnSpPr>
          <p:cNvPr id="102" name="Google Shape;102;p13"/>
          <p:cNvCxnSpPr>
            <a:stCxn id="57" idx="0"/>
            <a:endCxn id="98" idx="2"/>
          </p:cNvCxnSpPr>
          <p:nvPr/>
        </p:nvCxnSpPr>
        <p:spPr>
          <a:xfrm rot="10800000">
            <a:off x="6111350" y="3566750"/>
            <a:ext cx="1536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3"/>
          <p:cNvCxnSpPr>
            <a:stCxn id="57" idx="1"/>
            <a:endCxn id="101" idx="3"/>
          </p:cNvCxnSpPr>
          <p:nvPr/>
        </p:nvCxnSpPr>
        <p:spPr>
          <a:xfrm rot="10800000">
            <a:off x="5584850" y="3456050"/>
            <a:ext cx="308100" cy="6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>
            <a:stCxn id="57" idx="1"/>
            <a:endCxn id="100" idx="3"/>
          </p:cNvCxnSpPr>
          <p:nvPr/>
        </p:nvCxnSpPr>
        <p:spPr>
          <a:xfrm rot="10800000">
            <a:off x="5588450" y="3843950"/>
            <a:ext cx="3045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3"/>
          <p:cNvCxnSpPr>
            <a:stCxn id="57" idx="1"/>
            <a:endCxn id="99" idx="3"/>
          </p:cNvCxnSpPr>
          <p:nvPr/>
        </p:nvCxnSpPr>
        <p:spPr>
          <a:xfrm flipH="1">
            <a:off x="5650250" y="4112750"/>
            <a:ext cx="242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3"/>
          <p:cNvSpPr/>
          <p:nvPr/>
        </p:nvSpPr>
        <p:spPr>
          <a:xfrm>
            <a:off x="4052113" y="3053001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amount</a:t>
            </a:r>
            <a:endParaRPr sz="900"/>
          </a:p>
        </p:txBody>
      </p:sp>
      <p:sp>
        <p:nvSpPr>
          <p:cNvPr id="107" name="Google Shape;107;p13"/>
          <p:cNvSpPr/>
          <p:nvPr/>
        </p:nvSpPr>
        <p:spPr>
          <a:xfrm>
            <a:off x="3865638" y="2558175"/>
            <a:ext cx="744012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payment_method</a:t>
            </a:r>
            <a:endParaRPr sz="900"/>
          </a:p>
        </p:txBody>
      </p:sp>
      <p:sp>
        <p:nvSpPr>
          <p:cNvPr id="108" name="Google Shape;108;p13"/>
          <p:cNvSpPr/>
          <p:nvPr/>
        </p:nvSpPr>
        <p:spPr>
          <a:xfrm>
            <a:off x="2254563" y="3120501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payment_id</a:t>
            </a:r>
            <a:endParaRPr sz="900"/>
          </a:p>
        </p:txBody>
      </p:sp>
      <p:sp>
        <p:nvSpPr>
          <p:cNvPr id="109" name="Google Shape;109;p13"/>
          <p:cNvSpPr/>
          <p:nvPr/>
        </p:nvSpPr>
        <p:spPr>
          <a:xfrm>
            <a:off x="4121713" y="3411963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order_id</a:t>
            </a:r>
            <a:endParaRPr sz="900"/>
          </a:p>
        </p:txBody>
      </p:sp>
      <p:sp>
        <p:nvSpPr>
          <p:cNvPr id="110" name="Google Shape;110;p13"/>
          <p:cNvSpPr/>
          <p:nvPr/>
        </p:nvSpPr>
        <p:spPr>
          <a:xfrm>
            <a:off x="3153337" y="2482051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payment_date</a:t>
            </a:r>
            <a:endParaRPr sz="900"/>
          </a:p>
        </p:txBody>
      </p:sp>
      <p:cxnSp>
        <p:nvCxnSpPr>
          <p:cNvPr id="111" name="Google Shape;111;p13"/>
          <p:cNvCxnSpPr>
            <a:stCxn id="56" idx="0"/>
            <a:endCxn id="110" idx="2"/>
          </p:cNvCxnSpPr>
          <p:nvPr/>
        </p:nvCxnSpPr>
        <p:spPr>
          <a:xfrm rot="10800000">
            <a:off x="3465463" y="2703050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3"/>
          <p:cNvCxnSpPr>
            <a:stCxn id="56" idx="0"/>
            <a:endCxn id="107" idx="2"/>
          </p:cNvCxnSpPr>
          <p:nvPr/>
        </p:nvCxnSpPr>
        <p:spPr>
          <a:xfrm flipH="1" rot="10800000">
            <a:off x="3465463" y="2779250"/>
            <a:ext cx="772200" cy="2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3"/>
          <p:cNvCxnSpPr>
            <a:stCxn id="56" idx="1"/>
            <a:endCxn id="108" idx="3"/>
          </p:cNvCxnSpPr>
          <p:nvPr/>
        </p:nvCxnSpPr>
        <p:spPr>
          <a:xfrm rot="10800000">
            <a:off x="2878813" y="3231050"/>
            <a:ext cx="27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3"/>
          <p:cNvCxnSpPr>
            <a:stCxn id="106" idx="1"/>
            <a:endCxn id="56" idx="3"/>
          </p:cNvCxnSpPr>
          <p:nvPr/>
        </p:nvCxnSpPr>
        <p:spPr>
          <a:xfrm flipH="1">
            <a:off x="3777613" y="3163539"/>
            <a:ext cx="274500" cy="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3"/>
          <p:cNvSpPr/>
          <p:nvPr/>
        </p:nvSpPr>
        <p:spPr>
          <a:xfrm>
            <a:off x="133150" y="4016626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</a:t>
            </a:r>
            <a:r>
              <a:rPr lang="en" sz="900"/>
              <a:t>xpiry</a:t>
            </a:r>
            <a:endParaRPr sz="900"/>
          </a:p>
        </p:txBody>
      </p:sp>
      <p:sp>
        <p:nvSpPr>
          <p:cNvPr id="116" name="Google Shape;116;p13"/>
          <p:cNvSpPr/>
          <p:nvPr/>
        </p:nvSpPr>
        <p:spPr>
          <a:xfrm>
            <a:off x="937225" y="3898338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max_amount</a:t>
            </a:r>
            <a:endParaRPr sz="900"/>
          </a:p>
        </p:txBody>
      </p:sp>
      <p:sp>
        <p:nvSpPr>
          <p:cNvPr id="117" name="Google Shape;117;p13"/>
          <p:cNvSpPr/>
          <p:nvPr/>
        </p:nvSpPr>
        <p:spPr>
          <a:xfrm>
            <a:off x="935825" y="3040776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discount</a:t>
            </a:r>
            <a:endParaRPr sz="900"/>
          </a:p>
        </p:txBody>
      </p:sp>
      <p:sp>
        <p:nvSpPr>
          <p:cNvPr id="118" name="Google Shape;118;p13"/>
          <p:cNvSpPr/>
          <p:nvPr/>
        </p:nvSpPr>
        <p:spPr>
          <a:xfrm>
            <a:off x="133150" y="2897301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</a:t>
            </a:r>
            <a:r>
              <a:rPr lang="en" sz="900"/>
              <a:t>oupon_code</a:t>
            </a:r>
            <a:endParaRPr sz="900"/>
          </a:p>
        </p:txBody>
      </p:sp>
      <p:cxnSp>
        <p:nvCxnSpPr>
          <p:cNvPr id="119" name="Google Shape;119;p13"/>
          <p:cNvCxnSpPr>
            <a:stCxn id="58" idx="0"/>
            <a:endCxn id="118" idx="2"/>
          </p:cNvCxnSpPr>
          <p:nvPr/>
        </p:nvCxnSpPr>
        <p:spPr>
          <a:xfrm rot="10800000">
            <a:off x="445250" y="3118400"/>
            <a:ext cx="4800" cy="2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3"/>
          <p:cNvCxnSpPr>
            <a:stCxn id="58" idx="0"/>
            <a:endCxn id="117" idx="2"/>
          </p:cNvCxnSpPr>
          <p:nvPr/>
        </p:nvCxnSpPr>
        <p:spPr>
          <a:xfrm flipH="1" rot="10800000">
            <a:off x="450050" y="3261800"/>
            <a:ext cx="798000" cy="1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3"/>
          <p:cNvCxnSpPr>
            <a:stCxn id="58" idx="3"/>
            <a:endCxn id="116" idx="1"/>
          </p:cNvCxnSpPr>
          <p:nvPr/>
        </p:nvCxnSpPr>
        <p:spPr>
          <a:xfrm>
            <a:off x="822050" y="3567500"/>
            <a:ext cx="115200" cy="4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3"/>
          <p:cNvCxnSpPr>
            <a:stCxn id="115" idx="0"/>
            <a:endCxn id="58" idx="2"/>
          </p:cNvCxnSpPr>
          <p:nvPr/>
        </p:nvCxnSpPr>
        <p:spPr>
          <a:xfrm flipH="1" rot="10800000">
            <a:off x="445270" y="3764926"/>
            <a:ext cx="4800" cy="2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3"/>
          <p:cNvSpPr/>
          <p:nvPr/>
        </p:nvSpPr>
        <p:spPr>
          <a:xfrm>
            <a:off x="1869625" y="4303875"/>
            <a:ext cx="562200" cy="44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Zone_map</a:t>
            </a:r>
            <a:endParaRPr sz="1000"/>
          </a:p>
        </p:txBody>
      </p:sp>
      <p:sp>
        <p:nvSpPr>
          <p:cNvPr id="124" name="Google Shape;124;p13"/>
          <p:cNvSpPr/>
          <p:nvPr/>
        </p:nvSpPr>
        <p:spPr>
          <a:xfrm>
            <a:off x="830950" y="4453538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restaurant_id</a:t>
            </a:r>
            <a:endParaRPr sz="900"/>
          </a:p>
        </p:txBody>
      </p:sp>
      <p:sp>
        <p:nvSpPr>
          <p:cNvPr id="125" name="Google Shape;125;p13"/>
          <p:cNvSpPr/>
          <p:nvPr/>
        </p:nvSpPr>
        <p:spPr>
          <a:xfrm>
            <a:off x="2725125" y="4024200"/>
            <a:ext cx="77220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zip_code</a:t>
            </a:r>
            <a:endParaRPr sz="900"/>
          </a:p>
        </p:txBody>
      </p:sp>
      <p:sp>
        <p:nvSpPr>
          <p:cNvPr id="126" name="Google Shape;126;p13"/>
          <p:cNvSpPr/>
          <p:nvPr/>
        </p:nvSpPr>
        <p:spPr>
          <a:xfrm>
            <a:off x="2725125" y="4807700"/>
            <a:ext cx="827982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restaurant_zip_code</a:t>
            </a:r>
            <a:endParaRPr sz="900"/>
          </a:p>
        </p:txBody>
      </p:sp>
      <p:cxnSp>
        <p:nvCxnSpPr>
          <p:cNvPr id="127" name="Google Shape;127;p13"/>
          <p:cNvCxnSpPr>
            <a:stCxn id="123" idx="3"/>
            <a:endCxn id="125" idx="1"/>
          </p:cNvCxnSpPr>
          <p:nvPr/>
        </p:nvCxnSpPr>
        <p:spPr>
          <a:xfrm flipH="1" rot="10800000">
            <a:off x="2431825" y="4134675"/>
            <a:ext cx="293400" cy="3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3"/>
          <p:cNvCxnSpPr>
            <a:stCxn id="123" idx="3"/>
            <a:endCxn id="126" idx="1"/>
          </p:cNvCxnSpPr>
          <p:nvPr/>
        </p:nvCxnSpPr>
        <p:spPr>
          <a:xfrm>
            <a:off x="2431825" y="4526475"/>
            <a:ext cx="293400" cy="3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3"/>
          <p:cNvSpPr/>
          <p:nvPr/>
        </p:nvSpPr>
        <p:spPr>
          <a:xfrm>
            <a:off x="8282550" y="3209126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address</a:t>
            </a:r>
            <a:endParaRPr sz="900"/>
          </a:p>
        </p:txBody>
      </p:sp>
      <p:sp>
        <p:nvSpPr>
          <p:cNvPr id="130" name="Google Shape;130;p13"/>
          <p:cNvSpPr/>
          <p:nvPr/>
        </p:nvSpPr>
        <p:spPr>
          <a:xfrm>
            <a:off x="8282550" y="2388726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restaurant_id</a:t>
            </a:r>
            <a:endParaRPr sz="900"/>
          </a:p>
        </p:txBody>
      </p:sp>
      <p:sp>
        <p:nvSpPr>
          <p:cNvPr id="131" name="Google Shape;131;p13"/>
          <p:cNvSpPr/>
          <p:nvPr/>
        </p:nvSpPr>
        <p:spPr>
          <a:xfrm>
            <a:off x="8282550" y="2798925"/>
            <a:ext cx="717012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restaurant_name</a:t>
            </a:r>
            <a:endParaRPr sz="900"/>
          </a:p>
        </p:txBody>
      </p:sp>
      <p:sp>
        <p:nvSpPr>
          <p:cNvPr id="132" name="Google Shape;132;p13"/>
          <p:cNvSpPr/>
          <p:nvPr/>
        </p:nvSpPr>
        <p:spPr>
          <a:xfrm>
            <a:off x="6345525" y="2304776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</a:t>
            </a:r>
            <a:r>
              <a:rPr lang="en" sz="900"/>
              <a:t>mail</a:t>
            </a:r>
            <a:endParaRPr sz="900"/>
          </a:p>
        </p:txBody>
      </p:sp>
      <p:sp>
        <p:nvSpPr>
          <p:cNvPr id="133" name="Google Shape;133;p13"/>
          <p:cNvSpPr/>
          <p:nvPr/>
        </p:nvSpPr>
        <p:spPr>
          <a:xfrm>
            <a:off x="7495350" y="3600313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zip_code</a:t>
            </a:r>
            <a:endParaRPr sz="900"/>
          </a:p>
        </p:txBody>
      </p:sp>
      <p:sp>
        <p:nvSpPr>
          <p:cNvPr id="134" name="Google Shape;134;p13"/>
          <p:cNvSpPr/>
          <p:nvPr/>
        </p:nvSpPr>
        <p:spPr>
          <a:xfrm>
            <a:off x="8282550" y="3600325"/>
            <a:ext cx="693306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phone_number</a:t>
            </a:r>
            <a:endParaRPr sz="900"/>
          </a:p>
        </p:txBody>
      </p:sp>
      <p:sp>
        <p:nvSpPr>
          <p:cNvPr id="135" name="Google Shape;135;p13"/>
          <p:cNvSpPr/>
          <p:nvPr/>
        </p:nvSpPr>
        <p:spPr>
          <a:xfrm>
            <a:off x="7104250" y="2728625"/>
            <a:ext cx="808500" cy="3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Partner_restaurant</a:t>
            </a:r>
            <a:endParaRPr sz="1000"/>
          </a:p>
        </p:txBody>
      </p:sp>
      <p:cxnSp>
        <p:nvCxnSpPr>
          <p:cNvPr id="136" name="Google Shape;136;p13"/>
          <p:cNvCxnSpPr>
            <a:stCxn id="135" idx="0"/>
            <a:endCxn id="132" idx="2"/>
          </p:cNvCxnSpPr>
          <p:nvPr/>
        </p:nvCxnSpPr>
        <p:spPr>
          <a:xfrm rot="10800000">
            <a:off x="6657700" y="2525825"/>
            <a:ext cx="85080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3"/>
          <p:cNvCxnSpPr>
            <a:stCxn id="135" idx="3"/>
            <a:endCxn id="130" idx="1"/>
          </p:cNvCxnSpPr>
          <p:nvPr/>
        </p:nvCxnSpPr>
        <p:spPr>
          <a:xfrm flipH="1" rot="10800000">
            <a:off x="7912750" y="2499125"/>
            <a:ext cx="3699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3"/>
          <p:cNvCxnSpPr>
            <a:stCxn id="135" idx="3"/>
            <a:endCxn id="131" idx="1"/>
          </p:cNvCxnSpPr>
          <p:nvPr/>
        </p:nvCxnSpPr>
        <p:spPr>
          <a:xfrm flipH="1" rot="10800000">
            <a:off x="7912750" y="2909525"/>
            <a:ext cx="3699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3"/>
          <p:cNvCxnSpPr>
            <a:stCxn id="135" idx="2"/>
            <a:endCxn id="133" idx="0"/>
          </p:cNvCxnSpPr>
          <p:nvPr/>
        </p:nvCxnSpPr>
        <p:spPr>
          <a:xfrm>
            <a:off x="7508500" y="3123425"/>
            <a:ext cx="2991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3"/>
          <p:cNvCxnSpPr>
            <a:stCxn id="129" idx="1"/>
            <a:endCxn id="135" idx="3"/>
          </p:cNvCxnSpPr>
          <p:nvPr/>
        </p:nvCxnSpPr>
        <p:spPr>
          <a:xfrm rot="10800000">
            <a:off x="7912650" y="2926064"/>
            <a:ext cx="3699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3"/>
          <p:cNvCxnSpPr>
            <a:stCxn id="134" idx="1"/>
            <a:endCxn id="135" idx="2"/>
          </p:cNvCxnSpPr>
          <p:nvPr/>
        </p:nvCxnSpPr>
        <p:spPr>
          <a:xfrm rot="10800000">
            <a:off x="7508550" y="3123463"/>
            <a:ext cx="774000" cy="5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3"/>
          <p:cNvSpPr/>
          <p:nvPr/>
        </p:nvSpPr>
        <p:spPr>
          <a:xfrm>
            <a:off x="2774938" y="1455500"/>
            <a:ext cx="896900" cy="4452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PLACES</a:t>
            </a:r>
            <a:r>
              <a:rPr lang="en" sz="1000"/>
              <a:t> </a:t>
            </a:r>
            <a:endParaRPr sz="1000"/>
          </a:p>
        </p:txBody>
      </p:sp>
      <p:cxnSp>
        <p:nvCxnSpPr>
          <p:cNvPr id="143" name="Google Shape;143;p13"/>
          <p:cNvCxnSpPr>
            <a:stCxn id="55" idx="2"/>
            <a:endCxn id="142" idx="3"/>
          </p:cNvCxnSpPr>
          <p:nvPr/>
        </p:nvCxnSpPr>
        <p:spPr>
          <a:xfrm flipH="1">
            <a:off x="3671925" y="1514575"/>
            <a:ext cx="802200" cy="1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3"/>
          <p:cNvCxnSpPr>
            <a:stCxn id="54" idx="3"/>
            <a:endCxn id="142" idx="1"/>
          </p:cNvCxnSpPr>
          <p:nvPr/>
        </p:nvCxnSpPr>
        <p:spPr>
          <a:xfrm>
            <a:off x="2130754" y="1517465"/>
            <a:ext cx="644100" cy="1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3"/>
          <p:cNvCxnSpPr>
            <a:stCxn id="81" idx="0"/>
            <a:endCxn id="55" idx="3"/>
          </p:cNvCxnSpPr>
          <p:nvPr/>
        </p:nvCxnSpPr>
        <p:spPr>
          <a:xfrm rot="10800000">
            <a:off x="4755145" y="1342501"/>
            <a:ext cx="684000" cy="3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3"/>
          <p:cNvCxnSpPr>
            <a:stCxn id="55" idx="2"/>
            <a:endCxn id="76" idx="0"/>
          </p:cNvCxnSpPr>
          <p:nvPr/>
        </p:nvCxnSpPr>
        <p:spPr>
          <a:xfrm>
            <a:off x="4474125" y="1514575"/>
            <a:ext cx="200400" cy="1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3"/>
          <p:cNvCxnSpPr>
            <a:stCxn id="59" idx="3"/>
            <a:endCxn id="88" idx="1"/>
          </p:cNvCxnSpPr>
          <p:nvPr/>
        </p:nvCxnSpPr>
        <p:spPr>
          <a:xfrm>
            <a:off x="7983325" y="1259700"/>
            <a:ext cx="299100" cy="3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3"/>
          <p:cNvSpPr/>
          <p:nvPr/>
        </p:nvSpPr>
        <p:spPr>
          <a:xfrm>
            <a:off x="5920850" y="1152925"/>
            <a:ext cx="896900" cy="344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HAS</a:t>
            </a:r>
            <a:r>
              <a:rPr lang="en" sz="1000"/>
              <a:t> </a:t>
            </a:r>
            <a:endParaRPr sz="1000"/>
          </a:p>
        </p:txBody>
      </p:sp>
      <p:cxnSp>
        <p:nvCxnSpPr>
          <p:cNvPr id="149" name="Google Shape;149;p13"/>
          <p:cNvCxnSpPr>
            <a:stCxn id="55" idx="3"/>
            <a:endCxn id="148" idx="1"/>
          </p:cNvCxnSpPr>
          <p:nvPr/>
        </p:nvCxnSpPr>
        <p:spPr>
          <a:xfrm flipH="1" rot="10800000">
            <a:off x="4755225" y="1325275"/>
            <a:ext cx="11655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3"/>
          <p:cNvCxnSpPr>
            <a:endCxn id="59" idx="1"/>
          </p:cNvCxnSpPr>
          <p:nvPr/>
        </p:nvCxnSpPr>
        <p:spPr>
          <a:xfrm flipH="1" rot="10800000">
            <a:off x="6813325" y="1259700"/>
            <a:ext cx="630900" cy="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3"/>
          <p:cNvCxnSpPr>
            <a:stCxn id="109" idx="1"/>
            <a:endCxn id="56" idx="3"/>
          </p:cNvCxnSpPr>
          <p:nvPr/>
        </p:nvCxnSpPr>
        <p:spPr>
          <a:xfrm rot="10800000">
            <a:off x="3777613" y="3230901"/>
            <a:ext cx="344100" cy="2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3"/>
          <p:cNvSpPr/>
          <p:nvPr/>
        </p:nvSpPr>
        <p:spPr>
          <a:xfrm>
            <a:off x="1999788" y="2160550"/>
            <a:ext cx="896900" cy="4452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PAYS</a:t>
            </a:r>
            <a:r>
              <a:rPr lang="en" sz="1000"/>
              <a:t> </a:t>
            </a:r>
            <a:endParaRPr sz="1000"/>
          </a:p>
        </p:txBody>
      </p:sp>
      <p:cxnSp>
        <p:nvCxnSpPr>
          <p:cNvPr id="153" name="Google Shape;153;p13"/>
          <p:cNvCxnSpPr>
            <a:stCxn id="152" idx="2"/>
            <a:endCxn id="56" idx="0"/>
          </p:cNvCxnSpPr>
          <p:nvPr/>
        </p:nvCxnSpPr>
        <p:spPr>
          <a:xfrm>
            <a:off x="2448238" y="2605750"/>
            <a:ext cx="1017300" cy="4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3"/>
          <p:cNvSpPr/>
          <p:nvPr/>
        </p:nvSpPr>
        <p:spPr>
          <a:xfrm>
            <a:off x="7186525" y="1870275"/>
            <a:ext cx="1017300" cy="4452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GIVES</a:t>
            </a:r>
            <a:endParaRPr sz="1000"/>
          </a:p>
        </p:txBody>
      </p:sp>
      <p:cxnSp>
        <p:nvCxnSpPr>
          <p:cNvPr id="155" name="Google Shape;155;p13"/>
          <p:cNvCxnSpPr>
            <a:endCxn id="154" idx="0"/>
          </p:cNvCxnSpPr>
          <p:nvPr/>
        </p:nvCxnSpPr>
        <p:spPr>
          <a:xfrm flipH="1">
            <a:off x="7695175" y="1463475"/>
            <a:ext cx="17100" cy="4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3"/>
          <p:cNvCxnSpPr>
            <a:endCxn id="135" idx="0"/>
          </p:cNvCxnSpPr>
          <p:nvPr/>
        </p:nvCxnSpPr>
        <p:spPr>
          <a:xfrm flipH="1">
            <a:off x="7508500" y="2353325"/>
            <a:ext cx="162300" cy="3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3"/>
          <p:cNvCxnSpPr>
            <a:stCxn id="54" idx="2"/>
            <a:endCxn id="152" idx="0"/>
          </p:cNvCxnSpPr>
          <p:nvPr/>
        </p:nvCxnSpPr>
        <p:spPr>
          <a:xfrm>
            <a:off x="1772254" y="1685465"/>
            <a:ext cx="675900" cy="4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3"/>
          <p:cNvCxnSpPr>
            <a:endCxn id="97" idx="1"/>
          </p:cNvCxnSpPr>
          <p:nvPr/>
        </p:nvCxnSpPr>
        <p:spPr>
          <a:xfrm>
            <a:off x="6656450" y="4154114"/>
            <a:ext cx="373200" cy="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3"/>
          <p:cNvSpPr/>
          <p:nvPr/>
        </p:nvSpPr>
        <p:spPr>
          <a:xfrm>
            <a:off x="6457425" y="3284188"/>
            <a:ext cx="1017300" cy="4452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GIVES</a:t>
            </a:r>
            <a:endParaRPr sz="1000"/>
          </a:p>
        </p:txBody>
      </p:sp>
      <p:cxnSp>
        <p:nvCxnSpPr>
          <p:cNvPr id="160" name="Google Shape;160;p13"/>
          <p:cNvCxnSpPr>
            <a:stCxn id="159" idx="0"/>
            <a:endCxn id="135" idx="2"/>
          </p:cNvCxnSpPr>
          <p:nvPr/>
        </p:nvCxnSpPr>
        <p:spPr>
          <a:xfrm flipH="1" rot="10800000">
            <a:off x="6966075" y="3123388"/>
            <a:ext cx="5424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3"/>
          <p:cNvCxnSpPr>
            <a:stCxn id="159" idx="2"/>
          </p:cNvCxnSpPr>
          <p:nvPr/>
        </p:nvCxnSpPr>
        <p:spPr>
          <a:xfrm flipH="1">
            <a:off x="6584175" y="3729388"/>
            <a:ext cx="381900" cy="1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3"/>
          <p:cNvSpPr/>
          <p:nvPr/>
        </p:nvSpPr>
        <p:spPr>
          <a:xfrm>
            <a:off x="445400" y="2492150"/>
            <a:ext cx="1017300" cy="4452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IF USES</a:t>
            </a:r>
            <a:endParaRPr sz="1000"/>
          </a:p>
        </p:txBody>
      </p:sp>
      <p:cxnSp>
        <p:nvCxnSpPr>
          <p:cNvPr id="163" name="Google Shape;163;p13"/>
          <p:cNvCxnSpPr>
            <a:endCxn id="162" idx="0"/>
          </p:cNvCxnSpPr>
          <p:nvPr/>
        </p:nvCxnSpPr>
        <p:spPr>
          <a:xfrm flipH="1">
            <a:off x="954050" y="1701350"/>
            <a:ext cx="828000" cy="7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3"/>
          <p:cNvCxnSpPr>
            <a:stCxn id="162" idx="2"/>
            <a:endCxn id="58" idx="0"/>
          </p:cNvCxnSpPr>
          <p:nvPr/>
        </p:nvCxnSpPr>
        <p:spPr>
          <a:xfrm flipH="1">
            <a:off x="450050" y="2937350"/>
            <a:ext cx="504000" cy="4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3"/>
          <p:cNvSpPr/>
          <p:nvPr/>
        </p:nvSpPr>
        <p:spPr>
          <a:xfrm>
            <a:off x="1155862" y="3309063"/>
            <a:ext cx="896900" cy="4269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PAYS</a:t>
            </a:r>
            <a:endParaRPr sz="1000"/>
          </a:p>
        </p:txBody>
      </p:sp>
      <p:cxnSp>
        <p:nvCxnSpPr>
          <p:cNvPr id="166" name="Google Shape;166;p13"/>
          <p:cNvCxnSpPr>
            <a:endCxn id="165" idx="1"/>
          </p:cNvCxnSpPr>
          <p:nvPr/>
        </p:nvCxnSpPr>
        <p:spPr>
          <a:xfrm flipH="1" rot="10800000">
            <a:off x="830962" y="3522513"/>
            <a:ext cx="324900" cy="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3"/>
          <p:cNvCxnSpPr>
            <a:endCxn id="165" idx="3"/>
          </p:cNvCxnSpPr>
          <p:nvPr/>
        </p:nvCxnSpPr>
        <p:spPr>
          <a:xfrm flipH="1">
            <a:off x="2052762" y="3447513"/>
            <a:ext cx="1116300" cy="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3"/>
          <p:cNvSpPr/>
          <p:nvPr/>
        </p:nvSpPr>
        <p:spPr>
          <a:xfrm>
            <a:off x="4804627" y="4749075"/>
            <a:ext cx="77220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delivery_status</a:t>
            </a:r>
            <a:endParaRPr sz="900"/>
          </a:p>
        </p:txBody>
      </p:sp>
      <p:sp>
        <p:nvSpPr>
          <p:cNvPr id="169" name="Google Shape;169;p13"/>
          <p:cNvSpPr/>
          <p:nvPr/>
        </p:nvSpPr>
        <p:spPr>
          <a:xfrm>
            <a:off x="3642350" y="3822850"/>
            <a:ext cx="1017300" cy="4452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TRACKS</a:t>
            </a:r>
            <a:endParaRPr sz="1000"/>
          </a:p>
        </p:txBody>
      </p:sp>
      <p:cxnSp>
        <p:nvCxnSpPr>
          <p:cNvPr id="170" name="Google Shape;170;p13"/>
          <p:cNvCxnSpPr/>
          <p:nvPr/>
        </p:nvCxnSpPr>
        <p:spPr>
          <a:xfrm>
            <a:off x="1776850" y="1725825"/>
            <a:ext cx="361200" cy="20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3"/>
          <p:cNvCxnSpPr>
            <a:endCxn id="169" idx="0"/>
          </p:cNvCxnSpPr>
          <p:nvPr/>
        </p:nvCxnSpPr>
        <p:spPr>
          <a:xfrm>
            <a:off x="2148800" y="3734350"/>
            <a:ext cx="2002200" cy="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3"/>
          <p:cNvCxnSpPr>
            <a:stCxn id="169" idx="3"/>
            <a:endCxn id="57" idx="1"/>
          </p:cNvCxnSpPr>
          <p:nvPr/>
        </p:nvCxnSpPr>
        <p:spPr>
          <a:xfrm>
            <a:off x="4659650" y="4045450"/>
            <a:ext cx="1233300" cy="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3"/>
          <p:cNvSpPr/>
          <p:nvPr/>
        </p:nvSpPr>
        <p:spPr>
          <a:xfrm>
            <a:off x="5728050" y="4658788"/>
            <a:ext cx="624240" cy="2210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zip_code</a:t>
            </a:r>
            <a:endParaRPr sz="900"/>
          </a:p>
        </p:txBody>
      </p:sp>
      <p:cxnSp>
        <p:nvCxnSpPr>
          <p:cNvPr id="174" name="Google Shape;174;p13"/>
          <p:cNvCxnSpPr>
            <a:stCxn id="123" idx="1"/>
            <a:endCxn id="124" idx="3"/>
          </p:cNvCxnSpPr>
          <p:nvPr/>
        </p:nvCxnSpPr>
        <p:spPr>
          <a:xfrm flipH="1">
            <a:off x="1455325" y="4526475"/>
            <a:ext cx="4143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3"/>
          <p:cNvSpPr/>
          <p:nvPr/>
        </p:nvSpPr>
        <p:spPr>
          <a:xfrm>
            <a:off x="3330250" y="4315275"/>
            <a:ext cx="1017300" cy="4452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CHECKS</a:t>
            </a:r>
            <a:endParaRPr sz="1000"/>
          </a:p>
        </p:txBody>
      </p:sp>
      <p:cxnSp>
        <p:nvCxnSpPr>
          <p:cNvPr id="176" name="Google Shape;176;p13"/>
          <p:cNvCxnSpPr>
            <a:stCxn id="123" idx="3"/>
            <a:endCxn id="175" idx="1"/>
          </p:cNvCxnSpPr>
          <p:nvPr/>
        </p:nvCxnSpPr>
        <p:spPr>
          <a:xfrm>
            <a:off x="2431825" y="4526475"/>
            <a:ext cx="898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3"/>
          <p:cNvCxnSpPr>
            <a:stCxn id="175" idx="3"/>
            <a:endCxn id="57" idx="1"/>
          </p:cNvCxnSpPr>
          <p:nvPr/>
        </p:nvCxnSpPr>
        <p:spPr>
          <a:xfrm flipH="1" rot="10800000">
            <a:off x="4347550" y="4112775"/>
            <a:ext cx="1545300" cy="4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3"/>
          <p:cNvSpPr/>
          <p:nvPr/>
        </p:nvSpPr>
        <p:spPr>
          <a:xfrm>
            <a:off x="2397900" y="100675"/>
            <a:ext cx="3679500" cy="22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PIE ER Conceptual Diagram</a:t>
            </a:r>
            <a:endParaRPr/>
          </a:p>
        </p:txBody>
      </p:sp>
      <p:cxnSp>
        <p:nvCxnSpPr>
          <p:cNvPr id="179" name="Google Shape;179;p13"/>
          <p:cNvCxnSpPr>
            <a:endCxn id="173" idx="0"/>
          </p:cNvCxnSpPr>
          <p:nvPr/>
        </p:nvCxnSpPr>
        <p:spPr>
          <a:xfrm flipH="1">
            <a:off x="6040170" y="4349488"/>
            <a:ext cx="227700" cy="3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3"/>
          <p:cNvCxnSpPr>
            <a:stCxn id="57" idx="2"/>
            <a:endCxn id="168" idx="0"/>
          </p:cNvCxnSpPr>
          <p:nvPr/>
        </p:nvCxnSpPr>
        <p:spPr>
          <a:xfrm flipH="1">
            <a:off x="5190650" y="4335350"/>
            <a:ext cx="10743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