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4AHwqRzF+Kt+r0O1JxYiprinQ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E85A91-7E8D-4778-8D6E-B58B78699603}">
  <a:tblStyle styleId="{2CE85A91-7E8D-4778-8D6E-B58B786996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906650" y="1068975"/>
            <a:ext cx="1610700" cy="3708000"/>
          </a:xfrm>
          <a:prstGeom prst="roundRect">
            <a:avLst>
              <a:gd fmla="val 16667" name="adj"/>
            </a:avLst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050568" y="1098997"/>
            <a:ext cx="3042900" cy="3678000"/>
          </a:xfrm>
          <a:prstGeom prst="roundRect">
            <a:avLst>
              <a:gd fmla="val 16667" name="adj"/>
            </a:avLst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626675" y="1120650"/>
            <a:ext cx="1610700" cy="3656400"/>
          </a:xfrm>
          <a:prstGeom prst="roundRect">
            <a:avLst>
              <a:gd fmla="val 16667" name="adj"/>
            </a:avLst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095050" y="666527"/>
            <a:ext cx="123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162150" y="660009"/>
            <a:ext cx="28197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 Selected Parts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860009" y="652618"/>
            <a:ext cx="1233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117550" y="2622690"/>
            <a:ext cx="1188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material suppliers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117550" y="1688775"/>
            <a:ext cx="1188900" cy="5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service provider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117550" y="3729340"/>
            <a:ext cx="1188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Gateway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4759425" y="3775573"/>
            <a:ext cx="1188900" cy="5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&amp; Sales Management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61489" y="2664424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349231" y="3776490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 Management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6882509" y="1614131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882509" y="3853802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Customers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"/>
          <p:cNvCxnSpPr>
            <a:stCxn id="62" idx="3"/>
            <a:endCxn id="65" idx="1"/>
          </p:cNvCxnSpPr>
          <p:nvPr/>
        </p:nvCxnSpPr>
        <p:spPr>
          <a:xfrm>
            <a:off x="2306450" y="3975640"/>
            <a:ext cx="1042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" name="Google Shape;69;p1"/>
          <p:cNvSpPr/>
          <p:nvPr/>
        </p:nvSpPr>
        <p:spPr>
          <a:xfrm>
            <a:off x="4759428" y="1614119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Support Team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231392" y="1464541"/>
            <a:ext cx="1188900" cy="4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 Restaurants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"/>
          <p:cNvCxnSpPr>
            <a:stCxn id="60" idx="3"/>
            <a:endCxn id="64" idx="1"/>
          </p:cNvCxnSpPr>
          <p:nvPr/>
        </p:nvCxnSpPr>
        <p:spPr>
          <a:xfrm flipH="1" rot="10800000">
            <a:off x="2306450" y="2866290"/>
            <a:ext cx="105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"/>
          <p:cNvCxnSpPr>
            <a:stCxn id="69" idx="1"/>
            <a:endCxn id="64" idx="0"/>
          </p:cNvCxnSpPr>
          <p:nvPr/>
        </p:nvCxnSpPr>
        <p:spPr>
          <a:xfrm flipH="1">
            <a:off x="3956028" y="1815869"/>
            <a:ext cx="803400" cy="8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>
            <a:stCxn id="61" idx="3"/>
            <a:endCxn id="70" idx="1"/>
          </p:cNvCxnSpPr>
          <p:nvPr/>
        </p:nvCxnSpPr>
        <p:spPr>
          <a:xfrm flipH="1" rot="10800000">
            <a:off x="2306450" y="1666275"/>
            <a:ext cx="924900" cy="3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>
            <a:stCxn id="63" idx="3"/>
            <a:endCxn id="67" idx="1"/>
          </p:cNvCxnSpPr>
          <p:nvPr/>
        </p:nvCxnSpPr>
        <p:spPr>
          <a:xfrm>
            <a:off x="5948325" y="4054573"/>
            <a:ext cx="934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"/>
          <p:cNvCxnSpPr>
            <a:stCxn id="69" idx="3"/>
            <a:endCxn id="66" idx="1"/>
          </p:cNvCxnSpPr>
          <p:nvPr/>
        </p:nvCxnSpPr>
        <p:spPr>
          <a:xfrm>
            <a:off x="5948328" y="1815869"/>
            <a:ext cx="9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p1"/>
          <p:cNvCxnSpPr>
            <a:stCxn id="65" idx="0"/>
            <a:endCxn id="64" idx="2"/>
          </p:cNvCxnSpPr>
          <p:nvPr/>
        </p:nvCxnSpPr>
        <p:spPr>
          <a:xfrm flipH="1" rot="10800000">
            <a:off x="3943681" y="3067890"/>
            <a:ext cx="12300" cy="7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p1"/>
          <p:cNvCxnSpPr>
            <a:stCxn id="63" idx="0"/>
            <a:endCxn id="64" idx="2"/>
          </p:cNvCxnSpPr>
          <p:nvPr/>
        </p:nvCxnSpPr>
        <p:spPr>
          <a:xfrm rot="10800000">
            <a:off x="3955875" y="3067873"/>
            <a:ext cx="1398000" cy="70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"/>
          <p:cNvCxnSpPr>
            <a:stCxn id="61" idx="3"/>
            <a:endCxn id="64" idx="0"/>
          </p:cNvCxnSpPr>
          <p:nvPr/>
        </p:nvCxnSpPr>
        <p:spPr>
          <a:xfrm>
            <a:off x="2306450" y="1967775"/>
            <a:ext cx="16494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"/>
          <p:cNvCxnSpPr>
            <a:stCxn id="60" idx="3"/>
            <a:endCxn id="65" idx="1"/>
          </p:cNvCxnSpPr>
          <p:nvPr/>
        </p:nvCxnSpPr>
        <p:spPr>
          <a:xfrm>
            <a:off x="2306450" y="2868990"/>
            <a:ext cx="1042800" cy="11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p1"/>
          <p:cNvSpPr txBox="1"/>
          <p:nvPr/>
        </p:nvSpPr>
        <p:spPr>
          <a:xfrm>
            <a:off x="285750" y="128150"/>
            <a:ext cx="8278500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Circular Pie - Business Relation Map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4813714" y="1975909"/>
            <a:ext cx="10732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3394920" y="3070606"/>
            <a:ext cx="10732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3292931" y="1808671"/>
            <a:ext cx="10732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  <a:endParaRPr/>
          </a:p>
        </p:txBody>
      </p:sp>
      <p:sp>
        <p:nvSpPr>
          <p:cNvPr id="84" name="Google Shape;84;p1"/>
          <p:cNvSpPr txBox="1"/>
          <p:nvPr/>
        </p:nvSpPr>
        <p:spPr>
          <a:xfrm>
            <a:off x="6917626" y="1962315"/>
            <a:ext cx="107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3335694" y="4125090"/>
            <a:ext cx="10732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4853562" y="4293675"/>
            <a:ext cx="10732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(Circular Pie)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2348175" y="129525"/>
            <a:ext cx="522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Roles by Business Group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488750" y="545925"/>
            <a:ext cx="359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Users (Customers)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(Tharun)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Customers (Maneesha)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488750" y="1379750"/>
            <a:ext cx="22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Users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2"/>
          <p:cNvGraphicFramePr/>
          <p:nvPr/>
        </p:nvGraphicFramePr>
        <p:xfrm>
          <a:off x="1570949" y="180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{2CE85A91-7E8D-4778-8D6E-B58B78699603}</a:tableStyleId>
              </a:tblPr>
              <a:tblGrid>
                <a:gridCol w="2472025"/>
                <a:gridCol w="2200350"/>
                <a:gridCol w="2143375"/>
              </a:tblGrid>
              <a:tr h="46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Business Group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User Roles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Team member name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(Business group proxy)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46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Advertising Sales &amp; Management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Advertisement Sales Representative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Alan Parmar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Business Management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Business Manager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Yash Kantharia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Finance Management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Accountant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Poonam Adtani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6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Customer Support Team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Customer Relationship Executive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Saichand Reddy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Partner Restaurants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Partner Manager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Sarvesh Desai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