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658"/>
  </p:normalViewPr>
  <p:slideViewPr>
    <p:cSldViewPr snapToGrid="0" snapToObjects="1">
      <p:cViewPr>
        <p:scale>
          <a:sx n="100" d="100"/>
          <a:sy n="100" d="100"/>
        </p:scale>
        <p:origin x="18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735-C66F-8A42-9309-52041781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0E184-6F3A-5141-9441-E0AA3FFB4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34BC-3009-324A-8B38-7D9E4058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F487-4DC3-4348-9493-7508FCB9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828A-E326-D541-97C8-1C37C400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88C0-CF83-594E-9F92-43291799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9DF33-44D3-C245-9CF6-24DEC34F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8C12-E809-844C-8BC0-239882D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B3DF-6CD3-9D47-B8C8-98CEA070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9A11-CB21-7E43-B4A6-754B6D8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DEA37-F6EA-0341-8605-9452E2AD5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AB05-093C-8A43-B34A-B54F55C15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6430-80BF-344D-BF28-FEBDE5FD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F406-B7D6-F24B-9FD8-267C5EA0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183A-92A8-774B-8D3F-24846F7F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2BAD-F075-D64E-96A7-387BA0FD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56FB-BA78-8348-885E-8A407733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657D2-719A-B444-9419-934AFCD5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767B-68D2-CB4D-A88D-56EEDA86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DE29-0720-F847-96DC-59038A0D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CFD2-9ABC-AD42-8A63-77287839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B2A87-BC83-2646-9421-DBAF0DBB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A02C5-E086-D644-A612-0052A437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7FA1-D168-E14C-AD83-BC21DFB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008F-5E89-2C4F-83AB-352B02E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7829-25A9-F14A-BDA6-A4B8EF3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4E93-FBF2-744A-86C4-F205CF82B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BF7B-43CF-7E46-AC45-74B7845F8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4104-7EB4-474A-8437-10BB1A0F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715E-D231-E048-9B58-FAED20CB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07790-3109-7A4E-8F97-11BBB894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D57E-30EB-EE48-8021-D7B13987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A7FFA-148A-6D4B-AE92-9ECDE293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3B04-6C21-654A-96ED-52F7FF27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E8C7-7092-4242-B3CE-7E6B54DA4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4C835-867C-6040-AFD8-D5EBD1A0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8F7CF-653E-054A-B98E-CF1512E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373C2-B413-3247-A8D1-4D9AA45D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A849-A06C-2B47-A179-23E7729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4-9ED1-9448-ABC3-19003B8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807BB-A8EB-E344-9CC7-51DE0FED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35FDC-93DB-DF4F-9585-FE5AAE1B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AF160-2B8A-A64A-B3FE-8E1E715F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85CE-E64D-2B4E-A4B9-B357A54E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2C97B-C90D-6E44-B64E-E065C0E1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5AF1-AE5F-2546-8444-42402BEB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9590-AAE7-5D42-9621-34CBB2F8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B982-3FB6-AC4F-8BE2-D95D7DB5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6507-7AE1-A14E-8C4F-793A9CB2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89EBE-4103-374B-9555-8E9E0A4F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D5B9-49D1-2D4F-A70A-CEB3AC6A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3D7FC-7E07-7C4D-BCC9-DFAF33D7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68D4-F979-2B47-A113-C90F7392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8AC21-64A3-694C-82E1-B20A2424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ED1B-2531-234E-B7A3-8D139ADD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19687-0FC9-8146-AEE8-3223489A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CD03-E530-644F-AF55-E7294FF0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69A7-27A4-9841-A2C3-D8BA4E36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07EF5-BF4C-6D40-93B2-0187194A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AF0D-20FC-CD42-BF98-341F34D1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81AC-2621-DF4A-862F-63D916778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3807-539D-7844-9373-36B69F883C2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675A-5726-0B49-A8D6-306A6BEA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79AF-AF88-F34C-8921-F7D244BC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A14A-BA34-BB48-B26E-85150692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EAFD-A04E-EF41-AE3B-E20E5B383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DESIRE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9E12F-CC86-1E4D-9133-F4E27E63C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Increase the probability of survival for the side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75B9-17EB-0A4A-8D3E-21047844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83E4-4BDC-A74F-A98C-A3674873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57901" cy="4351338"/>
          </a:xfrm>
        </p:spPr>
        <p:txBody>
          <a:bodyPr/>
          <a:lstStyle/>
          <a:p>
            <a:r>
              <a:rPr lang="en-US" dirty="0"/>
              <a:t>Problems</a:t>
            </a:r>
          </a:p>
          <a:p>
            <a:r>
              <a:rPr lang="en-US" dirty="0"/>
              <a:t>Target users</a:t>
            </a:r>
          </a:p>
          <a:p>
            <a:r>
              <a:rPr lang="en-US" dirty="0"/>
              <a:t>Value-add</a:t>
            </a:r>
          </a:p>
          <a:p>
            <a:r>
              <a:rPr lang="en-US" dirty="0"/>
              <a:t>User POV</a:t>
            </a:r>
          </a:p>
          <a:p>
            <a:r>
              <a:rPr lang="en-US" dirty="0"/>
              <a:t>Blog</a:t>
            </a:r>
          </a:p>
          <a:p>
            <a:r>
              <a:rPr lang="en-US" dirty="0"/>
              <a:t>Success criteria</a:t>
            </a:r>
          </a:p>
          <a:p>
            <a:r>
              <a:rPr lang="en-US" dirty="0"/>
              <a:t>Measurement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F9A309-1CF2-3F42-A18F-A74210246B2C}"/>
              </a:ext>
            </a:extLst>
          </p:cNvPr>
          <p:cNvSpPr txBox="1">
            <a:spLocks/>
          </p:cNvSpPr>
          <p:nvPr/>
        </p:nvSpPr>
        <p:spPr>
          <a:xfrm>
            <a:off x="4693920" y="1825625"/>
            <a:ext cx="6659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Team 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 of players using custom KPIs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72397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8657-1DD7-594B-87E8-BD22C1D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AB60-5866-9547-AF9F-1D661988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important that the data is interpreted correctly but also displayed in a way that makes sense to whoever is viewing it.</a:t>
            </a:r>
          </a:p>
          <a:p>
            <a:r>
              <a:rPr lang="en-US" dirty="0"/>
              <a:t>Easy-adjust final scores that allow for different weightings to be applied by end users i.e. increasing 1v1 defending weighting for full backs</a:t>
            </a:r>
          </a:p>
          <a:p>
            <a:endParaRPr lang="en-US" dirty="0"/>
          </a:p>
          <a:p>
            <a:r>
              <a:rPr lang="en-US" dirty="0"/>
              <a:t>User registration and authentication</a:t>
            </a:r>
          </a:p>
          <a:p>
            <a:r>
              <a:rPr lang="en-US" dirty="0"/>
              <a:t>Search filters, Strengths, Weaknesses, Metrics</a:t>
            </a:r>
          </a:p>
          <a:p>
            <a:r>
              <a:rPr lang="en-US" dirty="0"/>
              <a:t>Page flows: {Search -&gt; Player details -&gt; Compare players}</a:t>
            </a:r>
          </a:p>
          <a:p>
            <a:r>
              <a:rPr lang="en-US" dirty="0"/>
              <a:t>Private player reports integration, File uploads/downloads</a:t>
            </a:r>
          </a:p>
          <a:p>
            <a:r>
              <a:rPr lang="en-US" dirty="0"/>
              <a:t>Advanced: Themes, Caching, Stateful apps, Widgets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4D29-8ECC-4241-82F3-57919E88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63F0-EA51-1D43-90AD-184DD8E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Rely on no code solutions</a:t>
            </a:r>
          </a:p>
          <a:p>
            <a:r>
              <a:rPr lang="en-US" dirty="0"/>
              <a:t>Write only front-end codes</a:t>
            </a:r>
          </a:p>
          <a:p>
            <a:r>
              <a:rPr lang="en-US" dirty="0"/>
              <a:t>Serverless deployment for back-end</a:t>
            </a:r>
          </a:p>
          <a:p>
            <a:r>
              <a:rPr lang="en-US" dirty="0"/>
              <a:t>Value-add to users</a:t>
            </a:r>
          </a:p>
          <a:p>
            <a:r>
              <a:rPr lang="en-US" dirty="0"/>
              <a:t>Provide channels for user feedback</a:t>
            </a:r>
          </a:p>
          <a:p>
            <a:r>
              <a:rPr lang="en-US" dirty="0"/>
              <a:t>Takes less than a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3EA5-86D7-174B-BF1F-33AC4A50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2AAE-3D3E-4648-9B73-F1136551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Reddit and Twitter for community outreach</a:t>
            </a:r>
          </a:p>
          <a:p>
            <a:r>
              <a:rPr lang="en-US" dirty="0"/>
              <a:t>SEO for direct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Self-growth property</a:t>
            </a:r>
          </a:p>
          <a:p>
            <a:pPr lvl="1"/>
            <a:r>
              <a:rPr lang="en-US" dirty="0"/>
              <a:t>Rewards for invitation</a:t>
            </a:r>
          </a:p>
          <a:p>
            <a:pPr lvl="1"/>
            <a:r>
              <a:rPr lang="en-US" dirty="0"/>
              <a:t>Establish a chat group</a:t>
            </a:r>
          </a:p>
          <a:p>
            <a:pPr lvl="1"/>
            <a:r>
              <a:rPr lang="en-US" dirty="0"/>
              <a:t>Long-term updates</a:t>
            </a:r>
          </a:p>
          <a:p>
            <a:pPr lvl="1"/>
            <a:r>
              <a:rPr lang="en-US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15301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C85A-5B5F-0849-9A3F-D5783AEA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FF24-35A8-8C43-94EA-496FD12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psychological expectation</a:t>
            </a:r>
          </a:p>
          <a:p>
            <a:r>
              <a:rPr lang="en-US" dirty="0"/>
              <a:t>Polish according to early feedback to accumulate seed users</a:t>
            </a:r>
          </a:p>
          <a:p>
            <a:r>
              <a:rPr lang="en-US" dirty="0"/>
              <a:t>Test of time and volume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Fixate on a pricing method and republish</a:t>
            </a:r>
          </a:p>
          <a:p>
            <a:pPr lvl="1"/>
            <a:r>
              <a:rPr lang="en-US" dirty="0"/>
              <a:t>Stripe setup on Substack</a:t>
            </a:r>
          </a:p>
          <a:p>
            <a:pPr lvl="1"/>
            <a:r>
              <a:rPr lang="en-IN" dirty="0"/>
              <a:t>Basic functions are for free while premium features are only for paid users</a:t>
            </a:r>
          </a:p>
          <a:p>
            <a:pPr lvl="1"/>
            <a:r>
              <a:rPr lang="en-IN" dirty="0"/>
              <a:t>Patreon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D1C0-5036-0542-9C9D-1697C38D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brand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0983F-BF5C-6E4A-971C-D6E5F4F28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492" y="1825625"/>
            <a:ext cx="8413015" cy="4351338"/>
          </a:xfr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242279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60099</TotalTime>
  <Words>224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DESIRE 101</vt:lpstr>
      <vt:lpstr>Ideate</vt:lpstr>
      <vt:lpstr>Streamlit features</vt:lpstr>
      <vt:lpstr>Prototype</vt:lpstr>
      <vt:lpstr>Market</vt:lpstr>
      <vt:lpstr>Monetize</vt:lpstr>
      <vt:lpstr>Online brand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 101</dc:title>
  <dc:creator>Yash Karle</dc:creator>
  <cp:lastModifiedBy>Yash Karle</cp:lastModifiedBy>
  <cp:revision>10</cp:revision>
  <dcterms:created xsi:type="dcterms:W3CDTF">2023-01-02T15:34:17Z</dcterms:created>
  <dcterms:modified xsi:type="dcterms:W3CDTF">2023-02-13T09:13:24Z</dcterms:modified>
</cp:coreProperties>
</file>