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3E2D98-2B39-3843-BC75-146EC5F2E85C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8"/>
  </p:normalViewPr>
  <p:slideViewPr>
    <p:cSldViewPr snapToGrid="0" snapToObjects="1">
      <p:cViewPr>
        <p:scale>
          <a:sx n="170" d="100"/>
          <a:sy n="170" d="100"/>
        </p:scale>
        <p:origin x="-848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8F2E-9F55-9F47-B093-9E2AFB60B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E4E09-35A8-2D4F-9B1B-FFDEC51E4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2A9D-C0FB-FF46-9CA7-9EE0BEBA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BE5A-E2DD-F644-9208-09578F79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37A5-917D-6748-A062-51197136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7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4BB2-0192-BC46-B8E5-2608D198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7045B-6A8B-F444-B9D9-F362E8A87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3621-53EC-364A-A754-5F48856D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8B80-2A60-7D4A-8F7B-D0FE23B3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772D-6602-B144-B0F2-7497CE42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FAA4F-83A5-5642-BFF8-74A3ADD08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FC6DB-AD4B-2B47-B1FE-8D15FF3C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7BE8A-DC76-E745-AE93-F77D034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5E10-8003-3741-8798-2010A06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EE38-8B68-234F-969F-52264BB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04B5-CAC3-7846-A761-99DD26C0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6E3A-04EE-9C41-9EFE-0F9EF02F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D7A3D-A053-A341-824B-0333322E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08C5-87C9-CD4E-815A-E971D9B2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B959-774C-A94D-87E8-FBC979E1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2F1D-4F19-B34E-8CA5-4D46ECE6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5129-59D7-094E-A542-5689F73E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1FBB-2C83-1D44-8F15-DBD2A18A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B7C0-8D93-434F-8722-BC608051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B0BF-217F-BF44-BE3A-3D8408DC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6D3B-22A3-7742-8626-16F7E129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8D04-AE40-A74B-B663-6F5124B2E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9847-85B0-994D-BB7F-C8F74CE9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0E85A-CFC7-DA41-84BF-D7936B59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26501-E78B-1543-BD86-A44B8830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AFC8A-0DAF-AF42-BBB5-E3528F88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4FAF-5D31-2D43-AF8C-42329A13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ADC9-1D45-684B-8C81-FDC193CC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54F96-2EE5-D049-94E1-EF741CE9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BA5E4-E0EB-BD47-8241-F851743DA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44F76-4073-9D43-907F-96F11E23C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CC3F3-4F2B-4A47-B03A-79AE4A5E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0235F-D452-E447-946E-90E0474E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DC6BA-2354-F245-9A45-73AA0438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8C51-7C2E-B442-A7F6-F1B5BA17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D1F86-00A0-E242-BE2C-19ACA505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9B857-8D9A-C749-BEAE-24A4F1C5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DF2B2-1162-7D49-9BB9-7CE3BD1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3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4D009-5763-8B46-A11C-E74D3A91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D3B2C-3D5D-4049-AAAE-28064384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307F5-BBCE-5D40-A040-240287AB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6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7562-91AA-934F-95FA-1648FB6F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E7EF-0B67-BC4A-BB5D-9AB336AE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D73A-7892-834E-922B-073016725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447C-F94B-5949-AF27-83A03012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88792-8C85-1646-9475-A7AC2B37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9983-CDB9-7346-BA3A-4D831EB2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1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A4AA-C7C7-A14E-AE34-E761345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A995E-E185-0C42-BF5B-604C43C5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5809C-32C1-A346-BC8A-5D5AB4E43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7F861-9A1F-AF48-B91F-337CA984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C0D39-18E9-8549-8949-E4ADBF8E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F43D-36CB-5046-A60C-817B011E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1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0BAC8-B355-7246-B5D2-E3A37680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DF10D-CBCE-604E-AB44-B4772497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FB7D-5DC2-C64D-8B94-C7C02B5C6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EEF6A-3564-4545-B093-C1040135A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C80B-840F-CF45-A167-A9730337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16AB-DC52-DF4B-BC0B-AC323D8C9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Evaluating players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F3200-E24D-F04F-86B1-ED9EBE4B3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Defensive metrics for Central Midfielders</a:t>
            </a:r>
          </a:p>
          <a:p>
            <a:endParaRPr lang="en-US" dirty="0"/>
          </a:p>
          <a:p>
            <a:r>
              <a:rPr lang="en-US" dirty="0"/>
              <a:t>Yash Karle</a:t>
            </a:r>
          </a:p>
        </p:txBody>
      </p:sp>
    </p:spTree>
    <p:extLst>
      <p:ext uri="{BB962C8B-B14F-4D97-AF65-F5344CB8AC3E}">
        <p14:creationId xmlns:p14="http://schemas.microsoft.com/office/powerpoint/2010/main" val="308416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4AED-E892-0E44-8DB1-27409BE9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41F4-6ADF-D24F-86D9-55634BE3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102" y="379683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Action-based Expected Threat for successful defensive duels in isolated possession chains</a:t>
            </a:r>
            <a:br>
              <a:rPr lang="en-US" sz="1800" dirty="0"/>
            </a:br>
            <a:endParaRPr lang="en-US" sz="1800" dirty="0"/>
          </a:p>
          <a:p>
            <a:r>
              <a:rPr lang="en-IN" sz="1800" dirty="0"/>
              <a:t>Xgboost model trained for Bundesliga possession chains and scored on Serie A midfielders</a:t>
            </a:r>
          </a:p>
          <a:p>
            <a:r>
              <a:rPr lang="en-IN" sz="1800" dirty="0"/>
              <a:t>Filtered down to ‘Ground defending duel’ actions only as the model was skewed towards tall forwards</a:t>
            </a:r>
          </a:p>
          <a:p>
            <a:r>
              <a:rPr lang="en-IN" sz="1800" dirty="0"/>
              <a:t>Normalized to reflect per 90 stats scaled down for opposition possession %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EDFDA-21C0-1540-89AA-6E4C2027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90" y="1690688"/>
            <a:ext cx="8788400" cy="187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1DD5BC-34CE-7941-B569-7432F71B23BC}"/>
              </a:ext>
            </a:extLst>
          </p:cNvPr>
          <p:cNvSpPr/>
          <p:nvPr/>
        </p:nvSpPr>
        <p:spPr>
          <a:xfrm>
            <a:off x="8730115" y="1690688"/>
            <a:ext cx="1375076" cy="187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0B8CF-EAF4-2C48-A3EE-DEF602CD7744}"/>
              </a:ext>
            </a:extLst>
          </p:cNvPr>
          <p:cNvSpPr/>
          <p:nvPr/>
        </p:nvSpPr>
        <p:spPr>
          <a:xfrm>
            <a:off x="1316788" y="2223436"/>
            <a:ext cx="8788401" cy="15573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1801-FE2C-1B42-903C-7BA4C5FD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D84CC-E67E-B640-8A2E-2AAC14E65E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352800" cy="363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0665F-A448-7B41-97E8-A4E10AB945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6739" y="1690688"/>
            <a:ext cx="3352800" cy="363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91D3F-C980-0F41-B02F-90237E45FF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42962" y="5118167"/>
            <a:ext cx="4622800" cy="1624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70BCC-1123-324D-A167-BED6A58922AD}"/>
              </a:ext>
            </a:extLst>
          </p:cNvPr>
          <p:cNvSpPr txBox="1"/>
          <p:nvPr/>
        </p:nvSpPr>
        <p:spPr>
          <a:xfrm>
            <a:off x="9275278" y="2352626"/>
            <a:ext cx="2078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Factors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Minutes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Club &amp;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Playing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value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DE342A2-7A39-A04B-AC4F-96C9A568953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703939" y="1411556"/>
            <a:ext cx="33528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E92B64-502C-7647-931A-257A737A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0620" y="2229644"/>
            <a:ext cx="3122894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AFC29-BCF2-A940-B975-CEC75962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60" y="2229644"/>
            <a:ext cx="3086100" cy="354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6EDF5F-2DF2-9A48-BE2E-49ACE9AD2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-67658"/>
            <a:ext cx="5537200" cy="2222500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3742B2C-F8D3-7F4D-8FE9-894751BA399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0" y="2229644"/>
            <a:ext cx="33528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6D089BD-9B3B-9A41-9D5F-24138D4669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25778" y="1919036"/>
            <a:ext cx="2434590" cy="2774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CEBC2-9C71-3D43-8849-D0807E7A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6302C-6D6D-E442-ACD5-990C7D8009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30916" y="1919036"/>
            <a:ext cx="2434590" cy="2774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090BA-870D-E54C-A497-ADDA70D308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23209" y="1919036"/>
            <a:ext cx="2434590" cy="2774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1EDE7-2181-0F47-A0D8-D350B9DDAF4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28347" y="1919036"/>
            <a:ext cx="2434590" cy="2774315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4FE92B64-502C-7647-931A-257A737A18A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254323" y="1919036"/>
            <a:ext cx="2403475" cy="2774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9AFC29-BCF2-A940-B975-CEC75962909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223208" y="1919035"/>
            <a:ext cx="2434590" cy="27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5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34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Evaluating players</vt:lpstr>
      <vt:lpstr>Metric</vt:lpstr>
      <vt:lpstr>Recommendation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players</dc:title>
  <dc:creator>Yash Karle</dc:creator>
  <cp:lastModifiedBy>Yash Karle</cp:lastModifiedBy>
  <cp:revision>10</cp:revision>
  <dcterms:created xsi:type="dcterms:W3CDTF">2022-10-03T13:18:55Z</dcterms:created>
  <dcterms:modified xsi:type="dcterms:W3CDTF">2022-10-04T21:20:20Z</dcterms:modified>
</cp:coreProperties>
</file>