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9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8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3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9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21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8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22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9B8B34-0BB5-4D46-A455-BE811C576D09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CCCF0D4-E752-4EA0-BA62-581BD3AEC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678" y="1122362"/>
            <a:ext cx="9144000" cy="41354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NAME:YASH KAVA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SUBJECT:KOTLINE(ANDROID)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PROJECT NAME:EASY RENTAL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11285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37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510" y="532436"/>
            <a:ext cx="5388980" cy="86810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OVER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</a:t>
            </a:r>
          </a:p>
          <a:p>
            <a:r>
              <a:rPr lang="en-US" dirty="0" smtClean="0"/>
              <a:t>DIFFERENT OPTIONS FOR RENT</a:t>
            </a:r>
          </a:p>
          <a:p>
            <a:r>
              <a:rPr lang="en-US" dirty="0" smtClean="0"/>
              <a:t>PAYMENT METHOD</a:t>
            </a:r>
          </a:p>
          <a:p>
            <a:r>
              <a:rPr lang="en-US" dirty="0" smtClean="0"/>
              <a:t>PAYMENT HISTORY</a:t>
            </a:r>
          </a:p>
          <a:p>
            <a:r>
              <a:rPr lang="en-US" dirty="0" smtClean="0"/>
              <a:t>RENT  REMINDER</a:t>
            </a:r>
          </a:p>
          <a:p>
            <a:r>
              <a:rPr lang="en-US" dirty="0" smtClean="0"/>
              <a:t>CONTACT INOF OF OWNER</a:t>
            </a:r>
          </a:p>
          <a:p>
            <a:r>
              <a:rPr lang="en-US" dirty="0" smtClean="0"/>
              <a:t>USER PROFILE INFO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80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LOGIN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THERE ARE LOG IN OR SINGUP PAGE</a:t>
            </a:r>
          </a:p>
          <a:p>
            <a:r>
              <a:rPr lang="en-US" dirty="0" smtClean="0"/>
              <a:t>THERE ARE THREE USER INPUT EDIT TEXT</a:t>
            </a:r>
          </a:p>
          <a:p>
            <a:pPr lvl="1"/>
            <a:r>
              <a:rPr lang="en-US" dirty="0" smtClean="0"/>
              <a:t>1)MOBILE NUMBER OR EMAIL ID</a:t>
            </a:r>
          </a:p>
          <a:p>
            <a:pPr lvl="1"/>
            <a:r>
              <a:rPr lang="en-US" dirty="0" smtClean="0"/>
              <a:t>2)OTP(ONE TIME PASSWORD)</a:t>
            </a:r>
          </a:p>
          <a:p>
            <a:pPr lvl="1"/>
            <a:r>
              <a:rPr lang="en-US" dirty="0" smtClean="0"/>
              <a:t>3)ENTER YOUR PASSWORD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2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SCREEN THERE ARE OPTIONS FOR RENT LIKE,</a:t>
            </a:r>
          </a:p>
          <a:p>
            <a:pPr lvl="1"/>
            <a:r>
              <a:rPr lang="en-US" dirty="0" smtClean="0"/>
              <a:t>HOUSE FOR RENT</a:t>
            </a:r>
          </a:p>
          <a:p>
            <a:pPr lvl="1"/>
            <a:r>
              <a:rPr lang="en-US" dirty="0" smtClean="0"/>
              <a:t>CAR FOR RENT</a:t>
            </a:r>
          </a:p>
          <a:p>
            <a:pPr lvl="1"/>
            <a:r>
              <a:rPr lang="en-US" dirty="0" smtClean="0"/>
              <a:t>SHOP/SHOWROOM FOR RENT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9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6981"/>
            <a:ext cx="10470266" cy="3699981"/>
          </a:xfrm>
        </p:spPr>
        <p:txBody>
          <a:bodyPr/>
          <a:lstStyle/>
          <a:p>
            <a:r>
              <a:rPr lang="en-US" dirty="0" smtClean="0"/>
              <a:t>IN THIS PAGE THERE ARE MANY OPTIONS FOR RENT PROPERTIES,IT IS DEPENDS ON PREVIOUS SCREEN OPTION</a:t>
            </a:r>
          </a:p>
          <a:p>
            <a:r>
              <a:rPr lang="en-US" dirty="0" smtClean="0"/>
              <a:t>LIKE IF YOU SELECT HOUSE FOR RENT THEN IT SHOWS MANY OPTIONS OF RENTAL HOUSE</a:t>
            </a:r>
          </a:p>
          <a:p>
            <a:r>
              <a:rPr lang="en-US" dirty="0" smtClean="0"/>
              <a:t>IF YOU SELECT SHOP/SHOWROOMS FOR RENT THEN IT SHOWS MANY OPTIONS OF SHOPS OR SHOWROOM</a:t>
            </a:r>
          </a:p>
          <a:p>
            <a:r>
              <a:rPr lang="en-US" dirty="0" smtClean="0"/>
              <a:t>IF YOU SELECT CAR FOR RENT THEN IT SHOWS SOME RENTAL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SELECT ANY CAR,HOUSE OR SHOWROOM THEN USER COME TO THIS SCREEN</a:t>
            </a:r>
          </a:p>
          <a:p>
            <a:r>
              <a:rPr lang="en-US" dirty="0" smtClean="0"/>
              <a:t>THIS SCREEN SHOWS DETAILS OF RENTAL PRODUCT LIKE 	</a:t>
            </a:r>
          </a:p>
          <a:p>
            <a:pPr lvl="1"/>
            <a:r>
              <a:rPr lang="en-US" dirty="0" smtClean="0"/>
              <a:t>IF USER SELECT CAR THEN IT SHOWS DETAILS OF CAR LIKE IMAGES,MODEL,RENT,ETC.</a:t>
            </a:r>
          </a:p>
          <a:p>
            <a:pPr lvl="1"/>
            <a:r>
              <a:rPr lang="en-US" dirty="0" smtClean="0"/>
              <a:t>IF USER SELECT ANY PROPERTY THEN IT SHOWS DETAILS OF SELECTED PROPERTIES LIKE ADDRESS,IMAGES OF PROPERTY,RENT,ETC.</a:t>
            </a:r>
          </a:p>
          <a:p>
            <a:pPr lvl="1"/>
            <a:r>
              <a:rPr lang="en-US" dirty="0" smtClean="0"/>
              <a:t>AFTER USER GET DETAILS FOR SELECTED OPTION THERE ARE CONFORMATION BUTTON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3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CONFORMATION THERE ARE PAYMENT OPTIONS FOR BOOK SELECTED RENTAL OPTION</a:t>
            </a:r>
          </a:p>
          <a:p>
            <a:r>
              <a:rPr lang="en-US" dirty="0" smtClean="0"/>
              <a:t>AND SHOW RENT CYCLE,DEPOSITE,ETC.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250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171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NAME:YASH KAVA  SUBJECT:KOTLINE(ANDROID)  PROJECT NAME:EASY RENTAL</vt:lpstr>
      <vt:lpstr>OVER VIEW</vt:lpstr>
      <vt:lpstr>LOGIN SCREEN</vt:lpstr>
      <vt:lpstr>HOME SCREEN</vt:lpstr>
      <vt:lpstr>4</vt:lpstr>
      <vt:lpstr>5 </vt:lpstr>
      <vt:lpstr>6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RENTAL</dc:title>
  <dc:creator>DELL</dc:creator>
  <cp:lastModifiedBy>DELL</cp:lastModifiedBy>
  <cp:revision>6</cp:revision>
  <dcterms:created xsi:type="dcterms:W3CDTF">2022-09-11T07:51:55Z</dcterms:created>
  <dcterms:modified xsi:type="dcterms:W3CDTF">2022-09-11T08:34:57Z</dcterms:modified>
</cp:coreProperties>
</file>