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9"/>
    <p:restoredTop sz="94706"/>
  </p:normalViewPr>
  <p:slideViewPr>
    <p:cSldViewPr snapToGrid="0">
      <p:cViewPr varScale="1">
        <p:scale>
          <a:sx n="78" d="100"/>
          <a:sy n="78" d="100"/>
        </p:scale>
        <p:origin x="1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66F-EB39-72A1-3312-75ABFAABB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B2B7C-3767-B296-BCAC-0B7EA6B26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CEFBB-19D3-CB13-59F2-F8B1F26E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AC93-8953-1666-A517-51002728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57B1-00EE-CD97-4F44-C20455B0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86A-5483-BAF8-9450-0C15EB14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F9FFB-3ED4-6D61-04D4-1D05A4B3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7819-7DE7-B397-C6A4-8B992A27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6A43-6B17-712E-8A59-88E871CF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5145-B0D3-69ED-F2A8-0039A0B3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7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11FBA-3B8F-75F4-36E2-91A56718B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09006-0D56-C7C4-6974-4CA2C27B9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B42A-BDA4-4A46-B395-8E14746D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1469-2CD3-9998-27CF-42B82693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4DC64-3515-6040-C0F1-039C86E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2012-CEA4-7190-C10A-1165AB82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4DAD-1198-3E64-1D92-90F2BB57A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A0D1-AD75-35AF-DFAE-C4AA4042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BCAC-7504-A621-C013-3E5819B2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D6C4-17CD-B49B-7188-A7892378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3266-4F8A-5C7B-1CD3-EB3368DC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C2B-6BFF-38A3-ED0F-F909D92C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24CE-2029-BA4C-887F-B3F10C0E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5B25-81C1-59A6-C4A0-DEBC4A15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A738D-24C4-C3FB-B032-416CAF26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1DD6-2A3A-DC81-A1E0-2EEA39FF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CE6E-7530-81AE-8310-4904A2A7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B1781-5383-AD7A-E0E9-AEE9D8674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3DB29-F85A-8583-E5EE-65316582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D914-955C-56DE-BAB4-481EA743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320E9-21FF-D83B-817B-0BE838E6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D557-6769-90E4-1920-0CD5B906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48A23-9833-A7DA-5C4E-148F2FCF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9585-E5B1-499C-3C37-743F82BA5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2A3C6-A11A-14FC-ED49-71D6A1779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F8230-DD97-3600-2581-37CFB472B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0E5E5-999E-7469-8C18-8265C4FB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42CDE-BBB6-B451-A878-52185081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E5C4E-EA96-251A-9EA3-65B3485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A8DF-EDC0-AA93-550B-8ADE8D6D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73641-1B71-A199-261A-FA682173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7C353-619E-AABC-D05F-17ACFC8C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EB72D-20AA-0789-13C1-C2C23AB1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4B190-F50D-0BC2-30DE-6E228D2F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45D91-152C-58B0-64E6-77CF179E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F3AA8-61E7-2D71-8445-35F73548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FEE3-43E1-ADC1-EE4A-3436CC94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13C7-957A-78AF-ED9E-30B60C0E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195B1-D614-7200-E844-5438864F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5083F-9B3F-EA2E-0C1D-2E6A921F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3570A-5938-B986-0FB0-0E81A75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B319-6362-F1A3-E2BB-6C1E89E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1587-C869-C109-8147-84B9E69C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7F214-A6CF-0A45-4CD4-8302D53D6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5280-5BE5-1205-D570-9F9403E74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88A8D-D668-8E58-44E3-E72F7163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B267-5120-E7C1-0AF7-F866E6E7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283F4-D3D2-6149-0498-27E6A205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5AF7A-1B84-9BF9-0966-5D7F3C8B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4BF7-AE0B-BA5C-1C62-F1BF853F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AB69-BEC3-4FFA-D23F-CA998F9EC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7EF5-70B5-8607-37AE-CF77DE12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BB25-DAEC-7BDD-A5F2-5E66D4F9C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E6983A-18B9-E3DE-E17F-85A0AB563D1D}"/>
              </a:ext>
            </a:extLst>
          </p:cNvPr>
          <p:cNvSpPr/>
          <p:nvPr/>
        </p:nvSpPr>
        <p:spPr>
          <a:xfrm>
            <a:off x="154898" y="443875"/>
            <a:ext cx="5471411" cy="2900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8767D-0DE4-38B9-32D2-510CD4C8BC5B}"/>
              </a:ext>
            </a:extLst>
          </p:cNvPr>
          <p:cNvSpPr txBox="1"/>
          <p:nvPr/>
        </p:nvSpPr>
        <p:spPr>
          <a:xfrm>
            <a:off x="592107" y="1894173"/>
            <a:ext cx="202367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animal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9C40E-F3B8-F0EE-E528-1686A9369AE5}"/>
              </a:ext>
            </a:extLst>
          </p:cNvPr>
          <p:cNvSpPr txBox="1"/>
          <p:nvPr/>
        </p:nvSpPr>
        <p:spPr>
          <a:xfrm>
            <a:off x="1049310" y="584616"/>
            <a:ext cx="278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animal_management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71937-F18D-A5E6-4ECC-2900B5F0CB6A}"/>
              </a:ext>
            </a:extLst>
          </p:cNvPr>
          <p:cNvSpPr txBox="1"/>
          <p:nvPr/>
        </p:nvSpPr>
        <p:spPr>
          <a:xfrm>
            <a:off x="3052990" y="1894173"/>
            <a:ext cx="196371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animal_manager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33F238-CFCC-DDEE-D38C-3126E7CF17A8}"/>
              </a:ext>
            </a:extLst>
          </p:cNvPr>
          <p:cNvSpPr/>
          <p:nvPr/>
        </p:nvSpPr>
        <p:spPr>
          <a:xfrm>
            <a:off x="6565693" y="443875"/>
            <a:ext cx="4931764" cy="2844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71193-1D88-1EB8-82F4-3B4FF80E9590}"/>
              </a:ext>
            </a:extLst>
          </p:cNvPr>
          <p:cNvSpPr txBox="1"/>
          <p:nvPr/>
        </p:nvSpPr>
        <p:spPr>
          <a:xfrm>
            <a:off x="6798042" y="2263504"/>
            <a:ext cx="188126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habitat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197C4-FA63-F373-8BE7-412CC81A4C7A}"/>
              </a:ext>
            </a:extLst>
          </p:cNvPr>
          <p:cNvSpPr txBox="1"/>
          <p:nvPr/>
        </p:nvSpPr>
        <p:spPr>
          <a:xfrm>
            <a:off x="9293903" y="2232318"/>
            <a:ext cx="203866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habitat_manager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B4E42-D157-162C-6CAC-CEDDC2800EAC}"/>
              </a:ext>
            </a:extLst>
          </p:cNvPr>
          <p:cNvSpPr txBox="1"/>
          <p:nvPr/>
        </p:nvSpPr>
        <p:spPr>
          <a:xfrm>
            <a:off x="6970426" y="953948"/>
            <a:ext cx="257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habitat_managment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BEE38A-83E8-11BB-4E98-931588DE29C0}"/>
              </a:ext>
            </a:extLst>
          </p:cNvPr>
          <p:cNvSpPr/>
          <p:nvPr/>
        </p:nvSpPr>
        <p:spPr>
          <a:xfrm>
            <a:off x="2278506" y="3605124"/>
            <a:ext cx="8034728" cy="3117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7634D-769E-8FB9-48A4-55CAEF27A225}"/>
              </a:ext>
            </a:extLst>
          </p:cNvPr>
          <p:cNvSpPr txBox="1"/>
          <p:nvPr/>
        </p:nvSpPr>
        <p:spPr>
          <a:xfrm>
            <a:off x="3052990" y="4064686"/>
            <a:ext cx="220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migration_tracking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7EF22B-614C-FAF2-7708-783AAC70339F}"/>
              </a:ext>
            </a:extLst>
          </p:cNvPr>
          <p:cNvSpPr txBox="1"/>
          <p:nvPr/>
        </p:nvSpPr>
        <p:spPr>
          <a:xfrm>
            <a:off x="2615781" y="5320145"/>
            <a:ext cx="240092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migration_manager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D7658E-134B-017D-9E76-E683A0A89851}"/>
              </a:ext>
            </a:extLst>
          </p:cNvPr>
          <p:cNvSpPr txBox="1"/>
          <p:nvPr/>
        </p:nvSpPr>
        <p:spPr>
          <a:xfrm>
            <a:off x="5337753" y="5320145"/>
            <a:ext cx="2400921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migration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066FE-7D2F-9CE9-C59B-477EAE5C68CF}"/>
              </a:ext>
            </a:extLst>
          </p:cNvPr>
          <p:cNvSpPr txBox="1"/>
          <p:nvPr/>
        </p:nvSpPr>
        <p:spPr>
          <a:xfrm>
            <a:off x="8104909" y="5320145"/>
            <a:ext cx="199505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migration_path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8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90C593-144F-EFB1-65A0-61549D0F3FB0}"/>
              </a:ext>
            </a:extLst>
          </p:cNvPr>
          <p:cNvSpPr/>
          <p:nvPr/>
        </p:nvSpPr>
        <p:spPr>
          <a:xfrm>
            <a:off x="200062" y="584616"/>
            <a:ext cx="5167470" cy="309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C05B6-BE1F-0252-D1F0-2EF0E3F7FFC7}"/>
              </a:ext>
            </a:extLst>
          </p:cNvPr>
          <p:cNvSpPr txBox="1"/>
          <p:nvPr/>
        </p:nvSpPr>
        <p:spPr>
          <a:xfrm>
            <a:off x="432411" y="2404245"/>
            <a:ext cx="197117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habitat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1A9A9-3750-346C-19EC-9A0687B122BD}"/>
              </a:ext>
            </a:extLst>
          </p:cNvPr>
          <p:cNvSpPr txBox="1"/>
          <p:nvPr/>
        </p:nvSpPr>
        <p:spPr>
          <a:xfrm>
            <a:off x="2928272" y="2373059"/>
            <a:ext cx="2136097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habitat_manager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8910C-BCB0-29BB-5B7D-276CEBDF5CE3}"/>
              </a:ext>
            </a:extLst>
          </p:cNvPr>
          <p:cNvSpPr txBox="1"/>
          <p:nvPr/>
        </p:nvSpPr>
        <p:spPr>
          <a:xfrm>
            <a:off x="604795" y="1094688"/>
            <a:ext cx="270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habitat_managment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D01D5C-34E5-392C-8FD8-5BAE47B00227}"/>
              </a:ext>
            </a:extLst>
          </p:cNvPr>
          <p:cNvSpPr/>
          <p:nvPr/>
        </p:nvSpPr>
        <p:spPr>
          <a:xfrm>
            <a:off x="6462287" y="744969"/>
            <a:ext cx="5471411" cy="2900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4162C-4D63-1A0E-C86B-BE40B1022FD9}"/>
              </a:ext>
            </a:extLst>
          </p:cNvPr>
          <p:cNvSpPr txBox="1"/>
          <p:nvPr/>
        </p:nvSpPr>
        <p:spPr>
          <a:xfrm>
            <a:off x="6737110" y="2034914"/>
            <a:ext cx="202367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animal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F32DE-5042-3943-337F-89A2BA1C588E}"/>
              </a:ext>
            </a:extLst>
          </p:cNvPr>
          <p:cNvSpPr txBox="1"/>
          <p:nvPr/>
        </p:nvSpPr>
        <p:spPr>
          <a:xfrm>
            <a:off x="7194313" y="725357"/>
            <a:ext cx="278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animal_management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E87F0-52CB-433E-D8E9-04BB64161846}"/>
              </a:ext>
            </a:extLst>
          </p:cNvPr>
          <p:cNvSpPr txBox="1"/>
          <p:nvPr/>
        </p:nvSpPr>
        <p:spPr>
          <a:xfrm>
            <a:off x="9197993" y="2034914"/>
            <a:ext cx="196371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animal_manager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750020-4064-F997-7F2A-E96217F8468B}"/>
              </a:ext>
            </a:extLst>
          </p:cNvPr>
          <p:cNvCxnSpPr>
            <a:cxnSpLocks/>
          </p:cNvCxnSpPr>
          <p:nvPr/>
        </p:nvCxnSpPr>
        <p:spPr>
          <a:xfrm>
            <a:off x="6528022" y="203491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0A964E-9229-B16B-6406-974D120EC3D6}"/>
              </a:ext>
            </a:extLst>
          </p:cNvPr>
          <p:cNvSpPr txBox="1"/>
          <p:nvPr/>
        </p:nvSpPr>
        <p:spPr>
          <a:xfrm>
            <a:off x="2461954" y="4809193"/>
            <a:ext cx="680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assign_animals_to_habitat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habitat_id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animals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List[Animal]) -&gt;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FA56A-760E-7B3F-A8C9-2B4EA0D714F9}"/>
              </a:ext>
            </a:extLst>
          </p:cNvPr>
          <p:cNvSpPr txBox="1"/>
          <p:nvPr/>
        </p:nvSpPr>
        <p:spPr>
          <a:xfrm>
            <a:off x="2958824" y="522469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get_animals_in_habitat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habitat_id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 -&gt; List[Animal]: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0F191D-3AC1-8A8D-CBB2-4FBFB6E6815B}"/>
              </a:ext>
            </a:extLst>
          </p:cNvPr>
          <p:cNvCxnSpPr>
            <a:stCxn id="13" idx="2"/>
          </p:cNvCxnSpPr>
          <p:nvPr/>
        </p:nvCxnSpPr>
        <p:spPr>
          <a:xfrm>
            <a:off x="2783797" y="3677836"/>
            <a:ext cx="0" cy="9645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10CF25-77BD-E4CF-24A7-7A10756C0612}"/>
              </a:ext>
            </a:extLst>
          </p:cNvPr>
          <p:cNvCxnSpPr/>
          <p:nvPr/>
        </p:nvCxnSpPr>
        <p:spPr>
          <a:xfrm>
            <a:off x="2783797" y="4642338"/>
            <a:ext cx="5645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D6A0FE-3280-149E-1A8C-C1FE29C7284D}"/>
              </a:ext>
            </a:extLst>
          </p:cNvPr>
          <p:cNvCxnSpPr/>
          <p:nvPr/>
        </p:nvCxnSpPr>
        <p:spPr>
          <a:xfrm flipV="1">
            <a:off x="8428892" y="3677836"/>
            <a:ext cx="0" cy="96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4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C1D5F-BC6D-4DD0-F3DF-B03C12B61BF9}"/>
              </a:ext>
            </a:extLst>
          </p:cNvPr>
          <p:cNvSpPr/>
          <p:nvPr/>
        </p:nvSpPr>
        <p:spPr>
          <a:xfrm>
            <a:off x="6847047" y="1018370"/>
            <a:ext cx="5167470" cy="309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06DB1-080E-A63A-72B7-4A0C0C0330CD}"/>
              </a:ext>
            </a:extLst>
          </p:cNvPr>
          <p:cNvSpPr txBox="1"/>
          <p:nvPr/>
        </p:nvSpPr>
        <p:spPr>
          <a:xfrm>
            <a:off x="7079396" y="2837999"/>
            <a:ext cx="197117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habitat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7BF0D-E9E9-526D-8BEF-77890A3D354A}"/>
              </a:ext>
            </a:extLst>
          </p:cNvPr>
          <p:cNvSpPr txBox="1"/>
          <p:nvPr/>
        </p:nvSpPr>
        <p:spPr>
          <a:xfrm>
            <a:off x="9575257" y="2806813"/>
            <a:ext cx="2136097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habitat_manager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73144-ED54-7973-FB60-1CF87AC1551F}"/>
              </a:ext>
            </a:extLst>
          </p:cNvPr>
          <p:cNvSpPr txBox="1"/>
          <p:nvPr/>
        </p:nvSpPr>
        <p:spPr>
          <a:xfrm>
            <a:off x="7251780" y="1528442"/>
            <a:ext cx="270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habitat_managment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61024-0D06-C907-F7DA-FCB3E5B4B894}"/>
              </a:ext>
            </a:extLst>
          </p:cNvPr>
          <p:cNvSpPr/>
          <p:nvPr/>
        </p:nvSpPr>
        <p:spPr>
          <a:xfrm>
            <a:off x="52655" y="523287"/>
            <a:ext cx="5386854" cy="3708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9AF4D-B354-7973-DA8B-4A1779EA663B}"/>
              </a:ext>
            </a:extLst>
          </p:cNvPr>
          <p:cNvSpPr txBox="1"/>
          <p:nvPr/>
        </p:nvSpPr>
        <p:spPr>
          <a:xfrm>
            <a:off x="827139" y="982850"/>
            <a:ext cx="186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migration_tracking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63A5D-E97C-197F-817D-1E1A6ECAB209}"/>
              </a:ext>
            </a:extLst>
          </p:cNvPr>
          <p:cNvSpPr txBox="1"/>
          <p:nvPr/>
        </p:nvSpPr>
        <p:spPr>
          <a:xfrm>
            <a:off x="148993" y="3136612"/>
            <a:ext cx="186308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migration_manager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CB3B1-E86E-1763-8450-7F4F9A749E45}"/>
              </a:ext>
            </a:extLst>
          </p:cNvPr>
          <p:cNvSpPr txBox="1"/>
          <p:nvPr/>
        </p:nvSpPr>
        <p:spPr>
          <a:xfrm>
            <a:off x="1941237" y="2285744"/>
            <a:ext cx="1609689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migration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666D5-782D-E4C0-7427-D89FFCCD3CAB}"/>
              </a:ext>
            </a:extLst>
          </p:cNvPr>
          <p:cNvSpPr txBox="1"/>
          <p:nvPr/>
        </p:nvSpPr>
        <p:spPr>
          <a:xfrm>
            <a:off x="3708926" y="2377658"/>
            <a:ext cx="1609689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migration_path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B9F145-1817-B93F-B5A3-CE5FB9F43905}"/>
              </a:ext>
            </a:extLst>
          </p:cNvPr>
          <p:cNvCxnSpPr/>
          <p:nvPr/>
        </p:nvCxnSpPr>
        <p:spPr>
          <a:xfrm>
            <a:off x="2850474" y="5169876"/>
            <a:ext cx="5645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E4130E-4BBF-DD75-ED97-DAB6D6FB10CC}"/>
              </a:ext>
            </a:extLst>
          </p:cNvPr>
          <p:cNvSpPr txBox="1"/>
          <p:nvPr/>
        </p:nvSpPr>
        <p:spPr>
          <a:xfrm>
            <a:off x="2850474" y="5226390"/>
            <a:ext cx="692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get_migration_paths_by_start_location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start_location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Habitat) -&gt; List[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MigrationPath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]: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DFF7F-E166-F42F-AC67-5D02439CA9B8}"/>
              </a:ext>
            </a:extLst>
          </p:cNvPr>
          <p:cNvSpPr txBox="1"/>
          <p:nvPr/>
        </p:nvSpPr>
        <p:spPr>
          <a:xfrm>
            <a:off x="4075758" y="6025456"/>
            <a:ext cx="34553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get_migration_paths_by_destination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Habitat) -&gt; List[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MigrationPath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]: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D565DD-0B2F-D550-9B92-A42AF67A06AD}"/>
              </a:ext>
            </a:extLst>
          </p:cNvPr>
          <p:cNvSpPr txBox="1"/>
          <p:nvPr/>
        </p:nvSpPr>
        <p:spPr>
          <a:xfrm>
            <a:off x="1856621" y="5626500"/>
            <a:ext cx="9144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create_migration_path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path_id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species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start_location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Habitat,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Habitat,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Optional[</a:t>
            </a:r>
            <a:r>
              <a:rPr lang="en-US" sz="1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,) -&gt; 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MigrationPath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5FBF36-32B9-51C2-48BF-BB99E9EBA333}"/>
              </a:ext>
            </a:extLst>
          </p:cNvPr>
          <p:cNvCxnSpPr>
            <a:cxnSpLocks/>
          </p:cNvCxnSpPr>
          <p:nvPr/>
        </p:nvCxnSpPr>
        <p:spPr>
          <a:xfrm>
            <a:off x="2850474" y="4232030"/>
            <a:ext cx="0" cy="937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22E735-BC6A-786B-750D-C5DC6DF3E532}"/>
              </a:ext>
            </a:extLst>
          </p:cNvPr>
          <p:cNvCxnSpPr/>
          <p:nvPr/>
        </p:nvCxnSpPr>
        <p:spPr>
          <a:xfrm flipV="1">
            <a:off x="8495569" y="4111590"/>
            <a:ext cx="0" cy="105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4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196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Kedia, Yash</dc:creator>
  <cp:lastModifiedBy>Kedia, Yash</cp:lastModifiedBy>
  <cp:revision>2</cp:revision>
  <dcterms:created xsi:type="dcterms:W3CDTF">2024-10-08T05:16:47Z</dcterms:created>
  <dcterms:modified xsi:type="dcterms:W3CDTF">2024-10-08T06:22:20Z</dcterms:modified>
</cp:coreProperties>
</file>