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33"/>
    <p:restoredTop sz="94691"/>
  </p:normalViewPr>
  <p:slideViewPr>
    <p:cSldViewPr snapToGrid="0">
      <p:cViewPr varScale="1">
        <p:scale>
          <a:sx n="62" d="100"/>
          <a:sy n="62" d="100"/>
        </p:scale>
        <p:origin x="216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D66F-EB39-72A1-3312-75ABFAABB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B2B7C-3767-B296-BCAC-0B7EA6B26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CEFBB-19D3-CB13-59F2-F8B1F26E3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D029-1413-E742-B9D7-B85F0C90E774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6AC93-8953-1666-A517-51002728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57B1-00EE-CD97-4F44-C20455B0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A897-0E84-8247-9A78-8B948D60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7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386A-5483-BAF8-9450-0C15EB142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F9FFB-3ED4-6D61-04D4-1D05A4B36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07819-7DE7-B397-C6A4-8B992A27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D029-1413-E742-B9D7-B85F0C90E774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6A43-6B17-712E-8A59-88E871CFE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A5145-B0D3-69ED-F2A8-0039A0B3B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A897-0E84-8247-9A78-8B948D60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7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011FBA-3B8F-75F4-36E2-91A56718B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09006-0D56-C7C4-6974-4CA2C27B9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7B42A-BDA4-4A46-B395-8E14746D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D029-1413-E742-B9D7-B85F0C90E774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C1469-2CD3-9998-27CF-42B826938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4DC64-3515-6040-C0F1-039C86E4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A897-0E84-8247-9A78-8B948D60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8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2012-CEA4-7190-C10A-1165AB82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24DAD-1198-3E64-1D92-90F2BB57A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8A0D1-AD75-35AF-DFAE-C4AA4042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D029-1413-E742-B9D7-B85F0C90E774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2BCAC-7504-A621-C013-3E5819B24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1D6C4-17CD-B49B-7188-A7892378F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A897-0E84-8247-9A78-8B948D60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4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3266-4F8A-5C7B-1CD3-EB3368DC7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35C2B-6BFF-38A3-ED0F-F909D92C5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F24CE-2029-BA4C-887F-B3F10C0E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D029-1413-E742-B9D7-B85F0C90E774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F5B25-81C1-59A6-C4A0-DEBC4A159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A738D-24C4-C3FB-B032-416CAF26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A897-0E84-8247-9A78-8B948D60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0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1DD6-2A3A-DC81-A1E0-2EEA39FF3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4CE6E-7530-81AE-8310-4904A2A79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B1781-5383-AD7A-E0E9-AEE9D8674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3DB29-F85A-8583-E5EE-65316582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D029-1413-E742-B9D7-B85F0C90E774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8D914-955C-56DE-BAB4-481EA7430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320E9-21FF-D83B-817B-0BE838E6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A897-0E84-8247-9A78-8B948D60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0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D557-6769-90E4-1920-0CD5B9068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48A23-9833-A7DA-5C4E-148F2FCFB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F9585-E5B1-499C-3C37-743F82BA5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D2A3C6-A11A-14FC-ED49-71D6A1779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4F8230-DD97-3600-2581-37CFB472B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0E5E5-999E-7469-8C18-8265C4FB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D029-1413-E742-B9D7-B85F0C90E774}" type="datetimeFigureOut">
              <a:rPr lang="en-US" smtClean="0"/>
              <a:t>10/8/24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342CDE-BBB6-B451-A878-52185081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0E5C4E-EA96-251A-9EA3-65B3485F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A897-0E84-8247-9A78-8B948D60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9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A8DF-EDC0-AA93-550B-8ADE8D6D4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73641-1B71-A199-261A-FA682173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D029-1413-E742-B9D7-B85F0C90E774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37C353-619E-AABC-D05F-17ACFC8C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EB72D-20AA-0789-13C1-C2C23AB1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A897-0E84-8247-9A78-8B948D60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9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C4B190-F50D-0BC2-30DE-6E228D2F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D029-1413-E742-B9D7-B85F0C90E774}" type="datetimeFigureOut">
              <a:rPr lang="en-US" smtClean="0"/>
              <a:t>10/8/24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D45D91-152C-58B0-64E6-77CF179E7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F3AA8-61E7-2D71-8445-35F73548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A897-0E84-8247-9A78-8B948D60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1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FEE3-43E1-ADC1-EE4A-3436CC946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013C7-957A-78AF-ED9E-30B60C0E8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195B1-D614-7200-E844-5438864F2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5083F-9B3F-EA2E-0C1D-2E6A921F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D029-1413-E742-B9D7-B85F0C90E774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3570A-5938-B986-0FB0-0E81A750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6B319-6362-F1A3-E2BB-6C1E89EB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A897-0E84-8247-9A78-8B948D60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0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41587-C869-C109-8147-84B9E69C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7F214-A6CF-0A45-4CD4-8302D53D6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E5280-5BE5-1205-D570-9F9403E74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88A8D-D668-8E58-44E3-E72F7163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D029-1413-E742-B9D7-B85F0C90E774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4B267-5120-E7C1-0AF7-F866E6E70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283F4-D3D2-6149-0498-27E6A205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A897-0E84-8247-9A78-8B948D60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4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C5AF7A-1B84-9BF9-0966-5D7F3C8B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E4BF7-AE0B-BA5C-1C62-F1BF853F0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7AB69-BEC3-4FFA-D23F-CA998F9EC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0DD029-1413-E742-B9D7-B85F0C90E774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27EF5-70B5-8607-37AE-CF77DE126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ABB25-DAEC-7BDD-A5F2-5E66D4F9C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FCA897-0E84-8247-9A78-8B948D60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4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E6983A-18B9-E3DE-E17F-85A0AB563D1D}"/>
              </a:ext>
            </a:extLst>
          </p:cNvPr>
          <p:cNvSpPr/>
          <p:nvPr/>
        </p:nvSpPr>
        <p:spPr>
          <a:xfrm>
            <a:off x="154898" y="443875"/>
            <a:ext cx="5471411" cy="29005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88767D-0DE4-38B9-32D2-510CD4C8BC5B}"/>
              </a:ext>
            </a:extLst>
          </p:cNvPr>
          <p:cNvSpPr txBox="1"/>
          <p:nvPr/>
        </p:nvSpPr>
        <p:spPr>
          <a:xfrm>
            <a:off x="592107" y="1894173"/>
            <a:ext cx="2023674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animal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9C40E-F3B8-F0EE-E528-1686A9369AE5}"/>
              </a:ext>
            </a:extLst>
          </p:cNvPr>
          <p:cNvSpPr txBox="1"/>
          <p:nvPr/>
        </p:nvSpPr>
        <p:spPr>
          <a:xfrm>
            <a:off x="1049310" y="584616"/>
            <a:ext cx="2788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animal_management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571937-F18D-A5E6-4ECC-2900B5F0CB6A}"/>
              </a:ext>
            </a:extLst>
          </p:cNvPr>
          <p:cNvSpPr txBox="1"/>
          <p:nvPr/>
        </p:nvSpPr>
        <p:spPr>
          <a:xfrm>
            <a:off x="3052990" y="1894173"/>
            <a:ext cx="1963713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animal_manager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33F238-CFCC-DDEE-D38C-3126E7CF17A8}"/>
              </a:ext>
            </a:extLst>
          </p:cNvPr>
          <p:cNvSpPr/>
          <p:nvPr/>
        </p:nvSpPr>
        <p:spPr>
          <a:xfrm>
            <a:off x="6565693" y="443875"/>
            <a:ext cx="4931764" cy="28443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F71193-1D88-1EB8-82F4-3B4FF80E9590}"/>
              </a:ext>
            </a:extLst>
          </p:cNvPr>
          <p:cNvSpPr txBox="1"/>
          <p:nvPr/>
        </p:nvSpPr>
        <p:spPr>
          <a:xfrm>
            <a:off x="6798042" y="2263504"/>
            <a:ext cx="1881264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habitat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7197C4-FA63-F373-8BE7-412CC81A4C7A}"/>
              </a:ext>
            </a:extLst>
          </p:cNvPr>
          <p:cNvSpPr txBox="1"/>
          <p:nvPr/>
        </p:nvSpPr>
        <p:spPr>
          <a:xfrm>
            <a:off x="9293903" y="2232318"/>
            <a:ext cx="2038662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habitat_manager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0B4E42-D157-162C-6CAC-CEDDC2800EAC}"/>
              </a:ext>
            </a:extLst>
          </p:cNvPr>
          <p:cNvSpPr txBox="1"/>
          <p:nvPr/>
        </p:nvSpPr>
        <p:spPr>
          <a:xfrm>
            <a:off x="6970426" y="953948"/>
            <a:ext cx="2578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habitat_managment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BEE38A-83E8-11BB-4E98-931588DE29C0}"/>
              </a:ext>
            </a:extLst>
          </p:cNvPr>
          <p:cNvSpPr/>
          <p:nvPr/>
        </p:nvSpPr>
        <p:spPr>
          <a:xfrm>
            <a:off x="2278506" y="3605124"/>
            <a:ext cx="8034728" cy="31179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97634D-769E-8FB9-48A4-55CAEF27A225}"/>
              </a:ext>
            </a:extLst>
          </p:cNvPr>
          <p:cNvSpPr txBox="1"/>
          <p:nvPr/>
        </p:nvSpPr>
        <p:spPr>
          <a:xfrm>
            <a:off x="3052990" y="4064686"/>
            <a:ext cx="2204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migration_tracking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7EF22B-614C-FAF2-7708-783AAC70339F}"/>
              </a:ext>
            </a:extLst>
          </p:cNvPr>
          <p:cNvSpPr txBox="1"/>
          <p:nvPr/>
        </p:nvSpPr>
        <p:spPr>
          <a:xfrm>
            <a:off x="2615781" y="5320145"/>
            <a:ext cx="2400922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migration_manager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D7658E-134B-017D-9E76-E683A0A89851}"/>
              </a:ext>
            </a:extLst>
          </p:cNvPr>
          <p:cNvSpPr txBox="1"/>
          <p:nvPr/>
        </p:nvSpPr>
        <p:spPr>
          <a:xfrm>
            <a:off x="5337753" y="5320145"/>
            <a:ext cx="2400921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migration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7066FE-7D2F-9CE9-C59B-477EAE5C68CF}"/>
              </a:ext>
            </a:extLst>
          </p:cNvPr>
          <p:cNvSpPr txBox="1"/>
          <p:nvPr/>
        </p:nvSpPr>
        <p:spPr>
          <a:xfrm>
            <a:off x="8104909" y="5320145"/>
            <a:ext cx="1995055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migration_path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88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291A95-1E78-3E71-E34B-47AA3EE40C60}"/>
              </a:ext>
            </a:extLst>
          </p:cNvPr>
          <p:cNvSpPr/>
          <p:nvPr/>
        </p:nvSpPr>
        <p:spPr>
          <a:xfrm>
            <a:off x="530260" y="2024056"/>
            <a:ext cx="4433454" cy="2373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3BAF4-2855-DBF4-1F12-5A1A7B6E255A}"/>
              </a:ext>
            </a:extLst>
          </p:cNvPr>
          <p:cNvSpPr txBox="1"/>
          <p:nvPr/>
        </p:nvSpPr>
        <p:spPr>
          <a:xfrm>
            <a:off x="618744" y="2221992"/>
            <a:ext cx="242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habitat_managment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FF602E-BA91-B478-D373-DD3ADFBECD19}"/>
              </a:ext>
            </a:extLst>
          </p:cNvPr>
          <p:cNvSpPr/>
          <p:nvPr/>
        </p:nvSpPr>
        <p:spPr>
          <a:xfrm>
            <a:off x="759599" y="2897416"/>
            <a:ext cx="1987388" cy="1078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4DBBE-022D-68DC-3FC7-76E54EC281EC}"/>
              </a:ext>
            </a:extLst>
          </p:cNvPr>
          <p:cNvSpPr/>
          <p:nvPr/>
        </p:nvSpPr>
        <p:spPr>
          <a:xfrm>
            <a:off x="2861656" y="2877804"/>
            <a:ext cx="1987388" cy="1078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E5F7A8-3ED1-F79A-3A5C-E433F6D5D357}"/>
              </a:ext>
            </a:extLst>
          </p:cNvPr>
          <p:cNvSpPr txBox="1"/>
          <p:nvPr/>
        </p:nvSpPr>
        <p:spPr>
          <a:xfrm>
            <a:off x="856488" y="3194287"/>
            <a:ext cx="2423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habitat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04EA2-7F82-1892-4D7F-305BDD2368FD}"/>
              </a:ext>
            </a:extLst>
          </p:cNvPr>
          <p:cNvSpPr txBox="1"/>
          <p:nvPr/>
        </p:nvSpPr>
        <p:spPr>
          <a:xfrm>
            <a:off x="2918206" y="3194287"/>
            <a:ext cx="1901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habitat_manager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C166B7-6B1D-DEC9-6FE0-B6CC73C996FA}"/>
              </a:ext>
            </a:extLst>
          </p:cNvPr>
          <p:cNvSpPr/>
          <p:nvPr/>
        </p:nvSpPr>
        <p:spPr>
          <a:xfrm>
            <a:off x="6902058" y="2007414"/>
            <a:ext cx="4433454" cy="2373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954A1C-E378-BB0E-A5E9-5E6E209DC2BD}"/>
              </a:ext>
            </a:extLst>
          </p:cNvPr>
          <p:cNvSpPr txBox="1"/>
          <p:nvPr/>
        </p:nvSpPr>
        <p:spPr>
          <a:xfrm>
            <a:off x="6999686" y="2205349"/>
            <a:ext cx="2423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animal_managment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96A2E0-2603-701A-97FF-75F0D9B39017}"/>
              </a:ext>
            </a:extLst>
          </p:cNvPr>
          <p:cNvSpPr/>
          <p:nvPr/>
        </p:nvSpPr>
        <p:spPr>
          <a:xfrm>
            <a:off x="6999686" y="3238621"/>
            <a:ext cx="1901952" cy="886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630E74-2605-F13F-FFFF-81014702E2FF}"/>
              </a:ext>
            </a:extLst>
          </p:cNvPr>
          <p:cNvSpPr/>
          <p:nvPr/>
        </p:nvSpPr>
        <p:spPr>
          <a:xfrm>
            <a:off x="9091399" y="3222242"/>
            <a:ext cx="1901952" cy="886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4D0A3D-CB4B-6F43-384F-8D76988630E4}"/>
              </a:ext>
            </a:extLst>
          </p:cNvPr>
          <p:cNvSpPr/>
          <p:nvPr/>
        </p:nvSpPr>
        <p:spPr>
          <a:xfrm>
            <a:off x="6999686" y="3222242"/>
            <a:ext cx="1901952" cy="886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883E0A-76AD-60B0-0807-9302BF1EE190}"/>
              </a:ext>
            </a:extLst>
          </p:cNvPr>
          <p:cNvSpPr txBox="1"/>
          <p:nvPr/>
        </p:nvSpPr>
        <p:spPr>
          <a:xfrm>
            <a:off x="7020468" y="3334416"/>
            <a:ext cx="1901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animal_manager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3E5225-425B-8A5E-D267-22A6E85346FC}"/>
              </a:ext>
            </a:extLst>
          </p:cNvPr>
          <p:cNvCxnSpPr/>
          <p:nvPr/>
        </p:nvCxnSpPr>
        <p:spPr>
          <a:xfrm>
            <a:off x="4963714" y="2897416"/>
            <a:ext cx="19383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FBDA305-1E19-4A32-01A1-856D9B36A57A}"/>
              </a:ext>
            </a:extLst>
          </p:cNvPr>
          <p:cNvSpPr txBox="1"/>
          <p:nvPr/>
        </p:nvSpPr>
        <p:spPr>
          <a:xfrm>
            <a:off x="2918206" y="5211834"/>
            <a:ext cx="6801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assign_animals_to_habitat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self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habitat_id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animals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: List[Animal]) -&gt;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None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F3B54C-6BCF-D28A-7B15-779332185013}"/>
              </a:ext>
            </a:extLst>
          </p:cNvPr>
          <p:cNvSpPr txBox="1"/>
          <p:nvPr/>
        </p:nvSpPr>
        <p:spPr>
          <a:xfrm>
            <a:off x="3283666" y="5611111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get_animals_in_habitat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self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habitat_id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 -&gt; List[Animal]: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568FB1-006D-6501-F9B2-35D220F3268A}"/>
              </a:ext>
            </a:extLst>
          </p:cNvPr>
          <p:cNvCxnSpPr>
            <a:cxnSpLocks/>
          </p:cNvCxnSpPr>
          <p:nvPr/>
        </p:nvCxnSpPr>
        <p:spPr>
          <a:xfrm flipV="1">
            <a:off x="5778177" y="2897416"/>
            <a:ext cx="0" cy="22980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95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9B3F92-37D6-CB4F-1325-E0419608848C}"/>
              </a:ext>
            </a:extLst>
          </p:cNvPr>
          <p:cNvSpPr/>
          <p:nvPr/>
        </p:nvSpPr>
        <p:spPr>
          <a:xfrm>
            <a:off x="277230" y="1933473"/>
            <a:ext cx="4797552" cy="3153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7917B0-E036-513D-FFFF-4BA0E1BE7E5B}"/>
              </a:ext>
            </a:extLst>
          </p:cNvPr>
          <p:cNvSpPr txBox="1"/>
          <p:nvPr/>
        </p:nvSpPr>
        <p:spPr>
          <a:xfrm>
            <a:off x="691896" y="2051329"/>
            <a:ext cx="2423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migration_tracking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E1A53A-6F9B-C6D4-4DB3-32D4CA11D635}"/>
              </a:ext>
            </a:extLst>
          </p:cNvPr>
          <p:cNvSpPr/>
          <p:nvPr/>
        </p:nvSpPr>
        <p:spPr>
          <a:xfrm>
            <a:off x="1946425" y="3855719"/>
            <a:ext cx="1684805" cy="1112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8F21E2-83F8-4634-0FD9-B587B297EAB2}"/>
              </a:ext>
            </a:extLst>
          </p:cNvPr>
          <p:cNvSpPr/>
          <p:nvPr/>
        </p:nvSpPr>
        <p:spPr>
          <a:xfrm>
            <a:off x="606804" y="2462590"/>
            <a:ext cx="2107577" cy="1266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DBEAD2-B9CF-050C-E601-0BB723C5ECD2}"/>
              </a:ext>
            </a:extLst>
          </p:cNvPr>
          <p:cNvSpPr/>
          <p:nvPr/>
        </p:nvSpPr>
        <p:spPr>
          <a:xfrm>
            <a:off x="3018167" y="2658238"/>
            <a:ext cx="1800721" cy="1155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BE075C-B03E-D470-DD5F-1DC9BE344705}"/>
              </a:ext>
            </a:extLst>
          </p:cNvPr>
          <p:cNvSpPr txBox="1"/>
          <p:nvPr/>
        </p:nvSpPr>
        <p:spPr>
          <a:xfrm>
            <a:off x="2160478" y="4206349"/>
            <a:ext cx="2423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migration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6A6E93-5778-76CA-D6C5-089D6EC98BCC}"/>
              </a:ext>
            </a:extLst>
          </p:cNvPr>
          <p:cNvSpPr txBox="1"/>
          <p:nvPr/>
        </p:nvSpPr>
        <p:spPr>
          <a:xfrm>
            <a:off x="3018167" y="2897902"/>
            <a:ext cx="2282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migration_path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D1E048-4722-AFEA-13DB-D1BF9B0F230B}"/>
              </a:ext>
            </a:extLst>
          </p:cNvPr>
          <p:cNvSpPr txBox="1"/>
          <p:nvPr/>
        </p:nvSpPr>
        <p:spPr>
          <a:xfrm>
            <a:off x="536874" y="2853379"/>
            <a:ext cx="2733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migration_manager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DB67EB-3B81-21D1-6A03-B96107BB855E}"/>
              </a:ext>
            </a:extLst>
          </p:cNvPr>
          <p:cNvSpPr/>
          <p:nvPr/>
        </p:nvSpPr>
        <p:spPr>
          <a:xfrm>
            <a:off x="6728230" y="2242127"/>
            <a:ext cx="4433454" cy="2373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FB6F6D-38F0-6134-E08C-D1AF42260E6B}"/>
              </a:ext>
            </a:extLst>
          </p:cNvPr>
          <p:cNvSpPr txBox="1"/>
          <p:nvPr/>
        </p:nvSpPr>
        <p:spPr>
          <a:xfrm>
            <a:off x="6816714" y="2440063"/>
            <a:ext cx="2423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habitat_managment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5DEF23-D51E-8F83-A775-9C2349ABFA33}"/>
              </a:ext>
            </a:extLst>
          </p:cNvPr>
          <p:cNvSpPr/>
          <p:nvPr/>
        </p:nvSpPr>
        <p:spPr>
          <a:xfrm>
            <a:off x="6957569" y="3115487"/>
            <a:ext cx="1987388" cy="1078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259414-304F-2FF7-7801-DF7042833738}"/>
              </a:ext>
            </a:extLst>
          </p:cNvPr>
          <p:cNvSpPr/>
          <p:nvPr/>
        </p:nvSpPr>
        <p:spPr>
          <a:xfrm>
            <a:off x="9059626" y="3095875"/>
            <a:ext cx="1987388" cy="1078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213182-72CF-E276-CC47-572A05BA53A1}"/>
              </a:ext>
            </a:extLst>
          </p:cNvPr>
          <p:cNvSpPr txBox="1"/>
          <p:nvPr/>
        </p:nvSpPr>
        <p:spPr>
          <a:xfrm>
            <a:off x="7054458" y="3412358"/>
            <a:ext cx="2423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habitat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381953-34D7-7322-0F96-CAD4ED759AB1}"/>
              </a:ext>
            </a:extLst>
          </p:cNvPr>
          <p:cNvSpPr txBox="1"/>
          <p:nvPr/>
        </p:nvSpPr>
        <p:spPr>
          <a:xfrm>
            <a:off x="9116176" y="3412358"/>
            <a:ext cx="1901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habitat_manager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2A5E65C-2C0E-C99A-956E-5245C9D25387}"/>
              </a:ext>
            </a:extLst>
          </p:cNvPr>
          <p:cNvCxnSpPr>
            <a:cxnSpLocks/>
          </p:cNvCxnSpPr>
          <p:nvPr/>
        </p:nvCxnSpPr>
        <p:spPr>
          <a:xfrm flipV="1">
            <a:off x="5045777" y="3095875"/>
            <a:ext cx="1653567" cy="19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916DFE1-D769-E6C2-C9DF-16AD234701DE}"/>
              </a:ext>
            </a:extLst>
          </p:cNvPr>
          <p:cNvSpPr txBox="1"/>
          <p:nvPr/>
        </p:nvSpPr>
        <p:spPr>
          <a:xfrm>
            <a:off x="2550392" y="5156615"/>
            <a:ext cx="69272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get_migration_paths_by_start_location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self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start_location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: Habitat) -&gt; List[</a:t>
            </a:r>
            <a:r>
              <a:rPr lang="en-US" sz="10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MigrationPath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]: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        </a:t>
            </a:r>
            <a:r>
              <a:rPr lang="en-US" sz="1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pass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7F4BAC-9B89-8864-F9C2-EA6F4B2B3D39}"/>
              </a:ext>
            </a:extLst>
          </p:cNvPr>
          <p:cNvSpPr txBox="1"/>
          <p:nvPr/>
        </p:nvSpPr>
        <p:spPr>
          <a:xfrm>
            <a:off x="2160478" y="5703317"/>
            <a:ext cx="91447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create_migration_path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self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path_id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0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species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0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str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start_location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: Habitat, 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destination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: Habitat, 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duration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: Optional[</a:t>
            </a:r>
            <a:r>
              <a:rPr lang="en-US" sz="10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None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,) -&gt; </a:t>
            </a:r>
            <a:r>
              <a:rPr lang="en-US" sz="10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MigrationPath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        </a:t>
            </a:r>
            <a:r>
              <a:rPr lang="en-US" sz="1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pass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57C479-3CDA-A47A-F8DE-83348E3E07F9}"/>
              </a:ext>
            </a:extLst>
          </p:cNvPr>
          <p:cNvSpPr txBox="1"/>
          <p:nvPr/>
        </p:nvSpPr>
        <p:spPr>
          <a:xfrm>
            <a:off x="3513051" y="6095730"/>
            <a:ext cx="34553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get_migration_paths_by_destination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self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destination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: Habitat) -&gt; List[</a:t>
            </a:r>
            <a:r>
              <a:rPr lang="en-US" sz="10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MigrationPath</a:t>
            </a:r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]: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        </a:t>
            </a:r>
            <a:r>
              <a:rPr lang="en-US" sz="1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pass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4EC31AC-2DE3-7A01-E176-4AC9258FCE4C}"/>
              </a:ext>
            </a:extLst>
          </p:cNvPr>
          <p:cNvCxnSpPr>
            <a:cxnSpLocks/>
          </p:cNvCxnSpPr>
          <p:nvPr/>
        </p:nvCxnSpPr>
        <p:spPr>
          <a:xfrm flipV="1">
            <a:off x="5766538" y="3095875"/>
            <a:ext cx="0" cy="2060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868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195</Words>
  <Application>Microsoft Macintosh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Kedia, Yash</dc:creator>
  <cp:lastModifiedBy>Kedia, Yash</cp:lastModifiedBy>
  <cp:revision>1</cp:revision>
  <dcterms:created xsi:type="dcterms:W3CDTF">2024-10-08T05:16:47Z</dcterms:created>
  <dcterms:modified xsi:type="dcterms:W3CDTF">2024-10-08T05:36:37Z</dcterms:modified>
</cp:coreProperties>
</file>